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256" r:id="rId3"/>
    <p:sldId id="286" r:id="rId4"/>
    <p:sldId id="283" r:id="rId5"/>
    <p:sldId id="285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67" r:id="rId14"/>
    <p:sldId id="279" r:id="rId15"/>
    <p:sldId id="280" r:id="rId16"/>
    <p:sldId id="281" r:id="rId17"/>
    <p:sldId id="264" r:id="rId18"/>
    <p:sldId id="270" r:id="rId19"/>
    <p:sldId id="276" r:id="rId20"/>
    <p:sldId id="277" r:id="rId21"/>
    <p:sldId id="272" r:id="rId22"/>
    <p:sldId id="275" r:id="rId23"/>
    <p:sldId id="273" r:id="rId24"/>
    <p:sldId id="27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792" y="-20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26024"/>
        <c:axId val="-2102125672"/>
      </c:barChart>
      <c:catAx>
        <c:axId val="-210212602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02125672"/>
        <c:crosses val="autoZero"/>
        <c:auto val="1"/>
        <c:lblAlgn val="ctr"/>
        <c:lblOffset val="100"/>
        <c:noMultiLvlLbl val="0"/>
      </c:catAx>
      <c:valAx>
        <c:axId val="-21021256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02126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002312"/>
        <c:axId val="-2102998984"/>
      </c:barChart>
      <c:catAx>
        <c:axId val="-210300231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02998984"/>
        <c:crosses val="autoZero"/>
        <c:auto val="1"/>
        <c:lblAlgn val="ctr"/>
        <c:lblOffset val="100"/>
        <c:noMultiLvlLbl val="0"/>
      </c:catAx>
      <c:valAx>
        <c:axId val="-21029989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030023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68952"/>
        <c:axId val="2067972280"/>
      </c:lineChart>
      <c:catAx>
        <c:axId val="206796895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067972280"/>
        <c:crosses val="autoZero"/>
        <c:auto val="1"/>
        <c:lblAlgn val="ctr"/>
        <c:lblOffset val="100"/>
        <c:noMultiLvlLbl val="0"/>
      </c:catAx>
      <c:valAx>
        <c:axId val="20679722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20679689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SDKs [30min]</a:t>
            </a:r>
          </a:p>
          <a:p>
            <a:r>
              <a:rPr lang="en-US" dirty="0"/>
              <a:t>How it works, what SDKs we provide, etc.  </a:t>
            </a:r>
          </a:p>
          <a:p>
            <a:r>
              <a:rPr lang="en-US"/>
              <a:t>What are the big pieces of the programming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Java</a:t>
            </a:r>
            <a:endParaRPr lang="en-US" dirty="0"/>
          </a:p>
        </p:txBody>
      </p:sp>
      <p:pic>
        <p:nvPicPr>
          <p:cNvPr id="6" name="Picture 5" descr="Screen Shot 2014-09-18 at 13.4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21"/>
            <a:ext cx="9144000" cy="3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.NET</a:t>
            </a:r>
            <a:endParaRPr lang="en-US" dirty="0"/>
          </a:p>
        </p:txBody>
      </p:sp>
      <p:pic>
        <p:nvPicPr>
          <p:cNvPr id="2" name="Picture 1" descr="Screen Shot 2014-09-18 at 13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3405"/>
            <a:ext cx="6083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SDK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Overview</a:t>
            </a:r>
          </a:p>
          <a:p>
            <a:r>
              <a:rPr lang="en-US" dirty="0" smtClean="0"/>
              <a:t>High-Level Architecture</a:t>
            </a:r>
          </a:p>
          <a:p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Cluster, Bucket, Documents,…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Clusters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344" y="685800"/>
            <a:ext cx="7998595" cy="212852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</a:t>
            </a:r>
            <a:r>
              <a:rPr lang="en-US" dirty="0" smtClean="0"/>
              <a:t>SDKs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57609"/>
              </p:ext>
            </p:extLst>
          </p:nvPr>
        </p:nvGraphicFramePr>
        <p:xfrm>
          <a:off x="1680836" y="2902382"/>
          <a:ext cx="6233804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404"/>
                <a:gridCol w="3962400"/>
              </a:tblGrid>
              <a:tr h="2054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bucket-unique identifier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value that is stored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Expiry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7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" name="Picture 9" descr="Screen Shot 2014-09-18 at 13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5" y="823570"/>
            <a:ext cx="4812793" cy="37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Bildschirmpräsentation (16:9)</PresentationFormat>
  <Paragraphs>144</Paragraphs>
  <Slides>25</Slides>
  <Notes>0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PowerPoint-Präsentation</vt:lpstr>
      <vt:lpstr>Developer Workshop</vt:lpstr>
      <vt:lpstr>Agenda</vt:lpstr>
      <vt:lpstr>Overview</vt:lpstr>
      <vt:lpstr>High-Level Architecture</vt:lpstr>
      <vt:lpstr>The API</vt:lpstr>
      <vt:lpstr>The Document</vt:lpstr>
      <vt:lpstr>The Document</vt:lpstr>
      <vt:lpstr>Document Implementations</vt:lpstr>
      <vt:lpstr>Example Document - Java</vt:lpstr>
      <vt:lpstr>Example Document - .NET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50</cp:revision>
  <dcterms:created xsi:type="dcterms:W3CDTF">2014-10-22T15:36:28Z</dcterms:created>
  <dcterms:modified xsi:type="dcterms:W3CDTF">2015-05-20T14:27:44Z</dcterms:modified>
</cp:coreProperties>
</file>