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media/image2.jpeg" ContentType="image/jpeg"/>
  <Override PartName="/ppt/media/image3.jpeg" ContentType="image/jpeg"/>
  <Override PartName="/ppt/media/image4.jpeg" ContentType="image/jpeg"/>
  <Override PartName="/ppt/media/image5.jpeg" ContentType="image/jpeg"/>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9144000" cy="5143500"/>
  <p:notesSz cx="6858000" cy="9144000"/>
  <p:defaultTextStyle>
    <a:lvl1pPr defTabSz="457200">
      <a:defRPr>
        <a:solidFill>
          <a:srgbClr val="333333"/>
        </a:solidFill>
        <a:latin typeface="Arial"/>
        <a:ea typeface="Arial"/>
        <a:cs typeface="Arial"/>
        <a:sym typeface="Arial"/>
      </a:defRPr>
    </a:lvl1pPr>
    <a:lvl2pPr indent="457200" defTabSz="457200">
      <a:defRPr>
        <a:solidFill>
          <a:srgbClr val="333333"/>
        </a:solidFill>
        <a:latin typeface="Arial"/>
        <a:ea typeface="Arial"/>
        <a:cs typeface="Arial"/>
        <a:sym typeface="Arial"/>
      </a:defRPr>
    </a:lvl2pPr>
    <a:lvl3pPr indent="914400" defTabSz="457200">
      <a:defRPr>
        <a:solidFill>
          <a:srgbClr val="333333"/>
        </a:solidFill>
        <a:latin typeface="Arial"/>
        <a:ea typeface="Arial"/>
        <a:cs typeface="Arial"/>
        <a:sym typeface="Arial"/>
      </a:defRPr>
    </a:lvl3pPr>
    <a:lvl4pPr indent="1371600" defTabSz="457200">
      <a:defRPr>
        <a:solidFill>
          <a:srgbClr val="333333"/>
        </a:solidFill>
        <a:latin typeface="Arial"/>
        <a:ea typeface="Arial"/>
        <a:cs typeface="Arial"/>
        <a:sym typeface="Arial"/>
      </a:defRPr>
    </a:lvl4pPr>
    <a:lvl5pPr indent="1828800" defTabSz="457200">
      <a:defRPr>
        <a:solidFill>
          <a:srgbClr val="333333"/>
        </a:solidFill>
        <a:latin typeface="Arial"/>
        <a:ea typeface="Arial"/>
        <a:cs typeface="Arial"/>
        <a:sym typeface="Arial"/>
      </a:defRPr>
    </a:lvl5pPr>
    <a:lvl6pPr indent="2286000" defTabSz="457200">
      <a:defRPr>
        <a:solidFill>
          <a:srgbClr val="333333"/>
        </a:solidFill>
        <a:latin typeface="Arial"/>
        <a:ea typeface="Arial"/>
        <a:cs typeface="Arial"/>
        <a:sym typeface="Arial"/>
      </a:defRPr>
    </a:lvl6pPr>
    <a:lvl7pPr indent="2743200" defTabSz="457200">
      <a:defRPr>
        <a:solidFill>
          <a:srgbClr val="333333"/>
        </a:solidFill>
        <a:latin typeface="Arial"/>
        <a:ea typeface="Arial"/>
        <a:cs typeface="Arial"/>
        <a:sym typeface="Arial"/>
      </a:defRPr>
    </a:lvl7pPr>
    <a:lvl8pPr indent="3200400" defTabSz="457200">
      <a:defRPr>
        <a:solidFill>
          <a:srgbClr val="333333"/>
        </a:solidFill>
        <a:latin typeface="Arial"/>
        <a:ea typeface="Arial"/>
        <a:cs typeface="Arial"/>
        <a:sym typeface="Arial"/>
      </a:defRPr>
    </a:lvl8pPr>
    <a:lvl9pPr indent="3657600" defTabSz="457200">
      <a:defRPr>
        <a:solidFill>
          <a:srgbClr val="333333"/>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Arial"/>
          <a:ea typeface="Arial"/>
          <a:cs typeface="Arial"/>
        </a:font>
        <a:srgbClr val="33333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C2A2E"/>
          </a:solidFill>
        </a:fill>
      </a:tcStyle>
    </a:firstCol>
    <a:lastRow>
      <a:tcTxStyle b="on" i="on">
        <a:font>
          <a:latin typeface="Arial"/>
          <a:ea typeface="Arial"/>
          <a:cs typeface="Arial"/>
        </a:font>
        <a:srgbClr val="333333"/>
      </a:tcTxStyle>
      <a:tcStyle>
        <a:tcBdr>
          <a:left>
            <a:ln w="12700" cap="flat">
              <a:noFill/>
              <a:miter lim="400000"/>
            </a:ln>
          </a:left>
          <a:right>
            <a:ln w="12700" cap="flat">
              <a:noFill/>
              <a:miter lim="400000"/>
            </a:ln>
          </a:right>
          <a:top>
            <a:ln w="50800" cap="flat">
              <a:solidFill>
                <a:srgbClr val="333333"/>
              </a:solidFill>
              <a:prstDash val="solid"/>
              <a:bevel/>
            </a:ln>
          </a:top>
          <a:bottom>
            <a:ln w="25400" cap="flat">
              <a:solidFill>
                <a:srgbClr val="333333"/>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333333"/>
              </a:solidFill>
              <a:prstDash val="solid"/>
              <a:bevel/>
            </a:ln>
          </a:top>
          <a:bottom>
            <a:ln w="25400" cap="flat">
              <a:solidFill>
                <a:srgbClr val="333333"/>
              </a:solidFill>
              <a:prstDash val="solid"/>
              <a:bevel/>
            </a:ln>
          </a:bottom>
          <a:insideH>
            <a:ln w="12700" cap="flat">
              <a:noFill/>
              <a:miter lim="400000"/>
            </a:ln>
          </a:insideH>
          <a:insideV>
            <a:ln w="12700" cap="flat">
              <a:noFill/>
              <a:miter lim="400000"/>
            </a:ln>
          </a:insideV>
        </a:tcBdr>
        <a:fill>
          <a:solidFill>
            <a:srgbClr val="CC2A2E"/>
          </a:solidFill>
        </a:fill>
      </a:tcStyle>
    </a:firstRow>
  </a:tblStyle>
  <a:tblStyle styleId="{C7B018BB-80A7-4F77-B60F-C8B233D01FF8}" styleName="">
    <a:tblBg/>
    <a:wholeTbl>
      <a:tcTxStyle b="on" i="on">
        <a:font>
          <a:latin typeface="Arial"/>
          <a:ea typeface="Arial"/>
          <a:cs typeface="Arial"/>
        </a:font>
        <a:srgbClr val="333333"/>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CCBCC"/>
          </a:solidFill>
        </a:fill>
      </a:tcStyle>
    </a:wholeTbl>
    <a:band2H>
      <a:tcTxStyle b="def" i="def"/>
      <a:tcStyle>
        <a:tcBdr/>
        <a:fill>
          <a:solidFill>
            <a:srgbClr val="F6E7E7"/>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2A2E"/>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2A2E"/>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2A2E"/>
          </a:solidFill>
        </a:fill>
      </a:tcStyle>
    </a:firstRow>
  </a:tblStyle>
  <a:tblStyle styleId="{EEE7283C-3CF3-47DC-8721-378D4A62B228}" styleName="">
    <a:tblBg/>
    <a:wholeTbl>
      <a:tcTxStyle b="on" i="on">
        <a:font>
          <a:latin typeface="Arial"/>
          <a:ea typeface="Arial"/>
          <a:cs typeface="Arial"/>
        </a:font>
        <a:srgbClr val="333333"/>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CECEC"/>
          </a:solidFill>
        </a:fill>
      </a:tcStyle>
    </a:wholeTbl>
    <a:band2H>
      <a:tcTxStyle b="def" i="def"/>
      <a:tcStyle>
        <a:tcBdr/>
        <a:fill>
          <a:solidFill>
            <a:srgbClr val="F6F6F6"/>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CC"/>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CC"/>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CC"/>
          </a:solidFill>
        </a:fill>
      </a:tcStyle>
    </a:firstRow>
  </a:tblStyle>
  <a:tblStyle styleId="{CF821DB8-F4EB-4A41-A1BA-3FCAFE7338EE}" styleName="">
    <a:tblBg/>
    <a:wholeTbl>
      <a:tcTxStyle b="on" i="on">
        <a:font>
          <a:latin typeface="Arial"/>
          <a:ea typeface="Arial"/>
          <a:cs typeface="Arial"/>
        </a:font>
        <a:srgbClr val="333333"/>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D4D6"/>
          </a:solidFill>
        </a:fill>
      </a:tcStyle>
    </a:wholeTbl>
    <a:band2H>
      <a:tcTxStyle b="def" i="def"/>
      <a:tcStyle>
        <a:tcBdr/>
        <a:fill>
          <a:solidFill>
            <a:srgbClr val="E7EAEC"/>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F6E7A"/>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F6E7A"/>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F6E7A"/>
          </a:solidFill>
        </a:fill>
      </a:tcStyle>
    </a:firstRow>
  </a:tblStyle>
  <a:tblStyle styleId="{33BA23B1-9221-436E-865A-0063620EA4FD}" styleName="">
    <a:tblBg/>
    <a:wholeTbl>
      <a:tcTxStyle b="on" i="on">
        <a:font>
          <a:latin typeface="Arial"/>
          <a:ea typeface="Arial"/>
          <a:cs typeface="Arial"/>
        </a:font>
        <a:srgbClr val="333333"/>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CC"/>
          </a:solidFill>
        </a:fill>
      </a:tcStyle>
    </a:wholeTbl>
    <a:band2H>
      <a:tcTxStyle b="def" i="def"/>
      <a:tcStyle>
        <a:tcBdr/>
        <a:fill>
          <a:solidFill>
            <a:srgbClr val="E7E7E7"/>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33333"/>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33333"/>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33333"/>
          </a:solidFill>
        </a:fill>
      </a:tcStyle>
    </a:firstRow>
  </a:tblStyle>
  <a:tblStyle styleId="{2708684C-4D16-4618-839F-0558EEFCDFE6}" styleName="">
    <a:tblBg/>
    <a:wholeTbl>
      <a:tcTxStyle b="on" i="on">
        <a:font>
          <a:latin typeface="Arial"/>
          <a:ea typeface="Arial"/>
          <a:cs typeface="Arial"/>
        </a:font>
        <a:srgbClr val="333333"/>
      </a:tcTxStyle>
      <a:tcStyle>
        <a:tcBdr>
          <a:left>
            <a:ln w="12700" cap="flat">
              <a:solidFill>
                <a:srgbClr val="333333"/>
              </a:solidFill>
              <a:prstDash val="solid"/>
              <a:bevel/>
            </a:ln>
          </a:left>
          <a:right>
            <a:ln w="12700" cap="flat">
              <a:solidFill>
                <a:srgbClr val="333333"/>
              </a:solidFill>
              <a:prstDash val="solid"/>
              <a:bevel/>
            </a:ln>
          </a:right>
          <a:top>
            <a:ln w="12700" cap="flat">
              <a:solidFill>
                <a:srgbClr val="333333"/>
              </a:solidFill>
              <a:prstDash val="solid"/>
              <a:bevel/>
            </a:ln>
          </a:top>
          <a:bottom>
            <a:ln w="12700" cap="flat">
              <a:solidFill>
                <a:srgbClr val="333333"/>
              </a:solidFill>
              <a:prstDash val="solid"/>
              <a:bevel/>
            </a:ln>
          </a:bottom>
          <a:insideH>
            <a:ln w="12700" cap="flat">
              <a:solidFill>
                <a:srgbClr val="333333"/>
              </a:solidFill>
              <a:prstDash val="solid"/>
              <a:bevel/>
            </a:ln>
          </a:insideH>
          <a:insideV>
            <a:ln w="12700" cap="flat">
              <a:solidFill>
                <a:srgbClr val="333333"/>
              </a:solidFill>
              <a:prstDash val="solid"/>
              <a:bevel/>
            </a:ln>
          </a:insideV>
        </a:tcBdr>
        <a:fill>
          <a:solidFill>
            <a:srgbClr val="333333">
              <a:alpha val="20000"/>
            </a:srgbClr>
          </a:solidFill>
        </a:fill>
      </a:tcStyle>
    </a:wholeTbl>
    <a:band2H>
      <a:tcTxStyle b="def" i="def"/>
      <a:tcStyle>
        <a:tcBdr/>
        <a:fill>
          <a:solidFill>
            <a:srgbClr val="FFFFFF"/>
          </a:solidFill>
        </a:fill>
      </a:tcStyle>
    </a:band2H>
    <a:firstCol>
      <a:tcTxStyle b="on" i="on">
        <a:font>
          <a:latin typeface="Arial"/>
          <a:ea typeface="Arial"/>
          <a:cs typeface="Arial"/>
        </a:font>
        <a:srgbClr val="333333"/>
      </a:tcTxStyle>
      <a:tcStyle>
        <a:tcBdr>
          <a:left>
            <a:ln w="12700" cap="flat">
              <a:solidFill>
                <a:srgbClr val="333333"/>
              </a:solidFill>
              <a:prstDash val="solid"/>
              <a:bevel/>
            </a:ln>
          </a:left>
          <a:right>
            <a:ln w="12700" cap="flat">
              <a:solidFill>
                <a:srgbClr val="333333"/>
              </a:solidFill>
              <a:prstDash val="solid"/>
              <a:bevel/>
            </a:ln>
          </a:right>
          <a:top>
            <a:ln w="12700" cap="flat">
              <a:solidFill>
                <a:srgbClr val="333333"/>
              </a:solidFill>
              <a:prstDash val="solid"/>
              <a:bevel/>
            </a:ln>
          </a:top>
          <a:bottom>
            <a:ln w="12700" cap="flat">
              <a:solidFill>
                <a:srgbClr val="333333"/>
              </a:solidFill>
              <a:prstDash val="solid"/>
              <a:bevel/>
            </a:ln>
          </a:bottom>
          <a:insideH>
            <a:ln w="12700" cap="flat">
              <a:solidFill>
                <a:srgbClr val="333333"/>
              </a:solidFill>
              <a:prstDash val="solid"/>
              <a:bevel/>
            </a:ln>
          </a:insideH>
          <a:insideV>
            <a:ln w="12700" cap="flat">
              <a:solidFill>
                <a:srgbClr val="333333"/>
              </a:solidFill>
              <a:prstDash val="solid"/>
              <a:bevel/>
            </a:ln>
          </a:insideV>
        </a:tcBdr>
        <a:fill>
          <a:solidFill>
            <a:srgbClr val="333333">
              <a:alpha val="20000"/>
            </a:srgbClr>
          </a:solidFill>
        </a:fill>
      </a:tcStyle>
    </a:firstCol>
    <a:lastRow>
      <a:tcTxStyle b="on" i="on">
        <a:font>
          <a:latin typeface="Arial"/>
          <a:ea typeface="Arial"/>
          <a:cs typeface="Arial"/>
        </a:font>
        <a:srgbClr val="333333"/>
      </a:tcTxStyle>
      <a:tcStyle>
        <a:tcBdr>
          <a:left>
            <a:ln w="12700" cap="flat">
              <a:solidFill>
                <a:srgbClr val="333333"/>
              </a:solidFill>
              <a:prstDash val="solid"/>
              <a:bevel/>
            </a:ln>
          </a:left>
          <a:right>
            <a:ln w="12700" cap="flat">
              <a:solidFill>
                <a:srgbClr val="333333"/>
              </a:solidFill>
              <a:prstDash val="solid"/>
              <a:bevel/>
            </a:ln>
          </a:right>
          <a:top>
            <a:ln w="50800" cap="flat">
              <a:solidFill>
                <a:srgbClr val="333333"/>
              </a:solidFill>
              <a:prstDash val="solid"/>
              <a:bevel/>
            </a:ln>
          </a:top>
          <a:bottom>
            <a:ln w="12700" cap="flat">
              <a:solidFill>
                <a:srgbClr val="333333"/>
              </a:solidFill>
              <a:prstDash val="solid"/>
              <a:bevel/>
            </a:ln>
          </a:bottom>
          <a:insideH>
            <a:ln w="12700" cap="flat">
              <a:solidFill>
                <a:srgbClr val="333333"/>
              </a:solidFill>
              <a:prstDash val="solid"/>
              <a:bevel/>
            </a:ln>
          </a:insideH>
          <a:insideV>
            <a:ln w="12700" cap="flat">
              <a:solidFill>
                <a:srgbClr val="333333"/>
              </a:solidFill>
              <a:prstDash val="solid"/>
              <a:bevel/>
            </a:ln>
          </a:insideV>
        </a:tcBdr>
        <a:fill>
          <a:noFill/>
        </a:fill>
      </a:tcStyle>
    </a:lastRow>
    <a:firstRow>
      <a:tcTxStyle b="on" i="on">
        <a:font>
          <a:latin typeface="Arial"/>
          <a:ea typeface="Arial"/>
          <a:cs typeface="Arial"/>
        </a:font>
        <a:srgbClr val="333333"/>
      </a:tcTxStyle>
      <a:tcStyle>
        <a:tcBdr>
          <a:left>
            <a:ln w="12700" cap="flat">
              <a:solidFill>
                <a:srgbClr val="333333"/>
              </a:solidFill>
              <a:prstDash val="solid"/>
              <a:bevel/>
            </a:ln>
          </a:left>
          <a:right>
            <a:ln w="12700" cap="flat">
              <a:solidFill>
                <a:srgbClr val="333333"/>
              </a:solidFill>
              <a:prstDash val="solid"/>
              <a:bevel/>
            </a:ln>
          </a:right>
          <a:top>
            <a:ln w="12700" cap="flat">
              <a:solidFill>
                <a:srgbClr val="333333"/>
              </a:solidFill>
              <a:prstDash val="solid"/>
              <a:bevel/>
            </a:ln>
          </a:top>
          <a:bottom>
            <a:ln w="25400" cap="flat">
              <a:solidFill>
                <a:srgbClr val="333333"/>
              </a:solidFill>
              <a:prstDash val="solid"/>
              <a:bevel/>
            </a:ln>
          </a:bottom>
          <a:insideH>
            <a:ln w="12700" cap="flat">
              <a:solidFill>
                <a:srgbClr val="333333"/>
              </a:solidFill>
              <a:prstDash val="solid"/>
              <a:bevel/>
            </a:ln>
          </a:insideH>
          <a:insideV>
            <a:ln w="12700" cap="flat">
              <a:solidFill>
                <a:srgbClr val="333333"/>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p:nvPr>
            <p:ph type="sldImg"/>
          </p:nvPr>
        </p:nvSpPr>
        <p:spPr>
          <a:xfrm>
            <a:off x="1143000" y="685800"/>
            <a:ext cx="4572000" cy="3429000"/>
          </a:xfrm>
          <a:prstGeom prst="rect">
            <a:avLst/>
          </a:prstGeom>
        </p:spPr>
        <p:txBody>
          <a:bodyPr/>
          <a:lstStyle/>
          <a:p>
            <a:pPr lvl="0"/>
          </a:p>
        </p:txBody>
      </p:sp>
      <p:sp>
        <p:nvSpPr>
          <p:cNvPr id="98" name="Shape 98"/>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7" name="Shape 657"/>
          <p:cNvSpPr/>
          <p:nvPr>
            <p:ph type="sldImg"/>
          </p:nvPr>
        </p:nvSpPr>
        <p:spPr>
          <a:prstGeom prst="rect">
            <a:avLst/>
          </a:prstGeom>
        </p:spPr>
        <p:txBody>
          <a:bodyPr/>
          <a:lstStyle/>
          <a:p>
            <a:pPr lvl="0"/>
          </a:p>
        </p:txBody>
      </p:sp>
      <p:sp>
        <p:nvSpPr>
          <p:cNvPr id="658" name="Shape 658"/>
          <p:cNvSpPr/>
          <p:nvPr>
            <p:ph type="body" sz="quarter" idx="1"/>
          </p:nvPr>
        </p:nvSpPr>
        <p:spPr>
          <a:prstGeom prst="rect">
            <a:avLst/>
          </a:prstGeom>
        </p:spPr>
        <p:txBody>
          <a:bodyPr/>
          <a:lstStyle/>
          <a:p>
            <a:pPr lvl="0">
              <a:defRPr sz="1800"/>
            </a:pPr>
            <a:r>
              <a:rPr sz="2400"/>
              <a:t>Capabilities:</a:t>
            </a:r>
            <a:endParaRPr sz="2400"/>
          </a:p>
          <a:p>
            <a:pPr lvl="0">
              <a:defRPr sz="1800"/>
            </a:pPr>
            <a:r>
              <a:rPr sz="2400"/>
              <a:t>Enforce document validity (schema)</a:t>
            </a:r>
            <a:endParaRPr sz="2400"/>
          </a:p>
          <a:p>
            <a:pPr lvl="0">
              <a:defRPr sz="1800"/>
            </a:pPr>
            <a:r>
              <a:rPr sz="2400"/>
              <a:t>Enforce specific user ID or role membership</a:t>
            </a:r>
            <a:endParaRPr sz="2400"/>
          </a:p>
          <a:p>
            <a:pPr lvl="0">
              <a:defRPr sz="1800"/>
            </a:pPr>
            <a:r>
              <a:rPr sz="2400"/>
              <a:t>Tag document with channels</a:t>
            </a:r>
            <a:endParaRPr sz="2400"/>
          </a:p>
          <a:p>
            <a:pPr lvl="0">
              <a:defRPr sz="1800"/>
            </a:pPr>
            <a:r>
              <a:rPr sz="2400"/>
              <a:t>Grant users access to channels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3.png"/><Relationship Id="rId4" Type="http://schemas.openxmlformats.org/officeDocument/2006/relationships/image" Target="../media/image4.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3.png"/><Relationship Id="rId4" Type="http://schemas.openxmlformats.org/officeDocument/2006/relationships/image" Target="../media/image4.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7.png"/><Relationship Id="rId4" Type="http://schemas.openxmlformats.org/officeDocument/2006/relationships/image" Target="../media/image8.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9.png"/><Relationship Id="rId4" Type="http://schemas.openxmlformats.org/officeDocument/2006/relationships/image" Target="../media/image10.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9.png"/><Relationship Id="rId4" Type="http://schemas.openxmlformats.org/officeDocument/2006/relationships/image" Target="../media/image10.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9.png"/><Relationship Id="rId4" Type="http://schemas.openxmlformats.org/officeDocument/2006/relationships/image" Target="../media/image10.png"/></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3.png"/><Relationship Id="rId4" Type="http://schemas.openxmlformats.org/officeDocument/2006/relationships/image" Target="../media/image4.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 name="Shape 9"/>
          <p:cNvSpPr/>
          <p:nvPr>
            <p:ph type="title"/>
          </p:nvPr>
        </p:nvSpPr>
        <p:spPr>
          <a:xfrm>
            <a:off x="685800" y="1930024"/>
            <a:ext cx="7772400" cy="1102520"/>
          </a:xfrm>
          <a:prstGeom prst="rect">
            <a:avLst/>
          </a:prstGeom>
          <a:effectLst>
            <a:outerShdw sx="100000" sy="100000" kx="0" ky="0" algn="b" rotWithShape="0" blurRad="127000" dist="0" dir="2700000">
              <a:srgbClr val="000000">
                <a:alpha val="20000"/>
              </a:srgbClr>
            </a:outerShdw>
          </a:effectLst>
        </p:spPr>
        <p:txBody>
          <a:bodyPr>
            <a:normAutofit fontScale="100000" lnSpcReduction="0"/>
          </a:bodyPr>
          <a:lstStyle>
            <a:lvl1pPr algn="ctr">
              <a:defRPr spc="0" sz="3800">
                <a:latin typeface="Arial Bold"/>
                <a:ea typeface="Arial Bold"/>
                <a:cs typeface="Arial Bold"/>
                <a:sym typeface="Arial Bold"/>
              </a:defRPr>
            </a:lvl1pPr>
          </a:lstStyle>
          <a:p>
            <a:pPr lvl="0">
              <a:defRPr sz="1800">
                <a:solidFill>
                  <a:srgbClr val="000000"/>
                </a:solidFill>
              </a:defRPr>
            </a:pPr>
            <a:r>
              <a:rPr sz="3800">
                <a:solidFill>
                  <a:srgbClr val="FFFFFF"/>
                </a:solidFill>
              </a:rPr>
              <a:t>Title Text</a:t>
            </a:r>
          </a:p>
        </p:txBody>
      </p:sp>
      <p:sp>
        <p:nvSpPr>
          <p:cNvPr id="10" name="Shape 10"/>
          <p:cNvSpPr/>
          <p:nvPr>
            <p:ph type="body" idx="1"/>
          </p:nvPr>
        </p:nvSpPr>
        <p:spPr>
          <a:xfrm>
            <a:off x="1371600" y="2899633"/>
            <a:ext cx="6400800" cy="1314451"/>
          </a:xfrm>
          <a:prstGeom prst="rect">
            <a:avLst/>
          </a:prstGeom>
          <a:effectLst>
            <a:outerShdw sx="100000" sy="100000" kx="0" ky="0" algn="b" rotWithShape="0" blurRad="127000" dist="0" dir="5400000">
              <a:srgbClr val="333333">
                <a:alpha val="20000"/>
              </a:srgbClr>
            </a:outerShdw>
          </a:effectLst>
        </p:spPr>
        <p:txBody>
          <a:bodyPr>
            <a:normAutofit fontScale="100000" lnSpcReduction="0"/>
          </a:bodyPr>
          <a:lstStyle>
            <a:lvl1pPr algn="ctr">
              <a:lnSpc>
                <a:spcPct val="100000"/>
              </a:lnSpc>
              <a:defRPr sz="2000">
                <a:solidFill>
                  <a:srgbClr val="FFFFFF"/>
                </a:solidFill>
              </a:defRPr>
            </a:lvl1pPr>
            <a:lvl2pPr marL="0" indent="457200" algn="ctr">
              <a:lnSpc>
                <a:spcPct val="100000"/>
              </a:lnSpc>
              <a:buSzTx/>
              <a:buNone/>
              <a:defRPr sz="2000">
                <a:solidFill>
                  <a:srgbClr val="FFFFFF"/>
                </a:solidFill>
              </a:defRPr>
            </a:lvl2pPr>
            <a:lvl3pPr marL="0" indent="914400" algn="ctr">
              <a:lnSpc>
                <a:spcPct val="100000"/>
              </a:lnSpc>
              <a:buSzTx/>
              <a:buNone/>
              <a:defRPr sz="2000">
                <a:solidFill>
                  <a:srgbClr val="FFFFFF"/>
                </a:solidFill>
              </a:defRPr>
            </a:lvl3pPr>
            <a:lvl4pPr marL="0" indent="1371600" algn="ctr">
              <a:lnSpc>
                <a:spcPct val="100000"/>
              </a:lnSpc>
              <a:buSzTx/>
              <a:buNone/>
              <a:defRPr sz="2000">
                <a:solidFill>
                  <a:srgbClr val="FFFFFF"/>
                </a:solidFill>
              </a:defRPr>
            </a:lvl4pPr>
            <a:lvl5pPr marL="0" indent="1828800" algn="ctr">
              <a:lnSpc>
                <a:spcPct val="100000"/>
              </a:lnSpc>
              <a:buSzTx/>
              <a:buNone/>
              <a:defRPr sz="2000">
                <a:solidFill>
                  <a:srgbClr val="FFFFFF"/>
                </a:solidFill>
              </a:defRPr>
            </a:lvl5pPr>
          </a:lstStyle>
          <a:p>
            <a:pPr lvl="0">
              <a:defRPr sz="1800">
                <a:solidFill>
                  <a:srgbClr val="000000"/>
                </a:solidFill>
              </a:defRPr>
            </a:pPr>
            <a:r>
              <a:rPr sz="2000">
                <a:solidFill>
                  <a:srgbClr val="FFFFFF"/>
                </a:solidFill>
              </a:rPr>
              <a:t>Body Level One</a:t>
            </a:r>
            <a:endParaRPr sz="2000">
              <a:solidFill>
                <a:srgbClr val="FFFFFF"/>
              </a:solidFill>
            </a:endParaRPr>
          </a:p>
          <a:p>
            <a:pPr lvl="1">
              <a:defRPr sz="1800">
                <a:solidFill>
                  <a:srgbClr val="000000"/>
                </a:solidFill>
              </a:defRPr>
            </a:pPr>
            <a:r>
              <a:rPr sz="2000">
                <a:solidFill>
                  <a:srgbClr val="FFFFFF"/>
                </a:solidFill>
              </a:rPr>
              <a:t>Body Level Two</a:t>
            </a:r>
            <a:endParaRPr sz="2000">
              <a:solidFill>
                <a:srgbClr val="FFFFFF"/>
              </a:solidFill>
            </a:endParaRPr>
          </a:p>
          <a:p>
            <a:pPr lvl="2">
              <a:defRPr sz="1800">
                <a:solidFill>
                  <a:srgbClr val="000000"/>
                </a:solidFill>
              </a:defRPr>
            </a:pPr>
            <a:r>
              <a:rPr sz="2000">
                <a:solidFill>
                  <a:srgbClr val="FFFFFF"/>
                </a:solidFill>
              </a:rPr>
              <a:t>Body Level Three</a:t>
            </a:r>
            <a:endParaRPr sz="2000">
              <a:solidFill>
                <a:srgbClr val="FFFFFF"/>
              </a:solidFill>
            </a:endParaRPr>
          </a:p>
          <a:p>
            <a:pPr lvl="3">
              <a:defRPr sz="1800">
                <a:solidFill>
                  <a:srgbClr val="000000"/>
                </a:solidFill>
              </a:defRPr>
            </a:pPr>
            <a:r>
              <a:rPr sz="2000">
                <a:solidFill>
                  <a:srgbClr val="FFFFFF"/>
                </a:solidFill>
              </a:rPr>
              <a:t>Body Level Four</a:t>
            </a:r>
            <a:endParaRPr sz="2000">
              <a:solidFill>
                <a:srgbClr val="FFFFFF"/>
              </a:solidFill>
            </a:endParaRPr>
          </a:p>
          <a:p>
            <a:pPr lvl="4">
              <a:defRPr sz="1800">
                <a:solidFill>
                  <a:srgbClr val="000000"/>
                </a:solidFill>
              </a:defRPr>
            </a:pPr>
            <a:r>
              <a:rPr sz="2000">
                <a:solidFill>
                  <a:srgbClr val="FFFFFF"/>
                </a:solidFill>
              </a:rPr>
              <a:t>Body Level Five</a:t>
            </a:r>
          </a:p>
        </p:txBody>
      </p:sp>
      <p:pic>
        <p:nvPicPr>
          <p:cNvPr id="11" name="image2.png"/>
          <p:cNvPicPr/>
          <p:nvPr/>
        </p:nvPicPr>
        <p:blipFill>
          <a:blip r:embed="rId3">
            <a:extLst/>
          </a:blip>
          <a:stretch>
            <a:fillRect/>
          </a:stretch>
        </p:blipFill>
        <p:spPr>
          <a:xfrm>
            <a:off x="4004905" y="369092"/>
            <a:ext cx="1136726" cy="423377"/>
          </a:xfrm>
          <a:prstGeom prst="rect">
            <a:avLst/>
          </a:prstGeom>
          <a:ln w="12700">
            <a:miter lim="400000"/>
          </a:ln>
          <a:effectLst>
            <a:outerShdw sx="100000" sy="100000" kx="0" ky="0" algn="b" rotWithShape="0" blurRad="127000" dist="0" dir="2700000">
              <a:srgbClr val="000000">
                <a:alpha val="60000"/>
              </a:srgbClr>
            </a:outerShdw>
          </a:effectLst>
        </p:spPr>
      </p:pic>
      <p:pic>
        <p:nvPicPr>
          <p:cNvPr id="12" name="image3.png" descr="bug test-01.png"/>
          <p:cNvPicPr/>
          <p:nvPr/>
        </p:nvPicPr>
        <p:blipFill>
          <a:blip r:embed="rId4">
            <a:extLst/>
          </a:blip>
          <a:stretch>
            <a:fillRect/>
          </a:stretch>
        </p:blipFill>
        <p:spPr>
          <a:xfrm>
            <a:off x="4402835" y="4462731"/>
            <a:ext cx="338329" cy="338329"/>
          </a:xfrm>
          <a:prstGeom prst="rect">
            <a:avLst/>
          </a:prstGeom>
          <a:ln w="12700">
            <a:miter lim="400000"/>
          </a:ln>
        </p:spPr>
      </p:pic>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41" name="image4.jpg"/>
          <p:cNvPicPr/>
          <p:nvPr/>
        </p:nvPicPr>
        <p:blipFill>
          <a:blip r:embed="rId2">
            <a:extLst/>
          </a:blip>
          <a:stretch>
            <a:fillRect/>
          </a:stretch>
        </p:blipFill>
        <p:spPr>
          <a:xfrm>
            <a:off x="0" y="0"/>
            <a:ext cx="9144000" cy="571500"/>
          </a:xfrm>
          <a:prstGeom prst="rect">
            <a:avLst/>
          </a:prstGeom>
          <a:ln w="12700">
            <a:miter lim="400000"/>
          </a:ln>
        </p:spPr>
      </p:pic>
      <p:pic>
        <p:nvPicPr>
          <p:cNvPr id="42" name="image5.png"/>
          <p:cNvPicPr/>
          <p:nvPr/>
        </p:nvPicPr>
        <p:blipFill>
          <a:blip r:embed="rId3">
            <a:extLst/>
          </a:blip>
          <a:stretch>
            <a:fillRect/>
          </a:stretch>
        </p:blipFill>
        <p:spPr>
          <a:xfrm>
            <a:off x="168069" y="172009"/>
            <a:ext cx="237744" cy="237744"/>
          </a:xfrm>
          <a:prstGeom prst="rect">
            <a:avLst/>
          </a:prstGeom>
          <a:ln w="12700">
            <a:miter lim="400000"/>
          </a:ln>
          <a:effectLst>
            <a:outerShdw sx="100000" sy="100000" kx="0" ky="0" algn="b" rotWithShape="0" blurRad="127000" dist="0" dir="5400000">
              <a:srgbClr val="333333">
                <a:alpha val="20000"/>
              </a:srgbClr>
            </a:outerShdw>
          </a:effectLst>
        </p:spPr>
      </p:pic>
      <p:pic>
        <p:nvPicPr>
          <p:cNvPr id="43" name="image3.png"/>
          <p:cNvPicPr/>
          <p:nvPr/>
        </p:nvPicPr>
        <p:blipFill>
          <a:blip r:embed="rId4">
            <a:extLst/>
          </a:blip>
          <a:stretch>
            <a:fillRect/>
          </a:stretch>
        </p:blipFill>
        <p:spPr>
          <a:xfrm>
            <a:off x="8725788" y="167030"/>
            <a:ext cx="247704" cy="247704"/>
          </a:xfrm>
          <a:prstGeom prst="rect">
            <a:avLst/>
          </a:prstGeom>
          <a:ln w="12700">
            <a:miter lim="400000"/>
          </a:ln>
          <a:effectLst>
            <a:outerShdw sx="100000" sy="100000" kx="0" ky="0" algn="b" rotWithShape="0" blurRad="127000" dist="0" dir="5400000">
              <a:srgbClr val="333333">
                <a:alpha val="20000"/>
              </a:srgbClr>
            </a:outerShdw>
          </a:effectLst>
        </p:spPr>
      </p:pic>
      <p:sp>
        <p:nvSpPr>
          <p:cNvPr id="44" name="Shape 44"/>
          <p:cNvSpPr/>
          <p:nvPr>
            <p:ph type="body" idx="1"/>
          </p:nvPr>
        </p:nvSpPr>
        <p:spPr>
          <a:xfrm>
            <a:off x="465555" y="1063431"/>
            <a:ext cx="8229601" cy="4080070"/>
          </a:xfrm>
          <a:prstGeom prst="rect">
            <a:avLst/>
          </a:prstGeom>
        </p:spPr>
        <p:txBody>
          <a:bodyPr lIns="0" tIns="0" rIns="0" bIns="0"/>
          <a:lstStyle>
            <a:lvl4pPr marL="688975"/>
            <a:lvl5pPr marL="519112"/>
          </a:lstStyle>
          <a:p>
            <a:pPr lvl="0">
              <a:defRPr>
                <a:solidFill>
                  <a:srgbClr val="000000"/>
                </a:solidFill>
              </a:defRPr>
            </a:pPr>
            <a:r>
              <a:rPr>
                <a:solidFill>
                  <a:srgbClr val="333333"/>
                </a:solidFill>
              </a:rPr>
              <a:t>Body Level One</a:t>
            </a:r>
            <a:endParaRPr>
              <a:solidFill>
                <a:srgbClr val="333333"/>
              </a:solidFill>
            </a:endParaRPr>
          </a:p>
          <a:p>
            <a:pPr lvl="1">
              <a:defRPr>
                <a:solidFill>
                  <a:srgbClr val="000000"/>
                </a:solidFill>
              </a:defRPr>
            </a:pPr>
            <a:r>
              <a:rPr>
                <a:solidFill>
                  <a:srgbClr val="333333"/>
                </a:solidFill>
              </a:rPr>
              <a:t>Body Level Two</a:t>
            </a:r>
            <a:endParaRPr>
              <a:solidFill>
                <a:srgbClr val="333333"/>
              </a:solidFill>
            </a:endParaRPr>
          </a:p>
          <a:p>
            <a:pPr lvl="2">
              <a:defRPr>
                <a:solidFill>
                  <a:srgbClr val="000000"/>
                </a:solidFill>
              </a:defRPr>
            </a:pPr>
            <a:r>
              <a:rPr>
                <a:solidFill>
                  <a:srgbClr val="333333"/>
                </a:solidFill>
              </a:rPr>
              <a:t>Body Level Three</a:t>
            </a:r>
            <a:endParaRPr>
              <a:solidFill>
                <a:srgbClr val="333333"/>
              </a:solidFill>
            </a:endParaRPr>
          </a:p>
          <a:p>
            <a:pPr lvl="3">
              <a:defRPr>
                <a:solidFill>
                  <a:srgbClr val="000000"/>
                </a:solidFill>
              </a:defRPr>
            </a:pPr>
            <a:r>
              <a:rPr>
                <a:solidFill>
                  <a:srgbClr val="333333"/>
                </a:solidFill>
              </a:rPr>
              <a:t>Body Level Four</a:t>
            </a:r>
            <a:endParaRPr>
              <a:solidFill>
                <a:srgbClr val="333333"/>
              </a:solidFill>
            </a:endParaRPr>
          </a:p>
          <a:p>
            <a:pPr lvl="4">
              <a:defRPr>
                <a:solidFill>
                  <a:srgbClr val="000000"/>
                </a:solidFill>
              </a:defRPr>
            </a:pPr>
            <a:r>
              <a:rPr>
                <a:solidFill>
                  <a:srgbClr val="333333"/>
                </a:solidFill>
              </a:rPr>
              <a:t>Body Level Five</a:t>
            </a:r>
          </a:p>
        </p:txBody>
      </p:sp>
      <p:sp>
        <p:nvSpPr>
          <p:cNvPr id="45" name="Shape 45"/>
          <p:cNvSpPr/>
          <p:nvPr>
            <p:ph type="title"/>
          </p:nvPr>
        </p:nvSpPr>
        <p:spPr>
          <a:xfrm>
            <a:off x="467604" y="0"/>
            <a:ext cx="8229601" cy="587452"/>
          </a:xfrm>
          <a:prstGeom prst="rect">
            <a:avLst/>
          </a:prstGeom>
        </p:spPr>
        <p:txBody>
          <a:bodyPr lIns="0" tIns="0" rIns="0" bIns="0"/>
          <a:lstStyle>
            <a:lvl1pPr>
              <a:defRPr spc="19"/>
            </a:lvl1pPr>
          </a:lstStyle>
          <a:p>
            <a:pPr lvl="0">
              <a:defRPr spc="0" sz="1800">
                <a:solidFill>
                  <a:srgbClr val="000000"/>
                </a:solidFill>
              </a:defRPr>
            </a:pPr>
            <a:r>
              <a:rPr spc="19" sz="2000">
                <a:solidFill>
                  <a:srgbClr val="FFFFFF"/>
                </a:solidFill>
              </a:rPr>
              <a:t>Title Text</a:t>
            </a:r>
          </a:p>
        </p:txBody>
      </p:sp>
      <p:sp>
        <p:nvSpPr>
          <p:cNvPr id="46" name="Shape 46"/>
          <p:cNvSpPr/>
          <p:nvPr>
            <p:ph type="sldNum" sz="quarter" idx="2"/>
          </p:nvPr>
        </p:nvSpPr>
        <p:spPr>
          <a:xfrm>
            <a:off x="8229534" y="4840683"/>
            <a:ext cx="743956" cy="127001"/>
          </a:xfrm>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1_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8" name="Shape 48"/>
          <p:cNvSpPr/>
          <p:nvPr>
            <p:ph type="title"/>
          </p:nvPr>
        </p:nvSpPr>
        <p:spPr>
          <a:xfrm>
            <a:off x="685800" y="1879498"/>
            <a:ext cx="7772400" cy="1102521"/>
          </a:xfrm>
          <a:prstGeom prst="rect">
            <a:avLst/>
          </a:prstGeom>
          <a:effectLst>
            <a:outerShdw sx="100000" sy="100000" kx="0" ky="0" algn="b" rotWithShape="0" blurRad="127000" dist="0" dir="5400000">
              <a:srgbClr val="333333">
                <a:alpha val="20000"/>
              </a:srgbClr>
            </a:outerShdw>
          </a:effectLst>
        </p:spPr>
        <p:txBody>
          <a:bodyPr lIns="0" tIns="0" rIns="0" bIns="0"/>
          <a:lstStyle>
            <a:lvl1pPr>
              <a:defRPr spc="19"/>
            </a:lvl1pPr>
          </a:lstStyle>
          <a:p>
            <a:pPr lvl="0">
              <a:defRPr spc="0" sz="1800">
                <a:solidFill>
                  <a:srgbClr val="000000"/>
                </a:solidFill>
              </a:defRPr>
            </a:pPr>
            <a:r>
              <a:rPr spc="19" sz="2000">
                <a:solidFill>
                  <a:srgbClr val="FFFFFF"/>
                </a:solidFill>
              </a:rPr>
              <a:t>Title Text</a:t>
            </a:r>
          </a:p>
        </p:txBody>
      </p:sp>
      <p:sp>
        <p:nvSpPr>
          <p:cNvPr id="49" name="Shape 49"/>
          <p:cNvSpPr/>
          <p:nvPr>
            <p:ph type="body" idx="1"/>
          </p:nvPr>
        </p:nvSpPr>
        <p:spPr>
          <a:xfrm>
            <a:off x="1371600" y="2898648"/>
            <a:ext cx="6400800" cy="1314452"/>
          </a:xfrm>
          <a:prstGeom prst="rect">
            <a:avLst/>
          </a:prstGeom>
          <a:effectLst>
            <a:outerShdw sx="100000" sy="100000" kx="0" ky="0" algn="b" rotWithShape="0" blurRad="127000" dist="0" dir="5400000">
              <a:srgbClr val="333333">
                <a:alpha val="20000"/>
              </a:srgbClr>
            </a:outerShdw>
          </a:effectLst>
        </p:spPr>
        <p:txBody>
          <a:bodyPr lIns="0" tIns="0" rIns="0" bIns="0">
            <a:normAutofit fontScale="100000" lnSpcReduction="0"/>
          </a:bodyPr>
          <a:lstStyle>
            <a:lvl1pPr algn="ctr">
              <a:lnSpc>
                <a:spcPct val="100000"/>
              </a:lnSpc>
              <a:defRPr sz="2000">
                <a:solidFill>
                  <a:srgbClr val="FFFFFF"/>
                </a:solidFill>
              </a:defRPr>
            </a:lvl1pPr>
            <a:lvl2pPr marL="322791" indent="-211666" algn="ctr">
              <a:lnSpc>
                <a:spcPct val="100000"/>
              </a:lnSpc>
              <a:defRPr sz="2000">
                <a:solidFill>
                  <a:srgbClr val="FFFFFF"/>
                </a:solidFill>
              </a:defRPr>
            </a:lvl2pPr>
            <a:lvl3pPr marL="322791" indent="-211666" algn="ctr">
              <a:lnSpc>
                <a:spcPct val="100000"/>
              </a:lnSpc>
              <a:defRPr sz="2000">
                <a:solidFill>
                  <a:srgbClr val="FFFFFF"/>
                </a:solidFill>
              </a:defRPr>
            </a:lvl3pPr>
            <a:lvl4pPr marL="322791" indent="-211666" algn="ctr">
              <a:lnSpc>
                <a:spcPct val="100000"/>
              </a:lnSpc>
              <a:defRPr sz="2000">
                <a:solidFill>
                  <a:srgbClr val="FFFFFF"/>
                </a:solidFill>
              </a:defRPr>
            </a:lvl4pPr>
            <a:lvl5pPr marL="419629" indent="-211666" algn="ctr">
              <a:lnSpc>
                <a:spcPct val="100000"/>
              </a:lnSpc>
              <a:defRPr sz="2000">
                <a:solidFill>
                  <a:srgbClr val="FFFFFF"/>
                </a:solidFill>
              </a:defRPr>
            </a:lvl5pPr>
          </a:lstStyle>
          <a:p>
            <a:pPr lvl="0">
              <a:defRPr sz="1800">
                <a:solidFill>
                  <a:srgbClr val="000000"/>
                </a:solidFill>
              </a:defRPr>
            </a:pPr>
            <a:r>
              <a:rPr sz="2000">
                <a:solidFill>
                  <a:srgbClr val="FFFFFF"/>
                </a:solidFill>
              </a:rPr>
              <a:t>Body Level One</a:t>
            </a:r>
            <a:endParaRPr sz="2000">
              <a:solidFill>
                <a:srgbClr val="FFFFFF"/>
              </a:solidFill>
            </a:endParaRPr>
          </a:p>
          <a:p>
            <a:pPr lvl="1">
              <a:defRPr sz="1800">
                <a:solidFill>
                  <a:srgbClr val="000000"/>
                </a:solidFill>
              </a:defRPr>
            </a:pPr>
            <a:r>
              <a:rPr sz="2000">
                <a:solidFill>
                  <a:srgbClr val="FFFFFF"/>
                </a:solidFill>
              </a:rPr>
              <a:t>Body Level Two</a:t>
            </a:r>
            <a:endParaRPr sz="2000">
              <a:solidFill>
                <a:srgbClr val="FFFFFF"/>
              </a:solidFill>
            </a:endParaRPr>
          </a:p>
          <a:p>
            <a:pPr lvl="2">
              <a:defRPr sz="1800">
                <a:solidFill>
                  <a:srgbClr val="000000"/>
                </a:solidFill>
              </a:defRPr>
            </a:pPr>
            <a:r>
              <a:rPr sz="2000">
                <a:solidFill>
                  <a:srgbClr val="FFFFFF"/>
                </a:solidFill>
              </a:rPr>
              <a:t>Body Level Three</a:t>
            </a:r>
            <a:endParaRPr sz="2000">
              <a:solidFill>
                <a:srgbClr val="FFFFFF"/>
              </a:solidFill>
            </a:endParaRPr>
          </a:p>
          <a:p>
            <a:pPr lvl="3">
              <a:defRPr sz="1800">
                <a:solidFill>
                  <a:srgbClr val="000000"/>
                </a:solidFill>
              </a:defRPr>
            </a:pPr>
            <a:r>
              <a:rPr sz="2000">
                <a:solidFill>
                  <a:srgbClr val="FFFFFF"/>
                </a:solidFill>
              </a:rPr>
              <a:t>Body Level Four</a:t>
            </a:r>
            <a:endParaRPr sz="2000">
              <a:solidFill>
                <a:srgbClr val="FFFFFF"/>
              </a:solidFill>
            </a:endParaRPr>
          </a:p>
          <a:p>
            <a:pPr lvl="4">
              <a:defRPr sz="1800">
                <a:solidFill>
                  <a:srgbClr val="000000"/>
                </a:solidFill>
              </a:defRPr>
            </a:pPr>
            <a:r>
              <a:rPr sz="2000">
                <a:solidFill>
                  <a:srgbClr val="FFFFFF"/>
                </a:solidFill>
              </a:rPr>
              <a:t>Body Level Five</a:t>
            </a:r>
          </a:p>
        </p:txBody>
      </p:sp>
      <p:pic>
        <p:nvPicPr>
          <p:cNvPr id="50" name="image2.png"/>
          <p:cNvPicPr/>
          <p:nvPr/>
        </p:nvPicPr>
        <p:blipFill>
          <a:blip r:embed="rId3">
            <a:extLst/>
          </a:blip>
          <a:stretch>
            <a:fillRect/>
          </a:stretch>
        </p:blipFill>
        <p:spPr>
          <a:xfrm>
            <a:off x="4004905" y="369092"/>
            <a:ext cx="1136727" cy="423378"/>
          </a:xfrm>
          <a:prstGeom prst="rect">
            <a:avLst/>
          </a:prstGeom>
          <a:ln w="12700">
            <a:miter lim="400000"/>
          </a:ln>
          <a:effectLst>
            <a:outerShdw sx="100000" sy="100000" kx="0" ky="0" algn="b" rotWithShape="0" blurRad="127000" dist="0" dir="2700000">
              <a:srgbClr val="000000">
                <a:alpha val="60000"/>
              </a:srgbClr>
            </a:outerShdw>
          </a:effectLst>
        </p:spPr>
      </p:pic>
      <p:pic>
        <p:nvPicPr>
          <p:cNvPr id="51" name="image7.png"/>
          <p:cNvPicPr/>
          <p:nvPr/>
        </p:nvPicPr>
        <p:blipFill>
          <a:blip r:embed="rId4">
            <a:extLst/>
          </a:blip>
          <a:stretch>
            <a:fillRect/>
          </a:stretch>
        </p:blipFill>
        <p:spPr>
          <a:xfrm>
            <a:off x="4402835" y="4462731"/>
            <a:ext cx="338330" cy="338330"/>
          </a:xfrm>
          <a:prstGeom prst="rect">
            <a:avLst/>
          </a:prstGeom>
          <a:ln w="12700">
            <a:miter lim="400000"/>
          </a:ln>
        </p:spPr>
      </p:pic>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0">
    <p:spTree>
      <p:nvGrpSpPr>
        <p:cNvPr id="1" name=""/>
        <p:cNvGrpSpPr/>
        <p:nvPr/>
      </p:nvGrpSpPr>
      <p:grpSpPr>
        <a:xfrm>
          <a:off x="0" y="0"/>
          <a:ext cx="0" cy="0"/>
          <a:chOff x="0" y="0"/>
          <a:chExt cx="0" cy="0"/>
        </a:xfrm>
      </p:grpSpPr>
      <p:pic>
        <p:nvPicPr>
          <p:cNvPr id="53" name="image4.jpg"/>
          <p:cNvPicPr/>
          <p:nvPr/>
        </p:nvPicPr>
        <p:blipFill>
          <a:blip r:embed="rId2">
            <a:extLst/>
          </a:blip>
          <a:stretch>
            <a:fillRect/>
          </a:stretch>
        </p:blipFill>
        <p:spPr>
          <a:xfrm>
            <a:off x="0" y="0"/>
            <a:ext cx="9144000" cy="571500"/>
          </a:xfrm>
          <a:prstGeom prst="rect">
            <a:avLst/>
          </a:prstGeom>
          <a:ln w="12700">
            <a:miter lim="400000"/>
          </a:ln>
        </p:spPr>
      </p:pic>
      <p:pic>
        <p:nvPicPr>
          <p:cNvPr id="54" name="image5.png"/>
          <p:cNvPicPr/>
          <p:nvPr/>
        </p:nvPicPr>
        <p:blipFill>
          <a:blip r:embed="rId3">
            <a:extLst/>
          </a:blip>
          <a:stretch>
            <a:fillRect/>
          </a:stretch>
        </p:blipFill>
        <p:spPr>
          <a:xfrm>
            <a:off x="168069" y="172009"/>
            <a:ext cx="237744" cy="237744"/>
          </a:xfrm>
          <a:prstGeom prst="rect">
            <a:avLst/>
          </a:prstGeom>
          <a:ln w="12700">
            <a:miter lim="400000"/>
          </a:ln>
          <a:effectLst>
            <a:outerShdw sx="100000" sy="100000" kx="0" ky="0" algn="b" rotWithShape="0" blurRad="127000" dist="0" dir="5400000">
              <a:srgbClr val="333333">
                <a:alpha val="20000"/>
              </a:srgbClr>
            </a:outerShdw>
          </a:effectLst>
        </p:spPr>
      </p:pic>
      <p:pic>
        <p:nvPicPr>
          <p:cNvPr id="55" name="image3.png"/>
          <p:cNvPicPr/>
          <p:nvPr/>
        </p:nvPicPr>
        <p:blipFill>
          <a:blip r:embed="rId4">
            <a:extLst/>
          </a:blip>
          <a:stretch>
            <a:fillRect/>
          </a:stretch>
        </p:blipFill>
        <p:spPr>
          <a:xfrm>
            <a:off x="8725788" y="167030"/>
            <a:ext cx="247704" cy="247704"/>
          </a:xfrm>
          <a:prstGeom prst="rect">
            <a:avLst/>
          </a:prstGeom>
          <a:ln w="12700">
            <a:miter lim="400000"/>
          </a:ln>
          <a:effectLst>
            <a:outerShdw sx="100000" sy="100000" kx="0" ky="0" algn="b" rotWithShape="0" blurRad="127000" dist="0" dir="5400000">
              <a:srgbClr val="333333">
                <a:alpha val="20000"/>
              </a:srgbClr>
            </a:outerShdw>
          </a:effectLst>
        </p:spPr>
      </p:pic>
      <p:sp>
        <p:nvSpPr>
          <p:cNvPr id="56" name="Shape 56"/>
          <p:cNvSpPr/>
          <p:nvPr>
            <p:ph type="body" idx="1"/>
          </p:nvPr>
        </p:nvSpPr>
        <p:spPr>
          <a:xfrm>
            <a:off x="465555" y="1063431"/>
            <a:ext cx="8229601" cy="4080070"/>
          </a:xfrm>
          <a:prstGeom prst="rect">
            <a:avLst/>
          </a:prstGeom>
        </p:spPr>
        <p:txBody>
          <a:bodyPr lIns="0" tIns="0" rIns="0" bIns="0"/>
          <a:lstStyle>
            <a:lvl4pPr marL="688975"/>
            <a:lvl5pPr marL="519112"/>
          </a:lstStyle>
          <a:p>
            <a:pPr lvl="0">
              <a:defRPr>
                <a:solidFill>
                  <a:srgbClr val="000000"/>
                </a:solidFill>
              </a:defRPr>
            </a:pPr>
            <a:r>
              <a:rPr>
                <a:solidFill>
                  <a:srgbClr val="333333"/>
                </a:solidFill>
              </a:rPr>
              <a:t>Body Level One</a:t>
            </a:r>
            <a:endParaRPr>
              <a:solidFill>
                <a:srgbClr val="333333"/>
              </a:solidFill>
            </a:endParaRPr>
          </a:p>
          <a:p>
            <a:pPr lvl="1">
              <a:defRPr>
                <a:solidFill>
                  <a:srgbClr val="000000"/>
                </a:solidFill>
              </a:defRPr>
            </a:pPr>
            <a:r>
              <a:rPr>
                <a:solidFill>
                  <a:srgbClr val="333333"/>
                </a:solidFill>
              </a:rPr>
              <a:t>Body Level Two</a:t>
            </a:r>
            <a:endParaRPr>
              <a:solidFill>
                <a:srgbClr val="333333"/>
              </a:solidFill>
            </a:endParaRPr>
          </a:p>
          <a:p>
            <a:pPr lvl="2">
              <a:defRPr>
                <a:solidFill>
                  <a:srgbClr val="000000"/>
                </a:solidFill>
              </a:defRPr>
            </a:pPr>
            <a:r>
              <a:rPr>
                <a:solidFill>
                  <a:srgbClr val="333333"/>
                </a:solidFill>
              </a:rPr>
              <a:t>Body Level Three</a:t>
            </a:r>
            <a:endParaRPr>
              <a:solidFill>
                <a:srgbClr val="333333"/>
              </a:solidFill>
            </a:endParaRPr>
          </a:p>
          <a:p>
            <a:pPr lvl="3">
              <a:defRPr>
                <a:solidFill>
                  <a:srgbClr val="000000"/>
                </a:solidFill>
              </a:defRPr>
            </a:pPr>
            <a:r>
              <a:rPr>
                <a:solidFill>
                  <a:srgbClr val="333333"/>
                </a:solidFill>
              </a:rPr>
              <a:t>Body Level Four</a:t>
            </a:r>
            <a:endParaRPr>
              <a:solidFill>
                <a:srgbClr val="333333"/>
              </a:solidFill>
            </a:endParaRPr>
          </a:p>
          <a:p>
            <a:pPr lvl="4">
              <a:defRPr>
                <a:solidFill>
                  <a:srgbClr val="000000"/>
                </a:solidFill>
              </a:defRPr>
            </a:pPr>
            <a:r>
              <a:rPr>
                <a:solidFill>
                  <a:srgbClr val="333333"/>
                </a:solidFill>
              </a:rPr>
              <a:t>Body Level Five</a:t>
            </a:r>
          </a:p>
        </p:txBody>
      </p:sp>
      <p:sp>
        <p:nvSpPr>
          <p:cNvPr id="57" name="Shape 57"/>
          <p:cNvSpPr/>
          <p:nvPr>
            <p:ph type="title"/>
          </p:nvPr>
        </p:nvSpPr>
        <p:spPr>
          <a:xfrm>
            <a:off x="467604" y="0"/>
            <a:ext cx="8229601" cy="587452"/>
          </a:xfrm>
          <a:prstGeom prst="rect">
            <a:avLst/>
          </a:prstGeom>
        </p:spPr>
        <p:txBody>
          <a:bodyPr lIns="45718" tIns="45718" rIns="45718" bIns="45718"/>
          <a:lstStyle>
            <a:lvl1pPr>
              <a:defRPr spc="19"/>
            </a:lvl1pPr>
          </a:lstStyle>
          <a:p>
            <a:pPr lvl="0">
              <a:defRPr spc="0" sz="1800">
                <a:solidFill>
                  <a:srgbClr val="000000"/>
                </a:solidFill>
              </a:defRPr>
            </a:pPr>
            <a:r>
              <a:rPr spc="19" sz="2000">
                <a:solidFill>
                  <a:srgbClr val="FFFFFF"/>
                </a:solidFill>
              </a:rPr>
              <a:t>Title Text</a:t>
            </a:r>
          </a:p>
        </p:txBody>
      </p:sp>
      <p:sp>
        <p:nvSpPr>
          <p:cNvPr id="58" name="Shape 58"/>
          <p:cNvSpPr/>
          <p:nvPr>
            <p:ph type="sldNum" sz="quarter" idx="2"/>
          </p:nvPr>
        </p:nvSpPr>
        <p:spPr>
          <a:xfrm>
            <a:off x="8229534" y="4840683"/>
            <a:ext cx="743956" cy="127001"/>
          </a:xfrm>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1_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0" name="Shape 60"/>
          <p:cNvSpPr/>
          <p:nvPr>
            <p:ph type="title"/>
          </p:nvPr>
        </p:nvSpPr>
        <p:spPr>
          <a:xfrm>
            <a:off x="685800" y="1879498"/>
            <a:ext cx="7772400" cy="1102521"/>
          </a:xfrm>
          <a:prstGeom prst="rect">
            <a:avLst/>
          </a:prstGeom>
          <a:effectLst>
            <a:outerShdw sx="100000" sy="100000" kx="0" ky="0" algn="b" rotWithShape="0" blurRad="127000" dist="0" dir="5400000">
              <a:srgbClr val="333333">
                <a:alpha val="20000"/>
              </a:srgbClr>
            </a:outerShdw>
          </a:effectLst>
        </p:spPr>
        <p:txBody>
          <a:bodyPr lIns="0" tIns="0" rIns="0" bIns="0"/>
          <a:lstStyle>
            <a:lvl1pPr>
              <a:defRPr spc="19"/>
            </a:lvl1pPr>
          </a:lstStyle>
          <a:p>
            <a:pPr lvl="0">
              <a:defRPr spc="0" sz="1800">
                <a:solidFill>
                  <a:srgbClr val="000000"/>
                </a:solidFill>
              </a:defRPr>
            </a:pPr>
            <a:r>
              <a:rPr spc="19" sz="2000">
                <a:solidFill>
                  <a:srgbClr val="FFFFFF"/>
                </a:solidFill>
              </a:rPr>
              <a:t>Title Text</a:t>
            </a:r>
          </a:p>
        </p:txBody>
      </p:sp>
      <p:sp>
        <p:nvSpPr>
          <p:cNvPr id="61" name="Shape 61"/>
          <p:cNvSpPr/>
          <p:nvPr>
            <p:ph type="body" idx="1"/>
          </p:nvPr>
        </p:nvSpPr>
        <p:spPr>
          <a:xfrm>
            <a:off x="1371600" y="2898648"/>
            <a:ext cx="6400800" cy="1314452"/>
          </a:xfrm>
          <a:prstGeom prst="rect">
            <a:avLst/>
          </a:prstGeom>
          <a:effectLst>
            <a:outerShdw sx="100000" sy="100000" kx="0" ky="0" algn="b" rotWithShape="0" blurRad="127000" dist="0" dir="5400000">
              <a:srgbClr val="333333">
                <a:alpha val="20000"/>
              </a:srgbClr>
            </a:outerShdw>
          </a:effectLst>
        </p:spPr>
        <p:txBody>
          <a:bodyPr lIns="0" tIns="0" rIns="0" bIns="0">
            <a:normAutofit fontScale="100000" lnSpcReduction="0"/>
          </a:bodyPr>
          <a:lstStyle>
            <a:lvl1pPr algn="ctr">
              <a:lnSpc>
                <a:spcPct val="100000"/>
              </a:lnSpc>
              <a:defRPr sz="2000">
                <a:solidFill>
                  <a:srgbClr val="FFFFFF"/>
                </a:solidFill>
              </a:defRPr>
            </a:lvl1pPr>
            <a:lvl2pPr marL="322791" indent="-211666" algn="ctr">
              <a:lnSpc>
                <a:spcPct val="100000"/>
              </a:lnSpc>
              <a:defRPr sz="2000">
                <a:solidFill>
                  <a:srgbClr val="FFFFFF"/>
                </a:solidFill>
              </a:defRPr>
            </a:lvl2pPr>
            <a:lvl3pPr marL="322791" indent="-211666" algn="ctr">
              <a:lnSpc>
                <a:spcPct val="100000"/>
              </a:lnSpc>
              <a:defRPr sz="2000">
                <a:solidFill>
                  <a:srgbClr val="FFFFFF"/>
                </a:solidFill>
              </a:defRPr>
            </a:lvl3pPr>
            <a:lvl4pPr marL="322791" indent="-211666" algn="ctr">
              <a:lnSpc>
                <a:spcPct val="100000"/>
              </a:lnSpc>
              <a:defRPr sz="2000">
                <a:solidFill>
                  <a:srgbClr val="FFFFFF"/>
                </a:solidFill>
              </a:defRPr>
            </a:lvl4pPr>
            <a:lvl5pPr marL="419629" indent="-211666" algn="ctr">
              <a:lnSpc>
                <a:spcPct val="100000"/>
              </a:lnSpc>
              <a:defRPr sz="2000">
                <a:solidFill>
                  <a:srgbClr val="FFFFFF"/>
                </a:solidFill>
              </a:defRPr>
            </a:lvl5pPr>
          </a:lstStyle>
          <a:p>
            <a:pPr lvl="0">
              <a:defRPr sz="1800">
                <a:solidFill>
                  <a:srgbClr val="000000"/>
                </a:solidFill>
              </a:defRPr>
            </a:pPr>
            <a:r>
              <a:rPr sz="2000">
                <a:solidFill>
                  <a:srgbClr val="FFFFFF"/>
                </a:solidFill>
              </a:rPr>
              <a:t>Body Level One</a:t>
            </a:r>
            <a:endParaRPr sz="2000">
              <a:solidFill>
                <a:srgbClr val="FFFFFF"/>
              </a:solidFill>
            </a:endParaRPr>
          </a:p>
          <a:p>
            <a:pPr lvl="1">
              <a:defRPr sz="1800">
                <a:solidFill>
                  <a:srgbClr val="000000"/>
                </a:solidFill>
              </a:defRPr>
            </a:pPr>
            <a:r>
              <a:rPr sz="2000">
                <a:solidFill>
                  <a:srgbClr val="FFFFFF"/>
                </a:solidFill>
              </a:rPr>
              <a:t>Body Level Two</a:t>
            </a:r>
            <a:endParaRPr sz="2000">
              <a:solidFill>
                <a:srgbClr val="FFFFFF"/>
              </a:solidFill>
            </a:endParaRPr>
          </a:p>
          <a:p>
            <a:pPr lvl="2">
              <a:defRPr sz="1800">
                <a:solidFill>
                  <a:srgbClr val="000000"/>
                </a:solidFill>
              </a:defRPr>
            </a:pPr>
            <a:r>
              <a:rPr sz="2000">
                <a:solidFill>
                  <a:srgbClr val="FFFFFF"/>
                </a:solidFill>
              </a:rPr>
              <a:t>Body Level Three</a:t>
            </a:r>
            <a:endParaRPr sz="2000">
              <a:solidFill>
                <a:srgbClr val="FFFFFF"/>
              </a:solidFill>
            </a:endParaRPr>
          </a:p>
          <a:p>
            <a:pPr lvl="3">
              <a:defRPr sz="1800">
                <a:solidFill>
                  <a:srgbClr val="000000"/>
                </a:solidFill>
              </a:defRPr>
            </a:pPr>
            <a:r>
              <a:rPr sz="2000">
                <a:solidFill>
                  <a:srgbClr val="FFFFFF"/>
                </a:solidFill>
              </a:rPr>
              <a:t>Body Level Four</a:t>
            </a:r>
            <a:endParaRPr sz="2000">
              <a:solidFill>
                <a:srgbClr val="FFFFFF"/>
              </a:solidFill>
            </a:endParaRPr>
          </a:p>
          <a:p>
            <a:pPr lvl="4">
              <a:defRPr sz="1800">
                <a:solidFill>
                  <a:srgbClr val="000000"/>
                </a:solidFill>
              </a:defRPr>
            </a:pPr>
            <a:r>
              <a:rPr sz="2000">
                <a:solidFill>
                  <a:srgbClr val="FFFFFF"/>
                </a:solidFill>
              </a:rPr>
              <a:t>Body Level Five</a:t>
            </a:r>
          </a:p>
        </p:txBody>
      </p:sp>
      <p:pic>
        <p:nvPicPr>
          <p:cNvPr id="62" name="image2.png"/>
          <p:cNvPicPr/>
          <p:nvPr/>
        </p:nvPicPr>
        <p:blipFill>
          <a:blip r:embed="rId3">
            <a:extLst/>
          </a:blip>
          <a:stretch>
            <a:fillRect/>
          </a:stretch>
        </p:blipFill>
        <p:spPr>
          <a:xfrm>
            <a:off x="4004905" y="369092"/>
            <a:ext cx="1136727" cy="423378"/>
          </a:xfrm>
          <a:prstGeom prst="rect">
            <a:avLst/>
          </a:prstGeom>
          <a:ln w="12700">
            <a:miter lim="400000"/>
          </a:ln>
          <a:effectLst>
            <a:outerShdw sx="100000" sy="100000" kx="0" ky="0" algn="b" rotWithShape="0" blurRad="127000" dist="0" dir="2700000">
              <a:srgbClr val="000000">
                <a:alpha val="60000"/>
              </a:srgbClr>
            </a:outerShdw>
          </a:effectLst>
        </p:spPr>
      </p:pic>
      <p:pic>
        <p:nvPicPr>
          <p:cNvPr id="63" name="image7.png"/>
          <p:cNvPicPr/>
          <p:nvPr/>
        </p:nvPicPr>
        <p:blipFill>
          <a:blip r:embed="rId4">
            <a:extLst/>
          </a:blip>
          <a:stretch>
            <a:fillRect/>
          </a:stretch>
        </p:blipFill>
        <p:spPr>
          <a:xfrm>
            <a:off x="4402835" y="4462731"/>
            <a:ext cx="338330" cy="338330"/>
          </a:xfrm>
          <a:prstGeom prst="rect">
            <a:avLst/>
          </a:prstGeom>
          <a:ln w="12700">
            <a:miter lim="400000"/>
          </a:ln>
        </p:spPr>
      </p:pic>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1_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5" name="Shape 65"/>
          <p:cNvSpPr/>
          <p:nvPr>
            <p:ph type="title"/>
          </p:nvPr>
        </p:nvSpPr>
        <p:spPr>
          <a:xfrm>
            <a:off x="685800" y="1879498"/>
            <a:ext cx="7772400" cy="1102522"/>
          </a:xfrm>
          <a:prstGeom prst="rect">
            <a:avLst/>
          </a:prstGeom>
          <a:effectLst>
            <a:outerShdw sx="100000" sy="100000" kx="0" ky="0" algn="b" rotWithShape="0" blurRad="127000" dist="0" dir="5400000">
              <a:srgbClr val="333333">
                <a:alpha val="20000"/>
              </a:srgbClr>
            </a:outerShdw>
          </a:effectLst>
        </p:spPr>
        <p:txBody>
          <a:bodyPr lIns="0" tIns="0" rIns="0" bIns="0"/>
          <a:lstStyle>
            <a:lvl1pPr algn="ctr">
              <a:defRPr spc="0" sz="2900">
                <a:latin typeface="Arial Bold"/>
                <a:ea typeface="Arial Bold"/>
                <a:cs typeface="Arial Bold"/>
                <a:sym typeface="Arial Bold"/>
              </a:defRPr>
            </a:lvl1pPr>
          </a:lstStyle>
          <a:p>
            <a:pPr lvl="0">
              <a:defRPr sz="1800">
                <a:solidFill>
                  <a:srgbClr val="000000"/>
                </a:solidFill>
              </a:defRPr>
            </a:pPr>
            <a:r>
              <a:rPr sz="2900">
                <a:solidFill>
                  <a:srgbClr val="FFFFFF"/>
                </a:solidFill>
              </a:rPr>
              <a:t>Title Text</a:t>
            </a:r>
          </a:p>
        </p:txBody>
      </p:sp>
      <p:sp>
        <p:nvSpPr>
          <p:cNvPr id="66" name="Shape 66"/>
          <p:cNvSpPr/>
          <p:nvPr>
            <p:ph type="body" idx="1"/>
          </p:nvPr>
        </p:nvSpPr>
        <p:spPr>
          <a:xfrm>
            <a:off x="1371600" y="2898648"/>
            <a:ext cx="6400800" cy="1314453"/>
          </a:xfrm>
          <a:prstGeom prst="rect">
            <a:avLst/>
          </a:prstGeom>
          <a:effectLst>
            <a:outerShdw sx="100000" sy="100000" kx="0" ky="0" algn="b" rotWithShape="0" blurRad="127000" dist="0" dir="5400000">
              <a:srgbClr val="333333">
                <a:alpha val="20000"/>
              </a:srgbClr>
            </a:outerShdw>
          </a:effectLst>
        </p:spPr>
        <p:txBody>
          <a:bodyPr lIns="0" tIns="0" rIns="0" bIns="0">
            <a:normAutofit fontScale="100000" lnSpcReduction="0"/>
          </a:bodyPr>
          <a:lstStyle>
            <a:lvl1pPr algn="ctr">
              <a:lnSpc>
                <a:spcPct val="100000"/>
              </a:lnSpc>
              <a:defRPr sz="2000">
                <a:solidFill>
                  <a:srgbClr val="FFFFFF"/>
                </a:solidFill>
              </a:defRPr>
            </a:lvl1pPr>
            <a:lvl2pPr marL="0" indent="0" algn="ctr">
              <a:lnSpc>
                <a:spcPct val="100000"/>
              </a:lnSpc>
              <a:buSzTx/>
              <a:buNone/>
              <a:defRPr sz="2000">
                <a:solidFill>
                  <a:srgbClr val="FFFFFF"/>
                </a:solidFill>
              </a:defRPr>
            </a:lvl2pPr>
            <a:lvl3pPr marL="0" indent="0" algn="ctr">
              <a:lnSpc>
                <a:spcPct val="100000"/>
              </a:lnSpc>
              <a:buSzTx/>
              <a:buNone/>
              <a:defRPr sz="2000">
                <a:solidFill>
                  <a:srgbClr val="FFFFFF"/>
                </a:solidFill>
              </a:defRPr>
            </a:lvl3pPr>
            <a:lvl4pPr marL="0" indent="0" algn="ctr">
              <a:lnSpc>
                <a:spcPct val="100000"/>
              </a:lnSpc>
              <a:buSzTx/>
              <a:buNone/>
              <a:defRPr sz="2000">
                <a:solidFill>
                  <a:srgbClr val="FFFFFF"/>
                </a:solidFill>
              </a:defRPr>
            </a:lvl4pPr>
            <a:lvl5pPr marL="0" indent="0" algn="ctr">
              <a:lnSpc>
                <a:spcPct val="100000"/>
              </a:lnSpc>
              <a:buSzTx/>
              <a:buNone/>
              <a:defRPr sz="2000">
                <a:solidFill>
                  <a:srgbClr val="FFFFFF"/>
                </a:solidFill>
              </a:defRPr>
            </a:lvl5pPr>
          </a:lstStyle>
          <a:p>
            <a:pPr lvl="0">
              <a:defRPr sz="1800">
                <a:solidFill>
                  <a:srgbClr val="000000"/>
                </a:solidFill>
              </a:defRPr>
            </a:pPr>
            <a:r>
              <a:rPr sz="2000">
                <a:solidFill>
                  <a:srgbClr val="FFFFFF"/>
                </a:solidFill>
              </a:rPr>
              <a:t>Body Level One</a:t>
            </a:r>
            <a:endParaRPr sz="2000">
              <a:solidFill>
                <a:srgbClr val="FFFFFF"/>
              </a:solidFill>
            </a:endParaRPr>
          </a:p>
          <a:p>
            <a:pPr lvl="1">
              <a:defRPr sz="1800">
                <a:solidFill>
                  <a:srgbClr val="000000"/>
                </a:solidFill>
              </a:defRPr>
            </a:pPr>
            <a:r>
              <a:rPr sz="2000">
                <a:solidFill>
                  <a:srgbClr val="FFFFFF"/>
                </a:solidFill>
              </a:rPr>
              <a:t>Body Level Two</a:t>
            </a:r>
            <a:endParaRPr sz="2000">
              <a:solidFill>
                <a:srgbClr val="FFFFFF"/>
              </a:solidFill>
            </a:endParaRPr>
          </a:p>
          <a:p>
            <a:pPr lvl="2">
              <a:defRPr sz="1800">
                <a:solidFill>
                  <a:srgbClr val="000000"/>
                </a:solidFill>
              </a:defRPr>
            </a:pPr>
            <a:r>
              <a:rPr sz="2000">
                <a:solidFill>
                  <a:srgbClr val="FFFFFF"/>
                </a:solidFill>
              </a:rPr>
              <a:t>Body Level Three</a:t>
            </a:r>
            <a:endParaRPr sz="2000">
              <a:solidFill>
                <a:srgbClr val="FFFFFF"/>
              </a:solidFill>
            </a:endParaRPr>
          </a:p>
          <a:p>
            <a:pPr lvl="3">
              <a:defRPr sz="1800">
                <a:solidFill>
                  <a:srgbClr val="000000"/>
                </a:solidFill>
              </a:defRPr>
            </a:pPr>
            <a:r>
              <a:rPr sz="2000">
                <a:solidFill>
                  <a:srgbClr val="FFFFFF"/>
                </a:solidFill>
              </a:rPr>
              <a:t>Body Level Four</a:t>
            </a:r>
            <a:endParaRPr sz="2000">
              <a:solidFill>
                <a:srgbClr val="FFFFFF"/>
              </a:solidFill>
            </a:endParaRPr>
          </a:p>
          <a:p>
            <a:pPr lvl="4">
              <a:defRPr sz="1800">
                <a:solidFill>
                  <a:srgbClr val="000000"/>
                </a:solidFill>
              </a:defRPr>
            </a:pPr>
            <a:r>
              <a:rPr sz="2000">
                <a:solidFill>
                  <a:srgbClr val="FFFFFF"/>
                </a:solidFill>
              </a:rPr>
              <a:t>Body Level Five</a:t>
            </a:r>
          </a:p>
        </p:txBody>
      </p:sp>
      <p:pic>
        <p:nvPicPr>
          <p:cNvPr id="67" name="image3.png"/>
          <p:cNvPicPr/>
          <p:nvPr/>
        </p:nvPicPr>
        <p:blipFill>
          <a:blip r:embed="rId3">
            <a:extLst/>
          </a:blip>
          <a:stretch>
            <a:fillRect/>
          </a:stretch>
        </p:blipFill>
        <p:spPr>
          <a:xfrm>
            <a:off x="4004905" y="369092"/>
            <a:ext cx="1136728" cy="423378"/>
          </a:xfrm>
          <a:prstGeom prst="rect">
            <a:avLst/>
          </a:prstGeom>
          <a:ln w="12700">
            <a:miter lim="400000"/>
          </a:ln>
          <a:effectLst>
            <a:outerShdw sx="100000" sy="100000" kx="0" ky="0" algn="b" rotWithShape="0" blurRad="127000" dist="0" dir="2700000">
              <a:srgbClr val="000000">
                <a:alpha val="60000"/>
              </a:srgbClr>
            </a:outerShdw>
          </a:effectLst>
        </p:spPr>
      </p:pic>
      <p:pic>
        <p:nvPicPr>
          <p:cNvPr id="68" name="image4.png"/>
          <p:cNvPicPr/>
          <p:nvPr/>
        </p:nvPicPr>
        <p:blipFill>
          <a:blip r:embed="rId4">
            <a:extLst/>
          </a:blip>
          <a:stretch>
            <a:fillRect/>
          </a:stretch>
        </p:blipFill>
        <p:spPr>
          <a:xfrm>
            <a:off x="4402835" y="4462731"/>
            <a:ext cx="338331" cy="338331"/>
          </a:xfrm>
          <a:prstGeom prst="rect">
            <a:avLst/>
          </a:prstGeom>
          <a:ln w="12700">
            <a:miter lim="400000"/>
          </a:ln>
        </p:spPr>
      </p:pic>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70" name="image1.jpeg"/>
          <p:cNvPicPr/>
          <p:nvPr/>
        </p:nvPicPr>
        <p:blipFill>
          <a:blip r:embed="rId2">
            <a:extLst/>
          </a:blip>
          <a:stretch>
            <a:fillRect/>
          </a:stretch>
        </p:blipFill>
        <p:spPr>
          <a:xfrm>
            <a:off x="0" y="0"/>
            <a:ext cx="9144000" cy="571500"/>
          </a:xfrm>
          <a:prstGeom prst="rect">
            <a:avLst/>
          </a:prstGeom>
          <a:ln w="12700">
            <a:miter lim="400000"/>
          </a:ln>
        </p:spPr>
      </p:pic>
      <p:pic>
        <p:nvPicPr>
          <p:cNvPr id="71" name="image1.png"/>
          <p:cNvPicPr/>
          <p:nvPr/>
        </p:nvPicPr>
        <p:blipFill>
          <a:blip r:embed="rId3">
            <a:extLst/>
          </a:blip>
          <a:stretch>
            <a:fillRect/>
          </a:stretch>
        </p:blipFill>
        <p:spPr>
          <a:xfrm>
            <a:off x="168069" y="172009"/>
            <a:ext cx="237744" cy="237744"/>
          </a:xfrm>
          <a:prstGeom prst="rect">
            <a:avLst/>
          </a:prstGeom>
          <a:ln w="12700">
            <a:miter lim="400000"/>
          </a:ln>
          <a:effectLst>
            <a:outerShdw sx="100000" sy="100000" kx="0" ky="0" algn="b" rotWithShape="0" blurRad="127000" dist="0" dir="5400000">
              <a:srgbClr val="333333">
                <a:alpha val="20000"/>
              </a:srgbClr>
            </a:outerShdw>
          </a:effectLst>
        </p:spPr>
      </p:pic>
      <p:pic>
        <p:nvPicPr>
          <p:cNvPr id="72" name="image2.png"/>
          <p:cNvPicPr/>
          <p:nvPr/>
        </p:nvPicPr>
        <p:blipFill>
          <a:blip r:embed="rId4">
            <a:extLst/>
          </a:blip>
          <a:stretch>
            <a:fillRect/>
          </a:stretch>
        </p:blipFill>
        <p:spPr>
          <a:xfrm>
            <a:off x="8725788" y="167030"/>
            <a:ext cx="247705" cy="247704"/>
          </a:xfrm>
          <a:prstGeom prst="rect">
            <a:avLst/>
          </a:prstGeom>
          <a:ln w="12700">
            <a:miter lim="400000"/>
          </a:ln>
          <a:effectLst>
            <a:outerShdw sx="100000" sy="100000" kx="0" ky="0" algn="b" rotWithShape="0" blurRad="127000" dist="0" dir="5400000">
              <a:srgbClr val="333333">
                <a:alpha val="20000"/>
              </a:srgbClr>
            </a:outerShdw>
          </a:effectLst>
        </p:spPr>
      </p:pic>
      <p:sp>
        <p:nvSpPr>
          <p:cNvPr id="73" name="Shape 73"/>
          <p:cNvSpPr/>
          <p:nvPr>
            <p:ph type="title"/>
          </p:nvPr>
        </p:nvSpPr>
        <p:spPr>
          <a:xfrm>
            <a:off x="467604" y="0"/>
            <a:ext cx="8229601" cy="587450"/>
          </a:xfrm>
          <a:prstGeom prst="rect">
            <a:avLst/>
          </a:prstGeom>
        </p:spPr>
        <p:txBody>
          <a:bodyPr lIns="0" tIns="0" rIns="0" bIns="0"/>
          <a:lstStyle>
            <a:lvl1pPr>
              <a:defRPr spc="19">
                <a:latin typeface="Arial Bold"/>
                <a:ea typeface="Arial Bold"/>
                <a:cs typeface="Arial Bold"/>
                <a:sym typeface="Arial Bold"/>
              </a:defRPr>
            </a:lvl1pPr>
          </a:lstStyle>
          <a:p>
            <a:pPr lvl="0">
              <a:defRPr spc="0" sz="1800">
                <a:solidFill>
                  <a:srgbClr val="000000"/>
                </a:solidFill>
              </a:defRPr>
            </a:pPr>
            <a:r>
              <a:rPr spc="19" sz="2000">
                <a:solidFill>
                  <a:srgbClr val="FFFFFF"/>
                </a:solidFill>
              </a:rPr>
              <a:t>Title Text</a:t>
            </a:r>
          </a:p>
        </p:txBody>
      </p:sp>
      <p:sp>
        <p:nvSpPr>
          <p:cNvPr id="74" name="Shape 74"/>
          <p:cNvSpPr/>
          <p:nvPr>
            <p:ph type="sldNum" sz="quarter" idx="2"/>
          </p:nvPr>
        </p:nvSpPr>
        <p:spPr>
          <a:xfrm>
            <a:off x="8229534" y="4840682"/>
            <a:ext cx="743957" cy="127001"/>
          </a:xfrm>
          <a:prstGeom prst="rect">
            <a:avLst/>
          </a:prstGeom>
        </p:spPr>
        <p:txBody>
          <a:bodyPr/>
          <a:lstStyle/>
          <a:p>
            <a:pPr lvl="0"/>
            <a:fld id="{86CB4B4D-7CA3-9044-876B-883B54F8677D}" type="slidenum"/>
          </a:p>
        </p:txBody>
      </p:sp>
      <p:sp>
        <p:nvSpPr>
          <p:cNvPr id="75" name="Shape 75"/>
          <p:cNvSpPr/>
          <p:nvPr>
            <p:ph type="body" idx="1"/>
          </p:nvPr>
        </p:nvSpPr>
        <p:spPr>
          <a:xfrm>
            <a:off x="465555" y="1063431"/>
            <a:ext cx="8229601" cy="4080070"/>
          </a:xfrm>
          <a:prstGeom prst="rect">
            <a:avLst/>
          </a:prstGeom>
        </p:spPr>
        <p:txBody>
          <a:bodyPr lIns="0" tIns="0" rIns="0" bIns="0">
            <a:normAutofit fontScale="100000" lnSpcReduction="0"/>
          </a:bodyPr>
          <a:lstStyle>
            <a:lvl1pPr marL="180472" indent="-180472">
              <a:spcBef>
                <a:spcPts val="1600"/>
              </a:spcBef>
              <a:buSzPct val="100000"/>
              <a:buChar char="•"/>
              <a:defRPr sz="2400">
                <a:latin typeface="Arial Bold"/>
                <a:ea typeface="Arial Bold"/>
                <a:cs typeface="Arial Bold"/>
                <a:sym typeface="Arial Bold"/>
              </a:defRPr>
            </a:lvl1pPr>
            <a:lvl2pPr marL="561471" indent="-180472">
              <a:spcBef>
                <a:spcPts val="1600"/>
              </a:spcBef>
              <a:buChar char="-"/>
              <a:defRPr sz="2400">
                <a:latin typeface="Arial Bold"/>
                <a:ea typeface="Arial Bold"/>
                <a:cs typeface="Arial Bold"/>
                <a:sym typeface="Arial Bold"/>
              </a:defRPr>
            </a:lvl2pPr>
            <a:lvl3pPr marL="1002629" indent="-240631">
              <a:spcBef>
                <a:spcPts val="1600"/>
              </a:spcBef>
              <a:buChar char="-"/>
              <a:defRPr sz="2400">
                <a:latin typeface="Arial Bold"/>
                <a:ea typeface="Arial Bold"/>
                <a:cs typeface="Arial Bold"/>
                <a:sym typeface="Arial Bold"/>
              </a:defRPr>
            </a:lvl3pPr>
            <a:lvl4pPr marL="1383629" indent="-240629">
              <a:spcBef>
                <a:spcPts val="1600"/>
              </a:spcBef>
              <a:buChar char="-"/>
              <a:defRPr sz="2400">
                <a:latin typeface="Arial Bold"/>
                <a:ea typeface="Arial Bold"/>
                <a:cs typeface="Arial Bold"/>
                <a:sym typeface="Arial Bold"/>
              </a:defRPr>
            </a:lvl4pPr>
            <a:lvl5pPr marL="1764631" indent="-240631">
              <a:spcBef>
                <a:spcPts val="1600"/>
              </a:spcBef>
              <a:buChar char="-"/>
              <a:defRPr sz="2400">
                <a:latin typeface="Arial Bold"/>
                <a:ea typeface="Arial Bold"/>
                <a:cs typeface="Arial Bold"/>
                <a:sym typeface="Arial Bold"/>
              </a:defRPr>
            </a:lvl5pPr>
          </a:lstStyle>
          <a:p>
            <a:pPr lvl="0">
              <a:defRPr sz="1800">
                <a:solidFill>
                  <a:srgbClr val="000000"/>
                </a:solidFill>
              </a:defRPr>
            </a:pPr>
            <a:r>
              <a:rPr sz="2400">
                <a:solidFill>
                  <a:srgbClr val="333333"/>
                </a:solidFill>
              </a:rPr>
              <a:t>Body Level One</a:t>
            </a:r>
            <a:endParaRPr sz="2400">
              <a:solidFill>
                <a:srgbClr val="333333"/>
              </a:solidFill>
            </a:endParaRPr>
          </a:p>
          <a:p>
            <a:pPr lvl="1">
              <a:defRPr sz="1800">
                <a:solidFill>
                  <a:srgbClr val="000000"/>
                </a:solidFill>
              </a:defRPr>
            </a:pPr>
            <a:r>
              <a:rPr sz="2400">
                <a:solidFill>
                  <a:srgbClr val="333333"/>
                </a:solidFill>
              </a:rPr>
              <a:t>Body Level Two</a:t>
            </a:r>
            <a:endParaRPr sz="2400">
              <a:solidFill>
                <a:srgbClr val="333333"/>
              </a:solidFill>
            </a:endParaRPr>
          </a:p>
          <a:p>
            <a:pPr lvl="2">
              <a:defRPr sz="1800">
                <a:solidFill>
                  <a:srgbClr val="000000"/>
                </a:solidFill>
              </a:defRPr>
            </a:pPr>
            <a:r>
              <a:rPr sz="2400">
                <a:solidFill>
                  <a:srgbClr val="333333"/>
                </a:solidFill>
              </a:rPr>
              <a:t>Body Level Three</a:t>
            </a:r>
            <a:endParaRPr sz="2400">
              <a:solidFill>
                <a:srgbClr val="333333"/>
              </a:solidFill>
            </a:endParaRPr>
          </a:p>
          <a:p>
            <a:pPr lvl="3">
              <a:defRPr sz="1800">
                <a:solidFill>
                  <a:srgbClr val="000000"/>
                </a:solidFill>
              </a:defRPr>
            </a:pPr>
            <a:r>
              <a:rPr sz="2400">
                <a:solidFill>
                  <a:srgbClr val="333333"/>
                </a:solidFill>
              </a:rPr>
              <a:t>Body Level Four</a:t>
            </a:r>
            <a:endParaRPr sz="2400">
              <a:solidFill>
                <a:srgbClr val="333333"/>
              </a:solidFill>
            </a:endParaRPr>
          </a:p>
          <a:p>
            <a:pPr lvl="4">
              <a:defRPr sz="1800">
                <a:solidFill>
                  <a:srgbClr val="000000"/>
                </a:solidFill>
              </a:defRPr>
            </a:pPr>
            <a:r>
              <a:rPr sz="2400">
                <a:solidFill>
                  <a:srgbClr val="333333"/>
                </a:solidFill>
              </a:rPr>
              <a:t>Body Level Five</a:t>
            </a:r>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1_Title and Content">
    <p:spTree>
      <p:nvGrpSpPr>
        <p:cNvPr id="1" name=""/>
        <p:cNvGrpSpPr/>
        <p:nvPr/>
      </p:nvGrpSpPr>
      <p:grpSpPr>
        <a:xfrm>
          <a:off x="0" y="0"/>
          <a:ext cx="0" cy="0"/>
          <a:chOff x="0" y="0"/>
          <a:chExt cx="0" cy="0"/>
        </a:xfrm>
      </p:grpSpPr>
      <p:pic>
        <p:nvPicPr>
          <p:cNvPr id="77" name="image1.jpeg"/>
          <p:cNvPicPr/>
          <p:nvPr/>
        </p:nvPicPr>
        <p:blipFill>
          <a:blip r:embed="rId2">
            <a:extLst/>
          </a:blip>
          <a:stretch>
            <a:fillRect/>
          </a:stretch>
        </p:blipFill>
        <p:spPr>
          <a:xfrm>
            <a:off x="0" y="0"/>
            <a:ext cx="9144000" cy="571500"/>
          </a:xfrm>
          <a:prstGeom prst="rect">
            <a:avLst/>
          </a:prstGeom>
          <a:ln w="12700">
            <a:miter lim="400000"/>
          </a:ln>
        </p:spPr>
      </p:pic>
      <p:pic>
        <p:nvPicPr>
          <p:cNvPr id="78" name="image1.png"/>
          <p:cNvPicPr/>
          <p:nvPr/>
        </p:nvPicPr>
        <p:blipFill>
          <a:blip r:embed="rId3">
            <a:extLst/>
          </a:blip>
          <a:stretch>
            <a:fillRect/>
          </a:stretch>
        </p:blipFill>
        <p:spPr>
          <a:xfrm>
            <a:off x="168069" y="172009"/>
            <a:ext cx="237744" cy="237744"/>
          </a:xfrm>
          <a:prstGeom prst="rect">
            <a:avLst/>
          </a:prstGeom>
          <a:ln w="12700">
            <a:miter lim="400000"/>
          </a:ln>
          <a:effectLst>
            <a:outerShdw sx="100000" sy="100000" kx="0" ky="0" algn="b" rotWithShape="0" blurRad="127000" dist="0" dir="5400000">
              <a:srgbClr val="333333">
                <a:alpha val="20000"/>
              </a:srgbClr>
            </a:outerShdw>
          </a:effectLst>
        </p:spPr>
      </p:pic>
      <p:pic>
        <p:nvPicPr>
          <p:cNvPr id="79" name="image2.png"/>
          <p:cNvPicPr/>
          <p:nvPr/>
        </p:nvPicPr>
        <p:blipFill>
          <a:blip r:embed="rId4">
            <a:extLst/>
          </a:blip>
          <a:stretch>
            <a:fillRect/>
          </a:stretch>
        </p:blipFill>
        <p:spPr>
          <a:xfrm>
            <a:off x="8725788" y="167030"/>
            <a:ext cx="247705" cy="247704"/>
          </a:xfrm>
          <a:prstGeom prst="rect">
            <a:avLst/>
          </a:prstGeom>
          <a:ln w="12700">
            <a:miter lim="400000"/>
          </a:ln>
          <a:effectLst>
            <a:outerShdw sx="100000" sy="100000" kx="0" ky="0" algn="b" rotWithShape="0" blurRad="127000" dist="0" dir="5400000">
              <a:srgbClr val="333333">
                <a:alpha val="20000"/>
              </a:srgbClr>
            </a:outerShdw>
          </a:effectLst>
        </p:spPr>
      </p:pic>
      <p:sp>
        <p:nvSpPr>
          <p:cNvPr id="80" name="Shape 80"/>
          <p:cNvSpPr/>
          <p:nvPr>
            <p:ph type="title"/>
          </p:nvPr>
        </p:nvSpPr>
        <p:spPr>
          <a:xfrm>
            <a:off x="467604" y="0"/>
            <a:ext cx="8229601" cy="591031"/>
          </a:xfrm>
          <a:prstGeom prst="rect">
            <a:avLst/>
          </a:prstGeom>
        </p:spPr>
        <p:txBody>
          <a:bodyPr lIns="0" tIns="0" rIns="0" bIns="0"/>
          <a:lstStyle>
            <a:lvl1pPr>
              <a:defRPr spc="19">
                <a:latin typeface="Arial Bold"/>
                <a:ea typeface="Arial Bold"/>
                <a:cs typeface="Arial Bold"/>
                <a:sym typeface="Arial Bold"/>
              </a:defRPr>
            </a:lvl1pPr>
          </a:lstStyle>
          <a:p>
            <a:pPr lvl="0">
              <a:defRPr spc="0" sz="1800">
                <a:solidFill>
                  <a:srgbClr val="000000"/>
                </a:solidFill>
              </a:defRPr>
            </a:pPr>
            <a:r>
              <a:rPr spc="19" sz="2000">
                <a:solidFill>
                  <a:srgbClr val="FFFFFF"/>
                </a:solidFill>
              </a:rPr>
              <a:t>Title Text</a:t>
            </a:r>
          </a:p>
        </p:txBody>
      </p:sp>
      <p:sp>
        <p:nvSpPr>
          <p:cNvPr id="81" name="Shape 81"/>
          <p:cNvSpPr/>
          <p:nvPr>
            <p:ph type="sldNum" sz="quarter" idx="2"/>
          </p:nvPr>
        </p:nvSpPr>
        <p:spPr>
          <a:xfrm>
            <a:off x="8229534" y="4840682"/>
            <a:ext cx="743957" cy="127001"/>
          </a:xfrm>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83" name="image1.jpeg"/>
          <p:cNvPicPr/>
          <p:nvPr/>
        </p:nvPicPr>
        <p:blipFill>
          <a:blip r:embed="rId2">
            <a:extLst/>
          </a:blip>
          <a:stretch>
            <a:fillRect/>
          </a:stretch>
        </p:blipFill>
        <p:spPr>
          <a:xfrm>
            <a:off x="0" y="0"/>
            <a:ext cx="9144000" cy="571500"/>
          </a:xfrm>
          <a:prstGeom prst="rect">
            <a:avLst/>
          </a:prstGeom>
          <a:ln w="12700">
            <a:miter lim="400000"/>
          </a:ln>
        </p:spPr>
      </p:pic>
      <p:pic>
        <p:nvPicPr>
          <p:cNvPr id="84" name="image1.png"/>
          <p:cNvPicPr/>
          <p:nvPr/>
        </p:nvPicPr>
        <p:blipFill>
          <a:blip r:embed="rId3">
            <a:extLst/>
          </a:blip>
          <a:stretch>
            <a:fillRect/>
          </a:stretch>
        </p:blipFill>
        <p:spPr>
          <a:xfrm>
            <a:off x="168069" y="172009"/>
            <a:ext cx="237744" cy="237744"/>
          </a:xfrm>
          <a:prstGeom prst="rect">
            <a:avLst/>
          </a:prstGeom>
          <a:ln w="12700">
            <a:miter lim="400000"/>
          </a:ln>
          <a:effectLst>
            <a:outerShdw sx="100000" sy="100000" kx="0" ky="0" algn="b" rotWithShape="0" blurRad="127000" dist="0" dir="5400000">
              <a:srgbClr val="333333">
                <a:alpha val="20000"/>
              </a:srgbClr>
            </a:outerShdw>
          </a:effectLst>
        </p:spPr>
      </p:pic>
      <p:pic>
        <p:nvPicPr>
          <p:cNvPr id="85" name="image2.png"/>
          <p:cNvPicPr/>
          <p:nvPr/>
        </p:nvPicPr>
        <p:blipFill>
          <a:blip r:embed="rId4">
            <a:extLst/>
          </a:blip>
          <a:stretch>
            <a:fillRect/>
          </a:stretch>
        </p:blipFill>
        <p:spPr>
          <a:xfrm>
            <a:off x="8725788" y="167030"/>
            <a:ext cx="247704" cy="247704"/>
          </a:xfrm>
          <a:prstGeom prst="rect">
            <a:avLst/>
          </a:prstGeom>
          <a:ln w="12700">
            <a:miter lim="400000"/>
          </a:ln>
          <a:effectLst>
            <a:outerShdw sx="100000" sy="100000" kx="0" ky="0" algn="b" rotWithShape="0" blurRad="127000" dist="0" dir="5400000">
              <a:srgbClr val="333333">
                <a:alpha val="20000"/>
              </a:srgbClr>
            </a:outerShdw>
          </a:effectLst>
        </p:spPr>
      </p:pic>
      <p:sp>
        <p:nvSpPr>
          <p:cNvPr id="86" name="Shape 86"/>
          <p:cNvSpPr/>
          <p:nvPr>
            <p:ph type="body" idx="1"/>
          </p:nvPr>
        </p:nvSpPr>
        <p:spPr>
          <a:xfrm>
            <a:off x="465555" y="1063431"/>
            <a:ext cx="8229601" cy="4080070"/>
          </a:xfrm>
          <a:prstGeom prst="rect">
            <a:avLst/>
          </a:prstGeom>
        </p:spPr>
        <p:txBody>
          <a:bodyPr lIns="0" tIns="0" rIns="0" bIns="0">
            <a:normAutofit fontScale="100000" lnSpcReduction="0"/>
          </a:bodyPr>
          <a:lstStyle>
            <a:lvl1pPr marL="180472" indent="-180472">
              <a:spcBef>
                <a:spcPts val="1600"/>
              </a:spcBef>
              <a:buSzPct val="100000"/>
              <a:buChar char="•"/>
              <a:defRPr sz="2400">
                <a:latin typeface="Arial Bold"/>
                <a:ea typeface="Arial Bold"/>
                <a:cs typeface="Arial Bold"/>
                <a:sym typeface="Arial Bold"/>
              </a:defRPr>
            </a:lvl1pPr>
            <a:lvl2pPr marL="561472" indent="-180472">
              <a:spcBef>
                <a:spcPts val="1600"/>
              </a:spcBef>
              <a:buChar char="-"/>
              <a:defRPr sz="2400">
                <a:latin typeface="Arial Bold"/>
                <a:ea typeface="Arial Bold"/>
                <a:cs typeface="Arial Bold"/>
                <a:sym typeface="Arial Bold"/>
              </a:defRPr>
            </a:lvl2pPr>
            <a:lvl3pPr marL="1002630" indent="-240631">
              <a:spcBef>
                <a:spcPts val="1600"/>
              </a:spcBef>
              <a:buChar char="-"/>
              <a:defRPr sz="2400">
                <a:latin typeface="Arial Bold"/>
                <a:ea typeface="Arial Bold"/>
                <a:cs typeface="Arial Bold"/>
                <a:sym typeface="Arial Bold"/>
              </a:defRPr>
            </a:lvl3pPr>
            <a:lvl4pPr marL="1383630" indent="-240630">
              <a:spcBef>
                <a:spcPts val="1600"/>
              </a:spcBef>
              <a:buChar char="-"/>
              <a:defRPr sz="2400">
                <a:latin typeface="Arial Bold"/>
                <a:ea typeface="Arial Bold"/>
                <a:cs typeface="Arial Bold"/>
                <a:sym typeface="Arial Bold"/>
              </a:defRPr>
            </a:lvl4pPr>
            <a:lvl5pPr marL="1764631" indent="-240631">
              <a:spcBef>
                <a:spcPts val="1600"/>
              </a:spcBef>
              <a:buChar char="-"/>
              <a:defRPr sz="2400">
                <a:latin typeface="Arial Bold"/>
                <a:ea typeface="Arial Bold"/>
                <a:cs typeface="Arial Bold"/>
                <a:sym typeface="Arial Bold"/>
              </a:defRPr>
            </a:lvl5pPr>
          </a:lstStyle>
          <a:p>
            <a:pPr lvl="0">
              <a:defRPr sz="1800">
                <a:solidFill>
                  <a:srgbClr val="000000"/>
                </a:solidFill>
              </a:defRPr>
            </a:pPr>
            <a:r>
              <a:rPr sz="2400">
                <a:solidFill>
                  <a:srgbClr val="333333"/>
                </a:solidFill>
              </a:rPr>
              <a:t>Body Level One</a:t>
            </a:r>
            <a:endParaRPr sz="2400">
              <a:solidFill>
                <a:srgbClr val="333333"/>
              </a:solidFill>
            </a:endParaRPr>
          </a:p>
          <a:p>
            <a:pPr lvl="1">
              <a:defRPr sz="1800">
                <a:solidFill>
                  <a:srgbClr val="000000"/>
                </a:solidFill>
              </a:defRPr>
            </a:pPr>
            <a:r>
              <a:rPr sz="2400">
                <a:solidFill>
                  <a:srgbClr val="333333"/>
                </a:solidFill>
              </a:rPr>
              <a:t>Body Level Two</a:t>
            </a:r>
            <a:endParaRPr sz="2400">
              <a:solidFill>
                <a:srgbClr val="333333"/>
              </a:solidFill>
            </a:endParaRPr>
          </a:p>
          <a:p>
            <a:pPr lvl="2">
              <a:defRPr sz="1800">
                <a:solidFill>
                  <a:srgbClr val="000000"/>
                </a:solidFill>
              </a:defRPr>
            </a:pPr>
            <a:r>
              <a:rPr sz="2400">
                <a:solidFill>
                  <a:srgbClr val="333333"/>
                </a:solidFill>
              </a:rPr>
              <a:t>Body Level Three</a:t>
            </a:r>
            <a:endParaRPr sz="2400">
              <a:solidFill>
                <a:srgbClr val="333333"/>
              </a:solidFill>
            </a:endParaRPr>
          </a:p>
          <a:p>
            <a:pPr lvl="3">
              <a:defRPr sz="1800">
                <a:solidFill>
                  <a:srgbClr val="000000"/>
                </a:solidFill>
              </a:defRPr>
            </a:pPr>
            <a:r>
              <a:rPr sz="2400">
                <a:solidFill>
                  <a:srgbClr val="333333"/>
                </a:solidFill>
              </a:rPr>
              <a:t>Body Level Four</a:t>
            </a:r>
            <a:endParaRPr sz="2400">
              <a:solidFill>
                <a:srgbClr val="333333"/>
              </a:solidFill>
            </a:endParaRPr>
          </a:p>
          <a:p>
            <a:pPr lvl="4">
              <a:defRPr sz="1800">
                <a:solidFill>
                  <a:srgbClr val="000000"/>
                </a:solidFill>
              </a:defRPr>
            </a:pPr>
            <a:r>
              <a:rPr sz="2400">
                <a:solidFill>
                  <a:srgbClr val="333333"/>
                </a:solidFill>
              </a:rPr>
              <a:t>Body Level Five</a:t>
            </a:r>
          </a:p>
        </p:txBody>
      </p:sp>
      <p:sp>
        <p:nvSpPr>
          <p:cNvPr id="87" name="Shape 87"/>
          <p:cNvSpPr/>
          <p:nvPr>
            <p:ph type="title"/>
          </p:nvPr>
        </p:nvSpPr>
        <p:spPr>
          <a:xfrm>
            <a:off x="467604" y="0"/>
            <a:ext cx="8229601" cy="587450"/>
          </a:xfrm>
          <a:prstGeom prst="rect">
            <a:avLst/>
          </a:prstGeom>
        </p:spPr>
        <p:txBody>
          <a:bodyPr lIns="0" tIns="0" rIns="0" bIns="0"/>
          <a:lstStyle>
            <a:lvl1pPr>
              <a:defRPr spc="19">
                <a:latin typeface="Arial Bold"/>
                <a:ea typeface="Arial Bold"/>
                <a:cs typeface="Arial Bold"/>
                <a:sym typeface="Arial Bold"/>
              </a:defRPr>
            </a:lvl1pPr>
          </a:lstStyle>
          <a:p>
            <a:pPr lvl="0">
              <a:defRPr spc="0" sz="1800">
                <a:solidFill>
                  <a:srgbClr val="000000"/>
                </a:solidFill>
              </a:defRPr>
            </a:pPr>
            <a:r>
              <a:rPr spc="19" sz="2000">
                <a:solidFill>
                  <a:srgbClr val="FFFFFF"/>
                </a:solidFill>
              </a:rPr>
              <a:t>Title Text</a:t>
            </a:r>
          </a:p>
        </p:txBody>
      </p:sp>
      <p:sp>
        <p:nvSpPr>
          <p:cNvPr id="88" name="Shape 88"/>
          <p:cNvSpPr/>
          <p:nvPr>
            <p:ph type="sldNum" sz="quarter" idx="2"/>
          </p:nvPr>
        </p:nvSpPr>
        <p:spPr>
          <a:xfrm>
            <a:off x="8229534" y="4840683"/>
            <a:ext cx="743956" cy="127001"/>
          </a:xfrm>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sp>
        <p:nvSpPr>
          <p:cNvPr id="90" name="Shape 90"/>
          <p:cNvSpPr/>
          <p:nvPr>
            <p:ph type="title"/>
          </p:nvPr>
        </p:nvSpPr>
        <p:spPr>
          <a:xfrm>
            <a:off x="685800" y="1383507"/>
            <a:ext cx="7772400" cy="1531143"/>
          </a:xfrm>
          <a:prstGeom prst="rect">
            <a:avLst/>
          </a:prstGeom>
        </p:spPr>
        <p:txBody>
          <a:bodyPr lIns="0" tIns="0" rIns="0" bIns="0">
            <a:normAutofit fontScale="100000" lnSpcReduction="0"/>
          </a:bodyPr>
          <a:lstStyle>
            <a:lvl1pPr algn="ctr">
              <a:defRPr spc="0" sz="4400">
                <a:solidFill>
                  <a:srgbClr val="000000"/>
                </a:solidFill>
                <a:latin typeface="Calibri"/>
                <a:ea typeface="Calibri"/>
                <a:cs typeface="Calibri"/>
                <a:sym typeface="Calibri"/>
              </a:defRPr>
            </a:lvl1pPr>
          </a:lstStyle>
          <a:p>
            <a:pPr lvl="0">
              <a:defRPr sz="1800"/>
            </a:pPr>
            <a:r>
              <a:rPr sz="4400"/>
              <a:t>Title Text</a:t>
            </a:r>
          </a:p>
        </p:txBody>
      </p:sp>
      <p:sp>
        <p:nvSpPr>
          <p:cNvPr id="91" name="Shape 91"/>
          <p:cNvSpPr/>
          <p:nvPr>
            <p:ph type="body" idx="1"/>
          </p:nvPr>
        </p:nvSpPr>
        <p:spPr>
          <a:xfrm>
            <a:off x="1371600" y="2914650"/>
            <a:ext cx="6400800" cy="2228850"/>
          </a:xfrm>
          <a:prstGeom prst="rect">
            <a:avLst/>
          </a:prstGeom>
        </p:spPr>
        <p:txBody>
          <a:bodyPr lIns="0" tIns="0" rIns="0" bIns="0">
            <a:normAutofit fontScale="100000" lnSpcReduction="0"/>
          </a:bodyPr>
          <a:lstStyle>
            <a:lvl1pPr algn="ctr">
              <a:lnSpc>
                <a:spcPct val="100000"/>
              </a:lnSpc>
              <a:spcBef>
                <a:spcPts val="700"/>
              </a:spcBef>
              <a:defRPr sz="3200">
                <a:solidFill>
                  <a:srgbClr val="888888"/>
                </a:solidFill>
                <a:latin typeface="Calibri"/>
                <a:ea typeface="Calibri"/>
                <a:cs typeface="Calibri"/>
                <a:sym typeface="Calibri"/>
              </a:defRPr>
            </a:lvl1pPr>
            <a:lvl2pPr marL="0" indent="457200" algn="ctr">
              <a:lnSpc>
                <a:spcPct val="100000"/>
              </a:lnSpc>
              <a:spcBef>
                <a:spcPts val="700"/>
              </a:spcBef>
              <a:buSzTx/>
              <a:buNone/>
              <a:defRPr sz="3200">
                <a:solidFill>
                  <a:srgbClr val="888888"/>
                </a:solidFill>
                <a:latin typeface="Calibri"/>
                <a:ea typeface="Calibri"/>
                <a:cs typeface="Calibri"/>
                <a:sym typeface="Calibri"/>
              </a:defRPr>
            </a:lvl2pPr>
            <a:lvl3pPr marL="0" indent="914400" algn="ctr">
              <a:lnSpc>
                <a:spcPct val="100000"/>
              </a:lnSpc>
              <a:spcBef>
                <a:spcPts val="700"/>
              </a:spcBef>
              <a:buSzTx/>
              <a:buNone/>
              <a:defRPr sz="3200">
                <a:solidFill>
                  <a:srgbClr val="888888"/>
                </a:solidFill>
                <a:latin typeface="Calibri"/>
                <a:ea typeface="Calibri"/>
                <a:cs typeface="Calibri"/>
                <a:sym typeface="Calibri"/>
              </a:defRPr>
            </a:lvl3pPr>
            <a:lvl4pPr marL="0" indent="1371600" algn="ctr">
              <a:lnSpc>
                <a:spcPct val="100000"/>
              </a:lnSpc>
              <a:spcBef>
                <a:spcPts val="700"/>
              </a:spcBef>
              <a:buSzTx/>
              <a:buNone/>
              <a:defRPr sz="3200">
                <a:solidFill>
                  <a:srgbClr val="888888"/>
                </a:solidFill>
                <a:latin typeface="Calibri"/>
                <a:ea typeface="Calibri"/>
                <a:cs typeface="Calibri"/>
                <a:sym typeface="Calibri"/>
              </a:defRPr>
            </a:lvl4pPr>
            <a:lvl5pPr marL="0" indent="1828800" algn="ctr">
              <a:lnSpc>
                <a:spcPct val="100000"/>
              </a:lnSpc>
              <a:spcBef>
                <a:spcPts val="700"/>
              </a:spcBef>
              <a:buSzTx/>
              <a:buNone/>
              <a:defRPr sz="3200">
                <a:solidFill>
                  <a:srgbClr val="888888"/>
                </a:solidFill>
                <a:latin typeface="Calibri"/>
                <a:ea typeface="Calibri"/>
                <a:cs typeface="Calibri"/>
                <a:sym typeface="Calibri"/>
              </a:defRPr>
            </a:lvl5pPr>
          </a:lstStyle>
          <a:p>
            <a:pPr lvl="0">
              <a:defRPr sz="1800">
                <a:solidFill>
                  <a:srgbClr val="000000"/>
                </a:solidFill>
              </a:defRPr>
            </a:pPr>
            <a:r>
              <a:rPr sz="3200">
                <a:solidFill>
                  <a:srgbClr val="888888"/>
                </a:solidFill>
              </a:rPr>
              <a:t>Body Level One</a:t>
            </a:r>
            <a:endParaRPr sz="3200">
              <a:solidFill>
                <a:srgbClr val="888888"/>
              </a:solidFill>
            </a:endParaRPr>
          </a:p>
          <a:p>
            <a:pPr lvl="1">
              <a:defRPr sz="1800">
                <a:solidFill>
                  <a:srgbClr val="000000"/>
                </a:solidFill>
              </a:defRPr>
            </a:pPr>
            <a:r>
              <a:rPr sz="3200">
                <a:solidFill>
                  <a:srgbClr val="888888"/>
                </a:solidFill>
              </a:rPr>
              <a:t>Body Level Two</a:t>
            </a:r>
            <a:endParaRPr sz="3200">
              <a:solidFill>
                <a:srgbClr val="888888"/>
              </a:solidFill>
            </a:endParaRPr>
          </a:p>
          <a:p>
            <a:pPr lvl="2">
              <a:defRPr sz="1800">
                <a:solidFill>
                  <a:srgbClr val="000000"/>
                </a:solidFill>
              </a:defRPr>
            </a:pPr>
            <a:r>
              <a:rPr sz="3200">
                <a:solidFill>
                  <a:srgbClr val="888888"/>
                </a:solidFill>
              </a:rPr>
              <a:t>Body Level Three</a:t>
            </a:r>
            <a:endParaRPr sz="3200">
              <a:solidFill>
                <a:srgbClr val="888888"/>
              </a:solidFill>
            </a:endParaRPr>
          </a:p>
          <a:p>
            <a:pPr lvl="3">
              <a:defRPr sz="1800">
                <a:solidFill>
                  <a:srgbClr val="000000"/>
                </a:solidFill>
              </a:defRPr>
            </a:pPr>
            <a:r>
              <a:rPr sz="3200">
                <a:solidFill>
                  <a:srgbClr val="888888"/>
                </a:solidFill>
              </a:rPr>
              <a:t>Body Level Four</a:t>
            </a:r>
            <a:endParaRPr sz="3200">
              <a:solidFill>
                <a:srgbClr val="888888"/>
              </a:solidFill>
            </a:endParaRPr>
          </a:p>
          <a:p>
            <a:pPr lvl="4">
              <a:defRPr sz="1800">
                <a:solidFill>
                  <a:srgbClr val="000000"/>
                </a:solidFill>
              </a:defRPr>
            </a:pPr>
            <a:r>
              <a:rPr sz="3200">
                <a:solidFill>
                  <a:srgbClr val="888888"/>
                </a:solidFill>
              </a:rPr>
              <a:t>Body Level Five</a:t>
            </a:r>
          </a:p>
        </p:txBody>
      </p:sp>
      <p:sp>
        <p:nvSpPr>
          <p:cNvPr id="92" name="Shape 92"/>
          <p:cNvSpPr/>
          <p:nvPr>
            <p:ph type="sldNum" sz="quarter" idx="2"/>
          </p:nvPr>
        </p:nvSpPr>
        <p:spPr>
          <a:xfrm>
            <a:off x="4135877" y="4911347"/>
            <a:ext cx="872247" cy="190462"/>
          </a:xfrm>
          <a:prstGeom prst="rect">
            <a:avLst/>
          </a:prstGeom>
        </p:spPr>
        <p:txBody>
          <a:bodyPr/>
          <a:lstStyle>
            <a:lvl1pPr algn="ctr">
              <a:defRPr sz="700">
                <a:solidFill>
                  <a:srgbClr val="888888"/>
                </a:solidFill>
                <a:latin typeface="Helvetica Neue Thin"/>
                <a:ea typeface="Helvetica Neue Thin"/>
                <a:cs typeface="Helvetica Neue Thin"/>
                <a:sym typeface="Helvetica Neue Thin"/>
              </a:defRPr>
            </a:lvl1pPr>
          </a:lstStyle>
          <a:p>
            <a:pPr lvl="0"/>
            <a:fld id="{86CB4B4D-7CA3-9044-876B-883B54F8677D}" type="slidenum"/>
          </a:p>
        </p:txBody>
      </p:sp>
    </p:spTree>
  </p:cSld>
  <p:clrMapOvr>
    <a:masterClrMapping/>
  </p:clrMapOvr>
  <p:transitio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94" name="Shape 94"/>
          <p:cNvSpPr/>
          <p:nvPr>
            <p:ph type="title"/>
          </p:nvPr>
        </p:nvSpPr>
        <p:spPr>
          <a:xfrm>
            <a:off x="457200" y="69057"/>
            <a:ext cx="8229600" cy="1131094"/>
          </a:xfrm>
          <a:prstGeom prst="rect">
            <a:avLst/>
          </a:prstGeom>
        </p:spPr>
        <p:txBody>
          <a:bodyPr lIns="0" tIns="0" rIns="0" bIns="0">
            <a:normAutofit fontScale="100000" lnSpcReduction="0"/>
          </a:bodyPr>
          <a:lstStyle>
            <a:lvl1pPr algn="ctr">
              <a:defRPr spc="0" sz="4400">
                <a:solidFill>
                  <a:srgbClr val="000000"/>
                </a:solidFill>
                <a:latin typeface="Calibri"/>
                <a:ea typeface="Calibri"/>
                <a:cs typeface="Calibri"/>
                <a:sym typeface="Calibri"/>
              </a:defRPr>
            </a:lvl1pPr>
          </a:lstStyle>
          <a:p>
            <a:pPr lvl="0">
              <a:defRPr sz="1800"/>
            </a:pPr>
            <a:r>
              <a:rPr sz="4400"/>
              <a:t>Title Text</a:t>
            </a:r>
          </a:p>
        </p:txBody>
      </p:sp>
      <p:sp>
        <p:nvSpPr>
          <p:cNvPr id="95" name="Shape 95"/>
          <p:cNvSpPr/>
          <p:nvPr>
            <p:ph type="body" idx="1"/>
          </p:nvPr>
        </p:nvSpPr>
        <p:spPr>
          <a:xfrm>
            <a:off x="457200" y="1200150"/>
            <a:ext cx="8229600" cy="3943351"/>
          </a:xfrm>
          <a:prstGeom prst="rect">
            <a:avLst/>
          </a:prstGeom>
        </p:spPr>
        <p:txBody>
          <a:bodyPr>
            <a:normAutofit fontScale="100000" lnSpcReduction="0"/>
          </a:bodyPr>
          <a:lstStyle>
            <a:lvl1pPr marL="342900" indent="-342900">
              <a:lnSpc>
                <a:spcPct val="100000"/>
              </a:lnSpc>
              <a:spcBef>
                <a:spcPts val="700"/>
              </a:spcBef>
              <a:buSzPct val="100000"/>
              <a:buFont typeface="Arial"/>
              <a:buChar char="•"/>
              <a:defRPr sz="3200">
                <a:solidFill>
                  <a:srgbClr val="000000"/>
                </a:solidFill>
                <a:latin typeface="Calibri"/>
                <a:ea typeface="Calibri"/>
                <a:cs typeface="Calibri"/>
                <a:sym typeface="Calibri"/>
              </a:defRPr>
            </a:lvl1pPr>
            <a:lvl2pPr marL="783771" indent="-326571">
              <a:lnSpc>
                <a:spcPct val="100000"/>
              </a:lnSpc>
              <a:spcBef>
                <a:spcPts val="700"/>
              </a:spcBef>
              <a:buFont typeface="Arial"/>
              <a:buChar char="–"/>
              <a:defRPr sz="3200">
                <a:solidFill>
                  <a:srgbClr val="000000"/>
                </a:solidFill>
                <a:latin typeface="Calibri"/>
                <a:ea typeface="Calibri"/>
                <a:cs typeface="Calibri"/>
                <a:sym typeface="Calibri"/>
              </a:defRPr>
            </a:lvl2pPr>
            <a:lvl3pPr marL="1219200" indent="-304800">
              <a:lnSpc>
                <a:spcPct val="100000"/>
              </a:lnSpc>
              <a:spcBef>
                <a:spcPts val="700"/>
              </a:spcBef>
              <a:buFont typeface="Arial"/>
              <a:buChar char="•"/>
              <a:defRPr sz="3200">
                <a:solidFill>
                  <a:srgbClr val="000000"/>
                </a:solidFill>
                <a:latin typeface="Calibri"/>
                <a:ea typeface="Calibri"/>
                <a:cs typeface="Calibri"/>
                <a:sym typeface="Calibri"/>
              </a:defRPr>
            </a:lvl3pPr>
            <a:lvl4pPr marL="1737360" indent="-365760">
              <a:lnSpc>
                <a:spcPct val="100000"/>
              </a:lnSpc>
              <a:spcBef>
                <a:spcPts val="700"/>
              </a:spcBef>
              <a:buFont typeface="Arial"/>
              <a:buChar char="–"/>
              <a:defRPr sz="3200">
                <a:solidFill>
                  <a:srgbClr val="000000"/>
                </a:solidFill>
                <a:latin typeface="Calibri"/>
                <a:ea typeface="Calibri"/>
                <a:cs typeface="Calibri"/>
                <a:sym typeface="Calibri"/>
              </a:defRPr>
            </a:lvl4pPr>
            <a:lvl5pPr marL="2194560" indent="-365760">
              <a:lnSpc>
                <a:spcPct val="100000"/>
              </a:lnSpc>
              <a:spcBef>
                <a:spcPts val="700"/>
              </a:spcBef>
              <a:buFont typeface="Arial"/>
              <a:buChar char="»"/>
              <a:defRPr sz="3200">
                <a:solidFill>
                  <a:srgbClr val="000000"/>
                </a:solidFill>
                <a:latin typeface="Calibri"/>
                <a:ea typeface="Calibri"/>
                <a:cs typeface="Calibri"/>
                <a:sym typeface="Calibri"/>
              </a:defRPr>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
        <p:nvSpPr>
          <p:cNvPr id="96" name="Shape 96"/>
          <p:cNvSpPr/>
          <p:nvPr>
            <p:ph type="sldNum" sz="quarter" idx="2"/>
          </p:nvPr>
        </p:nvSpPr>
        <p:spPr>
          <a:xfrm>
            <a:off x="4135877" y="4911347"/>
            <a:ext cx="872247" cy="190462"/>
          </a:xfrm>
          <a:prstGeom prst="rect">
            <a:avLst/>
          </a:prstGeom>
        </p:spPr>
        <p:txBody>
          <a:bodyPr/>
          <a:lstStyle>
            <a:lvl1pPr algn="ctr">
              <a:defRPr sz="700">
                <a:solidFill>
                  <a:srgbClr val="888888"/>
                </a:solidFill>
                <a:latin typeface="Helvetica Neue Thin"/>
                <a:ea typeface="Helvetica Neue Thin"/>
                <a:cs typeface="Helvetica Neue Thin"/>
                <a:sym typeface="Helvetica Neue Thin"/>
              </a:defRPr>
            </a:lvl1p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4" name="Shape 14"/>
          <p:cNvSpPr/>
          <p:nvPr>
            <p:ph type="body" idx="1"/>
          </p:nvPr>
        </p:nvSpPr>
        <p:spPr>
          <a:prstGeom prst="rect">
            <a:avLst/>
          </a:prstGeom>
        </p:spPr>
        <p:txBody>
          <a:bodyPr/>
          <a:lstStyle/>
          <a:p>
            <a:pPr lvl="0">
              <a:defRPr>
                <a:solidFill>
                  <a:srgbClr val="000000"/>
                </a:solidFill>
              </a:defRPr>
            </a:pPr>
            <a:r>
              <a:rPr>
                <a:solidFill>
                  <a:srgbClr val="333333"/>
                </a:solidFill>
              </a:rPr>
              <a:t>Body Level One</a:t>
            </a:r>
            <a:endParaRPr>
              <a:solidFill>
                <a:srgbClr val="333333"/>
              </a:solidFill>
            </a:endParaRPr>
          </a:p>
          <a:p>
            <a:pPr lvl="1">
              <a:defRPr>
                <a:solidFill>
                  <a:srgbClr val="000000"/>
                </a:solidFill>
              </a:defRPr>
            </a:pPr>
            <a:r>
              <a:rPr>
                <a:solidFill>
                  <a:srgbClr val="333333"/>
                </a:solidFill>
              </a:rPr>
              <a:t>Body Level Two</a:t>
            </a:r>
            <a:endParaRPr>
              <a:solidFill>
                <a:srgbClr val="333333"/>
              </a:solidFill>
            </a:endParaRPr>
          </a:p>
          <a:p>
            <a:pPr lvl="2">
              <a:defRPr>
                <a:solidFill>
                  <a:srgbClr val="000000"/>
                </a:solidFill>
              </a:defRPr>
            </a:pPr>
            <a:r>
              <a:rPr>
                <a:solidFill>
                  <a:srgbClr val="333333"/>
                </a:solidFill>
              </a:rPr>
              <a:t>Body Level Three</a:t>
            </a:r>
            <a:endParaRPr>
              <a:solidFill>
                <a:srgbClr val="333333"/>
              </a:solidFill>
            </a:endParaRPr>
          </a:p>
          <a:p>
            <a:pPr lvl="3">
              <a:defRPr>
                <a:solidFill>
                  <a:srgbClr val="000000"/>
                </a:solidFill>
              </a:defRPr>
            </a:pPr>
            <a:r>
              <a:rPr>
                <a:solidFill>
                  <a:srgbClr val="333333"/>
                </a:solidFill>
              </a:rPr>
              <a:t>Body Level Four</a:t>
            </a:r>
            <a:endParaRPr>
              <a:solidFill>
                <a:srgbClr val="333333"/>
              </a:solidFill>
            </a:endParaRPr>
          </a:p>
          <a:p>
            <a:pPr lvl="4">
              <a:defRPr>
                <a:solidFill>
                  <a:srgbClr val="000000"/>
                </a:solidFill>
              </a:defRPr>
            </a:pPr>
            <a:r>
              <a:rPr>
                <a:solidFill>
                  <a:srgbClr val="333333"/>
                </a:solidFill>
              </a:rPr>
              <a:t>Body Level Five</a:t>
            </a:r>
          </a:p>
        </p:txBody>
      </p:sp>
      <p:sp>
        <p:nvSpPr>
          <p:cNvPr id="15" name="Shape 15"/>
          <p:cNvSpPr/>
          <p:nvPr>
            <p:ph type="title"/>
          </p:nvPr>
        </p:nvSpPr>
        <p:spPr>
          <a:prstGeom prst="rect">
            <a:avLst/>
          </a:prstGeom>
        </p:spPr>
        <p:txBody>
          <a:bodyPr/>
          <a:lstStyle/>
          <a:p>
            <a:pPr lvl="0">
              <a:defRPr spc="0" sz="1800">
                <a:solidFill>
                  <a:srgbClr val="000000"/>
                </a:solidFill>
              </a:defRPr>
            </a:pPr>
            <a:r>
              <a:rPr spc="19" sz="2000">
                <a:solidFill>
                  <a:srgbClr val="FFFFFF"/>
                </a:solidFill>
              </a:rPr>
              <a:t>Title Text</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1_Title and Content">
    <p:spTree>
      <p:nvGrpSpPr>
        <p:cNvPr id="1" name=""/>
        <p:cNvGrpSpPr/>
        <p:nvPr/>
      </p:nvGrpSpPr>
      <p:grpSpPr>
        <a:xfrm>
          <a:off x="0" y="0"/>
          <a:ext cx="0" cy="0"/>
          <a:chOff x="0" y="0"/>
          <a:chExt cx="0" cy="0"/>
        </a:xfrm>
      </p:grpSpPr>
      <p:sp>
        <p:nvSpPr>
          <p:cNvPr id="18" name="Shape 18"/>
          <p:cNvSpPr/>
          <p:nvPr>
            <p:ph type="title"/>
          </p:nvPr>
        </p:nvSpPr>
        <p:spPr>
          <a:xfrm>
            <a:off x="467604" y="0"/>
            <a:ext cx="8229601" cy="591031"/>
          </a:xfrm>
          <a:prstGeom prst="rect">
            <a:avLst/>
          </a:prstGeom>
        </p:spPr>
        <p:txBody>
          <a:bodyPr/>
          <a:lstStyle/>
          <a:p>
            <a:pPr lvl="0">
              <a:defRPr spc="0" sz="1800">
                <a:solidFill>
                  <a:srgbClr val="000000"/>
                </a:solidFill>
              </a:defRPr>
            </a:pPr>
            <a:r>
              <a:rPr spc="19" sz="2000">
                <a:solidFill>
                  <a:srgbClr val="FFFFFF"/>
                </a:solidFill>
              </a:rPr>
              <a:t>Title Text</a:t>
            </a:r>
          </a:p>
        </p:txBody>
      </p:sp>
      <p:sp>
        <p:nvSpPr>
          <p:cNvPr id="19" name="Shape 1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1_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1" name="Shape 21"/>
          <p:cNvSpPr/>
          <p:nvPr>
            <p:ph type="title"/>
          </p:nvPr>
        </p:nvSpPr>
        <p:spPr>
          <a:xfrm>
            <a:off x="685800" y="1879498"/>
            <a:ext cx="7772400" cy="1102520"/>
          </a:xfrm>
          <a:prstGeom prst="rect">
            <a:avLst/>
          </a:prstGeom>
          <a:effectLst>
            <a:outerShdw sx="100000" sy="100000" kx="0" ky="0" algn="b" rotWithShape="0" blurRad="127000" dist="0" dir="5400000">
              <a:srgbClr val="333333">
                <a:alpha val="20000"/>
              </a:srgbClr>
            </a:outerShdw>
          </a:effectLst>
        </p:spPr>
        <p:txBody>
          <a:bodyPr/>
          <a:lstStyle>
            <a:lvl1pPr algn="ctr">
              <a:defRPr spc="0" sz="2900">
                <a:latin typeface="Arial Bold"/>
                <a:ea typeface="Arial Bold"/>
                <a:cs typeface="Arial Bold"/>
                <a:sym typeface="Arial Bold"/>
              </a:defRPr>
            </a:lvl1pPr>
          </a:lstStyle>
          <a:p>
            <a:pPr lvl="0">
              <a:defRPr sz="1800">
                <a:solidFill>
                  <a:srgbClr val="000000"/>
                </a:solidFill>
              </a:defRPr>
            </a:pPr>
            <a:r>
              <a:rPr sz="2900">
                <a:solidFill>
                  <a:srgbClr val="FFFFFF"/>
                </a:solidFill>
              </a:rPr>
              <a:t>Title Text</a:t>
            </a:r>
          </a:p>
        </p:txBody>
      </p:sp>
      <p:sp>
        <p:nvSpPr>
          <p:cNvPr id="22" name="Shape 22"/>
          <p:cNvSpPr/>
          <p:nvPr>
            <p:ph type="body" idx="1"/>
          </p:nvPr>
        </p:nvSpPr>
        <p:spPr>
          <a:xfrm>
            <a:off x="1371600" y="2898648"/>
            <a:ext cx="6400800" cy="1314451"/>
          </a:xfrm>
          <a:prstGeom prst="rect">
            <a:avLst/>
          </a:prstGeom>
          <a:effectLst>
            <a:outerShdw sx="100000" sy="100000" kx="0" ky="0" algn="b" rotWithShape="0" blurRad="127000" dist="0" dir="5400000">
              <a:srgbClr val="333333">
                <a:alpha val="20000"/>
              </a:srgbClr>
            </a:outerShdw>
          </a:effectLst>
        </p:spPr>
        <p:txBody>
          <a:bodyPr>
            <a:normAutofit fontScale="100000" lnSpcReduction="0"/>
          </a:bodyPr>
          <a:lstStyle>
            <a:lvl1pPr algn="ctr">
              <a:lnSpc>
                <a:spcPct val="100000"/>
              </a:lnSpc>
              <a:defRPr sz="2000">
                <a:solidFill>
                  <a:srgbClr val="FFFFFF"/>
                </a:solidFill>
              </a:defRPr>
            </a:lvl1pPr>
            <a:lvl2pPr marL="0" indent="457200" algn="ctr">
              <a:lnSpc>
                <a:spcPct val="100000"/>
              </a:lnSpc>
              <a:buSzTx/>
              <a:buNone/>
              <a:defRPr sz="2000">
                <a:solidFill>
                  <a:srgbClr val="FFFFFF"/>
                </a:solidFill>
              </a:defRPr>
            </a:lvl2pPr>
            <a:lvl3pPr marL="0" indent="914400" algn="ctr">
              <a:lnSpc>
                <a:spcPct val="100000"/>
              </a:lnSpc>
              <a:buSzTx/>
              <a:buNone/>
              <a:defRPr sz="2000">
                <a:solidFill>
                  <a:srgbClr val="FFFFFF"/>
                </a:solidFill>
              </a:defRPr>
            </a:lvl3pPr>
            <a:lvl4pPr marL="0" indent="1371600" algn="ctr">
              <a:lnSpc>
                <a:spcPct val="100000"/>
              </a:lnSpc>
              <a:buSzTx/>
              <a:buNone/>
              <a:defRPr sz="2000">
                <a:solidFill>
                  <a:srgbClr val="FFFFFF"/>
                </a:solidFill>
              </a:defRPr>
            </a:lvl4pPr>
            <a:lvl5pPr marL="0" indent="1828800" algn="ctr">
              <a:lnSpc>
                <a:spcPct val="100000"/>
              </a:lnSpc>
              <a:buSzTx/>
              <a:buNone/>
              <a:defRPr sz="2000">
                <a:solidFill>
                  <a:srgbClr val="FFFFFF"/>
                </a:solidFill>
              </a:defRPr>
            </a:lvl5pPr>
          </a:lstStyle>
          <a:p>
            <a:pPr lvl="0">
              <a:defRPr sz="1800">
                <a:solidFill>
                  <a:srgbClr val="000000"/>
                </a:solidFill>
              </a:defRPr>
            </a:pPr>
            <a:r>
              <a:rPr sz="2000">
                <a:solidFill>
                  <a:srgbClr val="FFFFFF"/>
                </a:solidFill>
              </a:rPr>
              <a:t>Body Level One</a:t>
            </a:r>
            <a:endParaRPr sz="2000">
              <a:solidFill>
                <a:srgbClr val="FFFFFF"/>
              </a:solidFill>
            </a:endParaRPr>
          </a:p>
          <a:p>
            <a:pPr lvl="1">
              <a:defRPr sz="1800">
                <a:solidFill>
                  <a:srgbClr val="000000"/>
                </a:solidFill>
              </a:defRPr>
            </a:pPr>
            <a:r>
              <a:rPr sz="2000">
                <a:solidFill>
                  <a:srgbClr val="FFFFFF"/>
                </a:solidFill>
              </a:rPr>
              <a:t>Body Level Two</a:t>
            </a:r>
            <a:endParaRPr sz="2000">
              <a:solidFill>
                <a:srgbClr val="FFFFFF"/>
              </a:solidFill>
            </a:endParaRPr>
          </a:p>
          <a:p>
            <a:pPr lvl="2">
              <a:defRPr sz="1800">
                <a:solidFill>
                  <a:srgbClr val="000000"/>
                </a:solidFill>
              </a:defRPr>
            </a:pPr>
            <a:r>
              <a:rPr sz="2000">
                <a:solidFill>
                  <a:srgbClr val="FFFFFF"/>
                </a:solidFill>
              </a:rPr>
              <a:t>Body Level Three</a:t>
            </a:r>
            <a:endParaRPr sz="2000">
              <a:solidFill>
                <a:srgbClr val="FFFFFF"/>
              </a:solidFill>
            </a:endParaRPr>
          </a:p>
          <a:p>
            <a:pPr lvl="3">
              <a:defRPr sz="1800">
                <a:solidFill>
                  <a:srgbClr val="000000"/>
                </a:solidFill>
              </a:defRPr>
            </a:pPr>
            <a:r>
              <a:rPr sz="2000">
                <a:solidFill>
                  <a:srgbClr val="FFFFFF"/>
                </a:solidFill>
              </a:rPr>
              <a:t>Body Level Four</a:t>
            </a:r>
            <a:endParaRPr sz="2000">
              <a:solidFill>
                <a:srgbClr val="FFFFFF"/>
              </a:solidFill>
            </a:endParaRPr>
          </a:p>
          <a:p>
            <a:pPr lvl="4">
              <a:defRPr sz="1800">
                <a:solidFill>
                  <a:srgbClr val="000000"/>
                </a:solidFill>
              </a:defRPr>
            </a:pPr>
            <a:r>
              <a:rPr sz="2000">
                <a:solidFill>
                  <a:srgbClr val="FFFFFF"/>
                </a:solidFill>
              </a:rPr>
              <a:t>Body Level Five</a:t>
            </a:r>
          </a:p>
        </p:txBody>
      </p:sp>
      <p:pic>
        <p:nvPicPr>
          <p:cNvPr id="23" name="image2.png"/>
          <p:cNvPicPr/>
          <p:nvPr/>
        </p:nvPicPr>
        <p:blipFill>
          <a:blip r:embed="rId3">
            <a:extLst/>
          </a:blip>
          <a:stretch>
            <a:fillRect/>
          </a:stretch>
        </p:blipFill>
        <p:spPr>
          <a:xfrm>
            <a:off x="4004905" y="369092"/>
            <a:ext cx="1136726" cy="423377"/>
          </a:xfrm>
          <a:prstGeom prst="rect">
            <a:avLst/>
          </a:prstGeom>
          <a:ln w="12700">
            <a:miter lim="400000"/>
          </a:ln>
          <a:effectLst>
            <a:outerShdw sx="100000" sy="100000" kx="0" ky="0" algn="b" rotWithShape="0" blurRad="127000" dist="0" dir="2700000">
              <a:srgbClr val="000000">
                <a:alpha val="60000"/>
              </a:srgbClr>
            </a:outerShdw>
          </a:effectLst>
        </p:spPr>
      </p:pic>
      <p:pic>
        <p:nvPicPr>
          <p:cNvPr id="24" name="image7.png"/>
          <p:cNvPicPr/>
          <p:nvPr/>
        </p:nvPicPr>
        <p:blipFill>
          <a:blip r:embed="rId4">
            <a:extLst/>
          </a:blip>
          <a:stretch>
            <a:fillRect/>
          </a:stretch>
        </p:blipFill>
        <p:spPr>
          <a:xfrm>
            <a:off x="4402835" y="4462731"/>
            <a:ext cx="338329" cy="338329"/>
          </a:xfrm>
          <a:prstGeom prst="rect">
            <a:avLst/>
          </a:prstGeom>
          <a:ln w="12700">
            <a:miter lim="400000"/>
          </a:ln>
        </p:spPr>
      </p:pic>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1_Title Slide copy">
    <p:bg>
      <p:bgPr>
        <a:blipFill rotWithShape="1">
          <a:blip r:embed="rId2"/>
          <a:srcRect l="0" t="0" r="0" b="0"/>
          <a:stretch>
            <a:fillRect/>
          </a:stretch>
        </a:blipFill>
      </p:bgPr>
    </p:bg>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27" name="Shape 2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Default - Title and Content ">
    <p:spTree>
      <p:nvGrpSpPr>
        <p:cNvPr id="1" name=""/>
        <p:cNvGrpSpPr/>
        <p:nvPr/>
      </p:nvGrpSpPr>
      <p:grpSpPr>
        <a:xfrm>
          <a:off x="0" y="0"/>
          <a:ext cx="0" cy="0"/>
          <a:chOff x="0" y="0"/>
          <a:chExt cx="0" cy="0"/>
        </a:xfrm>
      </p:grpSpPr>
      <p:pic>
        <p:nvPicPr>
          <p:cNvPr id="29" name="image1.png"/>
          <p:cNvPicPr/>
          <p:nvPr/>
        </p:nvPicPr>
        <p:blipFill>
          <a:blip r:embed="rId2">
            <a:extLst/>
          </a:blip>
          <a:stretch>
            <a:fillRect/>
          </a:stretch>
        </p:blipFill>
        <p:spPr>
          <a:xfrm>
            <a:off x="7659365" y="4711650"/>
            <a:ext cx="1225628" cy="398330"/>
          </a:xfrm>
          <a:prstGeom prst="rect">
            <a:avLst/>
          </a:prstGeom>
          <a:ln w="12700">
            <a:round/>
          </a:ln>
        </p:spPr>
      </p:pic>
      <p:sp>
        <p:nvSpPr>
          <p:cNvPr id="30" name="Shape 30"/>
          <p:cNvSpPr/>
          <p:nvPr/>
        </p:nvSpPr>
        <p:spPr>
          <a:xfrm>
            <a:off x="0" y="0"/>
            <a:ext cx="9156700" cy="45719"/>
          </a:xfrm>
          <a:prstGeom prst="rect">
            <a:avLst/>
          </a:prstGeom>
          <a:solidFill>
            <a:srgbClr val="7EBD50"/>
          </a:solidFill>
          <a:ln w="25400">
            <a:round/>
          </a:ln>
        </p:spPr>
        <p:txBody>
          <a:bodyPr lIns="38100" tIns="38100" rIns="38100" bIns="38100" anchor="ctr"/>
          <a:lstStyle/>
          <a:p>
            <a:pPr lvl="0" algn="ctr" defTabSz="914400">
              <a:spcBef>
                <a:spcPts val="1100"/>
              </a:spcBef>
              <a:buClr>
                <a:srgbClr val="FFFFFF"/>
              </a:buClr>
              <a:defRPr>
                <a:solidFill>
                  <a:srgbClr val="FFFFFF"/>
                </a:solidFill>
                <a:effectLst>
                  <a:outerShdw sx="100000" sy="100000" kx="0" ky="0" algn="b" rotWithShape="0" blurRad="38100" dist="12700" dir="5400000">
                    <a:srgbClr val="000000">
                      <a:alpha val="50000"/>
                    </a:srgbClr>
                  </a:outerShdw>
                </a:effectLst>
                <a:uFill>
                  <a:solidFill>
                    <a:srgbClr val="FFFFFF"/>
                  </a:solidFill>
                </a:uFill>
              </a:defRPr>
            </a:pPr>
          </a:p>
        </p:txBody>
      </p:sp>
      <p:sp>
        <p:nvSpPr>
          <p:cNvPr id="31" name="Shape 31"/>
          <p:cNvSpPr/>
          <p:nvPr/>
        </p:nvSpPr>
        <p:spPr>
          <a:xfrm>
            <a:off x="0" y="0"/>
            <a:ext cx="9156700" cy="45719"/>
          </a:xfrm>
          <a:prstGeom prst="rect">
            <a:avLst/>
          </a:prstGeom>
          <a:solidFill>
            <a:srgbClr val="7EBD50"/>
          </a:solidFill>
          <a:ln w="25400">
            <a:round/>
          </a:ln>
        </p:spPr>
        <p:txBody>
          <a:bodyPr lIns="38100" tIns="38100" rIns="38100" bIns="38100" anchor="ctr"/>
          <a:lstStyle/>
          <a:p>
            <a:pPr lvl="0" algn="ctr" defTabSz="914400">
              <a:spcBef>
                <a:spcPts val="1100"/>
              </a:spcBef>
              <a:buClr>
                <a:srgbClr val="FFFFFF"/>
              </a:buClr>
              <a:defRPr>
                <a:solidFill>
                  <a:srgbClr val="FFFFFF"/>
                </a:solidFill>
                <a:effectLst>
                  <a:outerShdw sx="100000" sy="100000" kx="0" ky="0" algn="b" rotWithShape="0" blurRad="38100" dist="12700" dir="5400000">
                    <a:srgbClr val="000000">
                      <a:alpha val="50000"/>
                    </a:srgbClr>
                  </a:outerShdw>
                </a:effectLst>
                <a:uFill>
                  <a:solidFill>
                    <a:srgbClr val="FFFFFF"/>
                  </a:solidFill>
                </a:uFill>
              </a:defRPr>
            </a:pPr>
          </a:p>
        </p:txBody>
      </p:sp>
      <p:pic>
        <p:nvPicPr>
          <p:cNvPr id="32" name="image3.png"/>
          <p:cNvPicPr/>
          <p:nvPr/>
        </p:nvPicPr>
        <p:blipFill>
          <a:blip r:embed="rId3">
            <a:extLst/>
          </a:blip>
          <a:stretch>
            <a:fillRect/>
          </a:stretch>
        </p:blipFill>
        <p:spPr>
          <a:xfrm>
            <a:off x="7680325" y="4714269"/>
            <a:ext cx="1162050" cy="325376"/>
          </a:xfrm>
          <a:prstGeom prst="rect">
            <a:avLst/>
          </a:prstGeom>
          <a:ln w="12700">
            <a:round/>
          </a:ln>
        </p:spPr>
      </p:pic>
      <p:sp>
        <p:nvSpPr>
          <p:cNvPr id="33" name="Shape 33"/>
          <p:cNvSpPr/>
          <p:nvPr/>
        </p:nvSpPr>
        <p:spPr>
          <a:xfrm>
            <a:off x="7455774" y="139700"/>
            <a:ext cx="1383427" cy="5715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lgn="r" defTabSz="444500">
              <a:buClr>
                <a:srgbClr val="424242"/>
              </a:buClr>
              <a:defRPr sz="1500">
                <a:solidFill>
                  <a:srgbClr val="7A7A7A"/>
                </a:solidFill>
                <a:uFill>
                  <a:solidFill>
                    <a:srgbClr val="7A7A7A"/>
                  </a:solidFill>
                </a:uFill>
              </a:defRPr>
            </a:lvl1pPr>
          </a:lstStyle>
          <a:p>
            <a:pPr lvl="0">
              <a:defRPr sz="1800">
                <a:solidFill>
                  <a:srgbClr val="000000"/>
                </a:solidFill>
                <a:uFillTx/>
              </a:defRPr>
            </a:pPr>
            <a:r>
              <a:rPr sz="1500">
                <a:solidFill>
                  <a:srgbClr val="7A7A7A"/>
                </a:solidFill>
                <a:uFill>
                  <a:solidFill>
                    <a:srgbClr val="7A7A7A"/>
                  </a:solidFill>
                </a:uFill>
              </a:rPr>
              <a:t>@starbuxman </a:t>
            </a:r>
            <a:endParaRPr sz="1500">
              <a:solidFill>
                <a:srgbClr val="7A7A7A"/>
              </a:solidFill>
              <a:uFill>
                <a:solidFill>
                  <a:srgbClr val="7A7A7A"/>
                </a:solidFill>
              </a:uFill>
            </a:endParaRPr>
          </a:p>
        </p:txBody>
      </p:sp>
      <p:sp>
        <p:nvSpPr>
          <p:cNvPr id="34" name="Shape 34"/>
          <p:cNvSpPr/>
          <p:nvPr>
            <p:ph type="title"/>
          </p:nvPr>
        </p:nvSpPr>
        <p:spPr>
          <a:xfrm>
            <a:off x="304800" y="91915"/>
            <a:ext cx="8537575" cy="708185"/>
          </a:xfrm>
          <a:prstGeom prst="rect">
            <a:avLst/>
          </a:prstGeom>
        </p:spPr>
        <p:txBody>
          <a:bodyPr lIns="0" tIns="0" rIns="0" bIns="0"/>
          <a:lstStyle>
            <a:lvl1pPr defTabSz="914400">
              <a:defRPr b="1" spc="0" sz="2200">
                <a:solidFill>
                  <a:srgbClr val="424242"/>
                </a:solidFill>
                <a:effectLst>
                  <a:outerShdw sx="100000" sy="100000" kx="0" ky="0" algn="b" rotWithShape="0" blurRad="12700" dist="25400" dir="5400000">
                    <a:srgbClr val="FFFFFF">
                      <a:alpha val="0"/>
                    </a:srgbClr>
                  </a:outerShdw>
                </a:effectLst>
                <a:uFill>
                  <a:solidFill>
                    <a:srgbClr val="424242"/>
                  </a:solidFill>
                </a:uFill>
              </a:defRPr>
            </a:lvl1pPr>
          </a:lstStyle>
          <a:p>
            <a:pPr lvl="0">
              <a:defRPr b="0" sz="1800">
                <a:solidFill>
                  <a:srgbClr val="000000"/>
                </a:solidFill>
                <a:effectLst/>
                <a:uFillTx/>
              </a:defRPr>
            </a:pPr>
            <a:r>
              <a:rPr b="1" sz="2200">
                <a:solidFill>
                  <a:srgbClr val="424242"/>
                </a:solidFill>
                <a:effectLst>
                  <a:outerShdw sx="100000" sy="100000" kx="0" ky="0" algn="b" rotWithShape="0" blurRad="12700" dist="25400" dir="5400000">
                    <a:srgbClr val="FFFFFF">
                      <a:alpha val="0"/>
                    </a:srgbClr>
                  </a:outerShdw>
                </a:effectLst>
                <a:uFill>
                  <a:solidFill>
                    <a:srgbClr val="424242"/>
                  </a:solidFill>
                </a:uFill>
              </a:rPr>
              <a:t>Title Text</a:t>
            </a:r>
          </a:p>
        </p:txBody>
      </p:sp>
      <p:sp>
        <p:nvSpPr>
          <p:cNvPr id="35" name="Shape 35"/>
          <p:cNvSpPr/>
          <p:nvPr>
            <p:ph type="body" idx="1"/>
          </p:nvPr>
        </p:nvSpPr>
        <p:spPr>
          <a:xfrm>
            <a:off x="304800" y="800100"/>
            <a:ext cx="8537575" cy="4343400"/>
          </a:xfrm>
          <a:prstGeom prst="rect">
            <a:avLst/>
          </a:prstGeom>
        </p:spPr>
        <p:txBody>
          <a:bodyPr lIns="0" tIns="0" rIns="0" bIns="0"/>
          <a:lstStyle>
            <a:lvl1pPr marL="233363" indent="-233363" defTabSz="914400">
              <a:lnSpc>
                <a:spcPts val="2400"/>
              </a:lnSpc>
              <a:spcBef>
                <a:spcPts val="1000"/>
              </a:spcBef>
              <a:buClr>
                <a:srgbClr val="458C3A"/>
              </a:buClr>
              <a:buSzPct val="115000"/>
              <a:buFont typeface="Wingdings"/>
              <a:buChar char=""/>
              <a:defRPr b="1">
                <a:solidFill>
                  <a:srgbClr val="424242"/>
                </a:solidFill>
                <a:uFill>
                  <a:solidFill>
                    <a:srgbClr val="424242"/>
                  </a:solidFill>
                </a:uFill>
              </a:defRPr>
            </a:lvl1pPr>
            <a:lvl2pPr marL="400050" indent="-171450" defTabSz="914400">
              <a:lnSpc>
                <a:spcPts val="2200"/>
              </a:lnSpc>
              <a:spcBef>
                <a:spcPts val="800"/>
              </a:spcBef>
              <a:buClr>
                <a:srgbClr val="458C3A"/>
              </a:buClr>
              <a:buSzPct val="110000"/>
              <a:buFont typeface="Times Roman"/>
              <a:buChar char="•"/>
              <a:defRPr>
                <a:solidFill>
                  <a:srgbClr val="424242"/>
                </a:solidFill>
                <a:uFill>
                  <a:solidFill>
                    <a:srgbClr val="424242"/>
                  </a:solidFill>
                </a:uFill>
              </a:defRPr>
            </a:lvl2pPr>
            <a:lvl3pPr marL="628650" indent="-171450" defTabSz="914400">
              <a:lnSpc>
                <a:spcPts val="2000"/>
              </a:lnSpc>
              <a:spcBef>
                <a:spcPts val="600"/>
              </a:spcBef>
              <a:buClr>
                <a:srgbClr val="458C3A"/>
              </a:buClr>
              <a:buSzPct val="110000"/>
              <a:buChar char="•"/>
              <a:defRPr sz="1600">
                <a:solidFill>
                  <a:srgbClr val="424242"/>
                </a:solidFill>
                <a:uFill>
                  <a:solidFill>
                    <a:srgbClr val="424242"/>
                  </a:solidFill>
                </a:uFill>
              </a:defRPr>
            </a:lvl3pPr>
            <a:lvl4pPr marL="914400" indent="-171450" defTabSz="914400">
              <a:lnSpc>
                <a:spcPts val="2000"/>
              </a:lnSpc>
              <a:spcBef>
                <a:spcPts val="600"/>
              </a:spcBef>
              <a:buClr>
                <a:srgbClr val="458C3A"/>
              </a:buClr>
              <a:buSzPct val="110000"/>
              <a:buChar char="•"/>
              <a:defRPr sz="1600">
                <a:solidFill>
                  <a:srgbClr val="424242"/>
                </a:solidFill>
                <a:uFill>
                  <a:solidFill>
                    <a:srgbClr val="424242"/>
                  </a:solidFill>
                </a:uFill>
              </a:defRPr>
            </a:lvl4pPr>
            <a:lvl5pPr marL="1200150" indent="-171450" defTabSz="914400">
              <a:lnSpc>
                <a:spcPts val="2000"/>
              </a:lnSpc>
              <a:spcBef>
                <a:spcPts val="600"/>
              </a:spcBef>
              <a:buClr>
                <a:srgbClr val="458C3A"/>
              </a:buClr>
              <a:buSzPct val="110000"/>
              <a:buChar char="•"/>
              <a:defRPr sz="1600">
                <a:solidFill>
                  <a:srgbClr val="424242"/>
                </a:solidFill>
                <a:uFill>
                  <a:solidFill>
                    <a:srgbClr val="424242"/>
                  </a:solidFill>
                </a:uFill>
              </a:defRPr>
            </a:lvl5pPr>
          </a:lstStyle>
          <a:p>
            <a:pPr lvl="0">
              <a:defRPr b="0">
                <a:solidFill>
                  <a:srgbClr val="000000"/>
                </a:solidFill>
                <a:uFillTx/>
              </a:defRPr>
            </a:pPr>
            <a:r>
              <a:rPr b="1">
                <a:solidFill>
                  <a:srgbClr val="424242"/>
                </a:solidFill>
                <a:uFill>
                  <a:solidFill>
                    <a:srgbClr val="424242"/>
                  </a:solidFill>
                </a:uFill>
              </a:rPr>
              <a:t>Body Level One</a:t>
            </a:r>
            <a:endParaRPr b="1">
              <a:solidFill>
                <a:srgbClr val="424242"/>
              </a:solidFill>
              <a:uFill>
                <a:solidFill>
                  <a:srgbClr val="424242"/>
                </a:solidFill>
              </a:uFill>
            </a:endParaRPr>
          </a:p>
          <a:p>
            <a:pPr lvl="1">
              <a:defRPr>
                <a:solidFill>
                  <a:srgbClr val="000000"/>
                </a:solidFill>
                <a:uFillTx/>
              </a:defRPr>
            </a:pPr>
            <a:r>
              <a:rPr>
                <a:solidFill>
                  <a:srgbClr val="424242"/>
                </a:solidFill>
                <a:uFill>
                  <a:solidFill>
                    <a:srgbClr val="424242"/>
                  </a:solidFill>
                </a:uFill>
              </a:rPr>
              <a:t>Body Level Two</a:t>
            </a:r>
            <a:endParaRPr>
              <a:solidFill>
                <a:srgbClr val="424242"/>
              </a:solidFill>
              <a:uFill>
                <a:solidFill>
                  <a:srgbClr val="424242"/>
                </a:solidFill>
              </a:uFill>
            </a:endParaRPr>
          </a:p>
          <a:p>
            <a:pPr lvl="2">
              <a:defRPr sz="1800">
                <a:solidFill>
                  <a:srgbClr val="000000"/>
                </a:solidFill>
                <a:uFillTx/>
              </a:defRPr>
            </a:pPr>
            <a:r>
              <a:rPr sz="1600">
                <a:solidFill>
                  <a:srgbClr val="424242"/>
                </a:solidFill>
                <a:uFill>
                  <a:solidFill>
                    <a:srgbClr val="424242"/>
                  </a:solidFill>
                </a:uFill>
              </a:rPr>
              <a:t>Body Level Three</a:t>
            </a:r>
            <a:endParaRPr sz="1600">
              <a:solidFill>
                <a:srgbClr val="424242"/>
              </a:solidFill>
              <a:uFill>
                <a:solidFill>
                  <a:srgbClr val="424242"/>
                </a:solidFill>
              </a:uFill>
            </a:endParaRPr>
          </a:p>
          <a:p>
            <a:pPr lvl="3">
              <a:defRPr sz="1800">
                <a:solidFill>
                  <a:srgbClr val="000000"/>
                </a:solidFill>
                <a:uFillTx/>
              </a:defRPr>
            </a:pPr>
            <a:r>
              <a:rPr sz="1600">
                <a:solidFill>
                  <a:srgbClr val="424242"/>
                </a:solidFill>
                <a:uFill>
                  <a:solidFill>
                    <a:srgbClr val="424242"/>
                  </a:solidFill>
                </a:uFill>
              </a:rPr>
              <a:t>Body Level Four</a:t>
            </a:r>
            <a:endParaRPr sz="1600">
              <a:solidFill>
                <a:srgbClr val="424242"/>
              </a:solidFill>
              <a:uFill>
                <a:solidFill>
                  <a:srgbClr val="424242"/>
                </a:solidFill>
              </a:uFill>
            </a:endParaRPr>
          </a:p>
          <a:p>
            <a:pPr lvl="4">
              <a:defRPr sz="1800">
                <a:solidFill>
                  <a:srgbClr val="000000"/>
                </a:solidFill>
                <a:uFillTx/>
              </a:defRPr>
            </a:pPr>
            <a:r>
              <a:rPr sz="1600">
                <a:solidFill>
                  <a:srgbClr val="424242"/>
                </a:solidFill>
                <a:uFill>
                  <a:solidFill>
                    <a:srgbClr val="424242"/>
                  </a:solidFill>
                </a:u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regular slide 1">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Default - 1_Title and Content">
    <p:spTree>
      <p:nvGrpSpPr>
        <p:cNvPr id="1" name=""/>
        <p:cNvGrpSpPr/>
        <p:nvPr/>
      </p:nvGrpSpPr>
      <p:grpSpPr>
        <a:xfrm>
          <a:off x="0" y="0"/>
          <a:ext cx="0" cy="0"/>
          <a:chOff x="0" y="0"/>
          <a:chExt cx="0" cy="0"/>
        </a:xfrm>
      </p:grpSpPr>
      <p:sp>
        <p:nvSpPr>
          <p:cNvPr id="38" name="Shape 38"/>
          <p:cNvSpPr/>
          <p:nvPr>
            <p:ph type="title"/>
          </p:nvPr>
        </p:nvSpPr>
        <p:spPr>
          <a:xfrm>
            <a:off x="366712" y="325437"/>
            <a:ext cx="8410576" cy="749302"/>
          </a:xfrm>
          <a:prstGeom prst="rect">
            <a:avLst/>
          </a:prstGeom>
          <a:ln>
            <a:round/>
          </a:ln>
        </p:spPr>
        <p:txBody>
          <a:bodyPr lIns="0" tIns="0" rIns="0" bIns="0" anchor="t"/>
          <a:lstStyle>
            <a:lvl1pPr defTabSz="914400">
              <a:lnSpc>
                <a:spcPct val="90000"/>
              </a:lnSpc>
              <a:defRPr spc="0" sz="3200">
                <a:solidFill>
                  <a:srgbClr val="009893"/>
                </a:solidFill>
                <a:uFill>
                  <a:solidFill>
                    <a:srgbClr val="009893"/>
                  </a:solidFill>
                </a:uFill>
              </a:defRPr>
            </a:lvl1pPr>
          </a:lstStyle>
          <a:p>
            <a:pPr lvl="0">
              <a:defRPr sz="1800">
                <a:solidFill>
                  <a:srgbClr val="000000"/>
                </a:solidFill>
                <a:uFillTx/>
              </a:defRPr>
            </a:pPr>
            <a:r>
              <a:rPr sz="3200">
                <a:solidFill>
                  <a:srgbClr val="009893"/>
                </a:solidFill>
                <a:uFill>
                  <a:solidFill>
                    <a:srgbClr val="009893"/>
                  </a:solidFill>
                </a:uFill>
              </a:rPr>
              <a:t>Title Text</a:t>
            </a:r>
          </a:p>
        </p:txBody>
      </p:sp>
      <p:sp>
        <p:nvSpPr>
          <p:cNvPr id="39" name="Shape 39"/>
          <p:cNvSpPr/>
          <p:nvPr>
            <p:ph type="body" idx="1"/>
          </p:nvPr>
        </p:nvSpPr>
        <p:spPr>
          <a:xfrm>
            <a:off x="366714" y="1074738"/>
            <a:ext cx="8410576" cy="4068763"/>
          </a:xfrm>
          <a:prstGeom prst="rect">
            <a:avLst/>
          </a:prstGeom>
          <a:ln>
            <a:round/>
          </a:ln>
        </p:spPr>
        <p:txBody>
          <a:bodyPr lIns="0" tIns="0" rIns="0" bIns="0"/>
          <a:lstStyle>
            <a:lvl1pPr marL="228600" indent="-228600" defTabSz="914400">
              <a:lnSpc>
                <a:spcPct val="100000"/>
              </a:lnSpc>
              <a:spcBef>
                <a:spcPts val="600"/>
              </a:spcBef>
              <a:buClr>
                <a:srgbClr val="34A7E4"/>
              </a:buClr>
              <a:buSzPct val="100000"/>
              <a:buFont typeface="Arial"/>
              <a:buChar char="•"/>
              <a:defRPr sz="2800">
                <a:solidFill>
                  <a:srgbClr val="606060"/>
                </a:solidFill>
                <a:uFill>
                  <a:solidFill>
                    <a:srgbClr val="606060"/>
                  </a:solidFill>
                </a:uFill>
                <a:latin typeface="ArialUnicodeMS"/>
                <a:ea typeface="ArialUnicodeMS"/>
                <a:cs typeface="ArialUnicodeMS"/>
                <a:sym typeface="ArialUnicodeMS"/>
              </a:defRPr>
            </a:lvl1pPr>
            <a:lvl2pPr marL="742950" indent="-285750" defTabSz="914400">
              <a:lnSpc>
                <a:spcPct val="100000"/>
              </a:lnSpc>
              <a:spcBef>
                <a:spcPts val="500"/>
              </a:spcBef>
              <a:buClr>
                <a:srgbClr val="34A7E4"/>
              </a:buClr>
              <a:buFont typeface="Arial"/>
              <a:buChar char="–"/>
              <a:defRPr sz="2400">
                <a:solidFill>
                  <a:srgbClr val="606060"/>
                </a:solidFill>
                <a:uFill>
                  <a:solidFill>
                    <a:srgbClr val="606060"/>
                  </a:solidFill>
                </a:uFill>
                <a:latin typeface="ArialUnicodeMS"/>
                <a:ea typeface="ArialUnicodeMS"/>
                <a:cs typeface="ArialUnicodeMS"/>
                <a:sym typeface="ArialUnicodeMS"/>
              </a:defRPr>
            </a:lvl2pPr>
            <a:lvl3pPr marL="1143000" indent="-228600" defTabSz="914400">
              <a:lnSpc>
                <a:spcPct val="100000"/>
              </a:lnSpc>
              <a:buClr>
                <a:srgbClr val="34A7E4"/>
              </a:buClr>
              <a:buFont typeface="Arial"/>
              <a:buChar char="•"/>
              <a:defRPr sz="2000">
                <a:solidFill>
                  <a:srgbClr val="606060"/>
                </a:solidFill>
                <a:uFill>
                  <a:solidFill>
                    <a:srgbClr val="606060"/>
                  </a:solidFill>
                </a:uFill>
                <a:latin typeface="ArialUnicodeMS"/>
                <a:ea typeface="ArialUnicodeMS"/>
                <a:cs typeface="ArialUnicodeMS"/>
                <a:sym typeface="ArialUnicodeMS"/>
              </a:defRPr>
            </a:lvl3pPr>
            <a:lvl4pPr marL="1600200" indent="-228600" defTabSz="914400">
              <a:lnSpc>
                <a:spcPct val="100000"/>
              </a:lnSpc>
              <a:buClr>
                <a:srgbClr val="34A7E4"/>
              </a:buClr>
              <a:buFont typeface="Arial"/>
              <a:buChar char="–"/>
              <a:defRPr>
                <a:solidFill>
                  <a:srgbClr val="606060"/>
                </a:solidFill>
                <a:uFill>
                  <a:solidFill>
                    <a:srgbClr val="606060"/>
                  </a:solidFill>
                </a:uFill>
                <a:latin typeface="ArialUnicodeMS"/>
                <a:ea typeface="ArialUnicodeMS"/>
                <a:cs typeface="ArialUnicodeMS"/>
                <a:sym typeface="ArialUnicodeMS"/>
              </a:defRPr>
            </a:lvl4pPr>
            <a:lvl5pPr marL="2057400" indent="-228600" defTabSz="914400">
              <a:lnSpc>
                <a:spcPct val="100000"/>
              </a:lnSpc>
              <a:buClr>
                <a:srgbClr val="34A7E4"/>
              </a:buClr>
              <a:buFont typeface="Arial"/>
              <a:buChar char="»"/>
              <a:defRPr>
                <a:solidFill>
                  <a:srgbClr val="606060"/>
                </a:solidFill>
                <a:uFill>
                  <a:solidFill>
                    <a:srgbClr val="606060"/>
                  </a:solidFill>
                </a:uFill>
                <a:latin typeface="ArialUnicodeMS"/>
                <a:ea typeface="ArialUnicodeMS"/>
                <a:cs typeface="ArialUnicodeMS"/>
                <a:sym typeface="ArialUnicodeMS"/>
              </a:defRPr>
            </a:lvl5pPr>
          </a:lstStyle>
          <a:p>
            <a:pPr lvl="0">
              <a:defRPr sz="1800">
                <a:solidFill>
                  <a:srgbClr val="000000"/>
                </a:solidFill>
                <a:uFillTx/>
              </a:defRPr>
            </a:pPr>
            <a:r>
              <a:rPr sz="2800">
                <a:solidFill>
                  <a:srgbClr val="606060"/>
                </a:solidFill>
                <a:uFill>
                  <a:solidFill>
                    <a:srgbClr val="606060"/>
                  </a:solidFill>
                </a:uFill>
              </a:rPr>
              <a:t>Body Level One</a:t>
            </a:r>
            <a:endParaRPr sz="2800">
              <a:solidFill>
                <a:srgbClr val="606060"/>
              </a:solidFill>
              <a:uFill>
                <a:solidFill>
                  <a:srgbClr val="606060"/>
                </a:solidFill>
              </a:uFill>
            </a:endParaRPr>
          </a:p>
          <a:p>
            <a:pPr lvl="1">
              <a:defRPr sz="1800">
                <a:solidFill>
                  <a:srgbClr val="000000"/>
                </a:solidFill>
                <a:uFillTx/>
              </a:defRPr>
            </a:pPr>
            <a:r>
              <a:rPr sz="2400">
                <a:solidFill>
                  <a:srgbClr val="606060"/>
                </a:solidFill>
                <a:uFill>
                  <a:solidFill>
                    <a:srgbClr val="606060"/>
                  </a:solidFill>
                </a:uFill>
              </a:rPr>
              <a:t>Body Level Two</a:t>
            </a:r>
            <a:endParaRPr sz="2400">
              <a:solidFill>
                <a:srgbClr val="606060"/>
              </a:solidFill>
              <a:uFill>
                <a:solidFill>
                  <a:srgbClr val="606060"/>
                </a:solidFill>
              </a:uFill>
            </a:endParaRPr>
          </a:p>
          <a:p>
            <a:pPr lvl="2">
              <a:defRPr sz="1800">
                <a:solidFill>
                  <a:srgbClr val="000000"/>
                </a:solidFill>
                <a:uFillTx/>
              </a:defRPr>
            </a:pPr>
            <a:r>
              <a:rPr sz="2000">
                <a:solidFill>
                  <a:srgbClr val="606060"/>
                </a:solidFill>
                <a:uFill>
                  <a:solidFill>
                    <a:srgbClr val="606060"/>
                  </a:solidFill>
                </a:uFill>
              </a:rPr>
              <a:t>Body Level Three</a:t>
            </a:r>
            <a:endParaRPr sz="2000">
              <a:solidFill>
                <a:srgbClr val="606060"/>
              </a:solidFill>
              <a:uFill>
                <a:solidFill>
                  <a:srgbClr val="606060"/>
                </a:solidFill>
              </a:uFill>
            </a:endParaRPr>
          </a:p>
          <a:p>
            <a:pPr lvl="3">
              <a:defRPr>
                <a:solidFill>
                  <a:srgbClr val="000000"/>
                </a:solidFill>
                <a:uFillTx/>
              </a:defRPr>
            </a:pPr>
            <a:r>
              <a:rPr>
                <a:solidFill>
                  <a:srgbClr val="606060"/>
                </a:solidFill>
                <a:uFill>
                  <a:solidFill>
                    <a:srgbClr val="606060"/>
                  </a:solidFill>
                </a:uFill>
              </a:rPr>
              <a:t>Body Level Four</a:t>
            </a:r>
            <a:endParaRPr>
              <a:solidFill>
                <a:srgbClr val="606060"/>
              </a:solidFill>
              <a:uFill>
                <a:solidFill>
                  <a:srgbClr val="606060"/>
                </a:solidFill>
              </a:uFill>
            </a:endParaRPr>
          </a:p>
          <a:p>
            <a:pPr lvl="4">
              <a:defRPr>
                <a:solidFill>
                  <a:srgbClr val="000000"/>
                </a:solidFill>
                <a:uFillTx/>
              </a:defRPr>
            </a:pPr>
            <a:r>
              <a:rPr>
                <a:solidFill>
                  <a:srgbClr val="606060"/>
                </a:solidFill>
                <a:uFill>
                  <a:solidFill>
                    <a:srgbClr val="606060"/>
                  </a:solidFill>
                </a:uFill>
              </a:rPr>
              <a:t>Body Level Five</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0" Type="http://schemas.openxmlformats.org/officeDocument/2006/relationships/slideLayout" Target="../slideLayouts/slideLayout16.xml"/><Relationship Id="rId21" Type="http://schemas.openxmlformats.org/officeDocument/2006/relationships/slideLayout" Target="../slideLayouts/slideLayout17.xml"/><Relationship Id="rId22" Type="http://schemas.openxmlformats.org/officeDocument/2006/relationships/slideLayout" Target="../slideLayouts/slideLayout18.xml"/><Relationship Id="rId23"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4.jpg"/>
          <p:cNvPicPr/>
          <p:nvPr/>
        </p:nvPicPr>
        <p:blipFill>
          <a:blip r:embed="rId2">
            <a:extLst/>
          </a:blip>
          <a:stretch>
            <a:fillRect/>
          </a:stretch>
        </p:blipFill>
        <p:spPr>
          <a:xfrm>
            <a:off x="0" y="0"/>
            <a:ext cx="9144000" cy="571500"/>
          </a:xfrm>
          <a:prstGeom prst="rect">
            <a:avLst/>
          </a:prstGeom>
          <a:ln w="12700">
            <a:miter lim="400000"/>
          </a:ln>
        </p:spPr>
      </p:pic>
      <p:sp>
        <p:nvSpPr>
          <p:cNvPr id="3" name="Shape 3"/>
          <p:cNvSpPr/>
          <p:nvPr>
            <p:ph type="body" idx="1"/>
          </p:nvPr>
        </p:nvSpPr>
        <p:spPr>
          <a:xfrm>
            <a:off x="465555" y="1063431"/>
            <a:ext cx="8229601" cy="4080069"/>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lvl="0">
              <a:defRPr>
                <a:solidFill>
                  <a:srgbClr val="000000"/>
                </a:solidFill>
              </a:defRPr>
            </a:pPr>
            <a:r>
              <a:rPr>
                <a:solidFill>
                  <a:srgbClr val="333333"/>
                </a:solidFill>
              </a:rPr>
              <a:t>Body Level One</a:t>
            </a:r>
            <a:endParaRPr>
              <a:solidFill>
                <a:srgbClr val="333333"/>
              </a:solidFill>
            </a:endParaRPr>
          </a:p>
          <a:p>
            <a:pPr lvl="1">
              <a:defRPr>
                <a:solidFill>
                  <a:srgbClr val="000000"/>
                </a:solidFill>
              </a:defRPr>
            </a:pPr>
            <a:r>
              <a:rPr>
                <a:solidFill>
                  <a:srgbClr val="333333"/>
                </a:solidFill>
              </a:rPr>
              <a:t>Body Level Two</a:t>
            </a:r>
            <a:endParaRPr>
              <a:solidFill>
                <a:srgbClr val="333333"/>
              </a:solidFill>
            </a:endParaRPr>
          </a:p>
          <a:p>
            <a:pPr lvl="2">
              <a:defRPr>
                <a:solidFill>
                  <a:srgbClr val="000000"/>
                </a:solidFill>
              </a:defRPr>
            </a:pPr>
            <a:r>
              <a:rPr>
                <a:solidFill>
                  <a:srgbClr val="333333"/>
                </a:solidFill>
              </a:rPr>
              <a:t>Body Level Three</a:t>
            </a:r>
            <a:endParaRPr>
              <a:solidFill>
                <a:srgbClr val="333333"/>
              </a:solidFill>
            </a:endParaRPr>
          </a:p>
          <a:p>
            <a:pPr lvl="3">
              <a:defRPr>
                <a:solidFill>
                  <a:srgbClr val="000000"/>
                </a:solidFill>
              </a:defRPr>
            </a:pPr>
            <a:r>
              <a:rPr>
                <a:solidFill>
                  <a:srgbClr val="333333"/>
                </a:solidFill>
              </a:rPr>
              <a:t>Body Level Four</a:t>
            </a:r>
            <a:endParaRPr>
              <a:solidFill>
                <a:srgbClr val="333333"/>
              </a:solidFill>
            </a:endParaRPr>
          </a:p>
          <a:p>
            <a:pPr lvl="4">
              <a:defRPr>
                <a:solidFill>
                  <a:srgbClr val="000000"/>
                </a:solidFill>
              </a:defRPr>
            </a:pPr>
            <a:r>
              <a:rPr>
                <a:solidFill>
                  <a:srgbClr val="333333"/>
                </a:solidFill>
              </a:rPr>
              <a:t>Body Level Five</a:t>
            </a:r>
          </a:p>
        </p:txBody>
      </p:sp>
      <p:sp>
        <p:nvSpPr>
          <p:cNvPr id="4" name="Shape 4"/>
          <p:cNvSpPr/>
          <p:nvPr>
            <p:ph type="title"/>
          </p:nvPr>
        </p:nvSpPr>
        <p:spPr>
          <a:xfrm>
            <a:off x="467604" y="0"/>
            <a:ext cx="8229601" cy="5874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lvl="0">
              <a:defRPr spc="0" sz="1800">
                <a:solidFill>
                  <a:srgbClr val="000000"/>
                </a:solidFill>
              </a:defRPr>
            </a:pPr>
            <a:r>
              <a:rPr spc="19" sz="2000">
                <a:solidFill>
                  <a:srgbClr val="FFFFFF"/>
                </a:solidFill>
              </a:rPr>
              <a:t>Title Text</a:t>
            </a:r>
          </a:p>
        </p:txBody>
      </p:sp>
      <p:pic>
        <p:nvPicPr>
          <p:cNvPr id="5" name="image5.png"/>
          <p:cNvPicPr/>
          <p:nvPr/>
        </p:nvPicPr>
        <p:blipFill>
          <a:blip r:embed="rId3">
            <a:extLst/>
          </a:blip>
          <a:stretch>
            <a:fillRect/>
          </a:stretch>
        </p:blipFill>
        <p:spPr>
          <a:xfrm>
            <a:off x="168069" y="172009"/>
            <a:ext cx="237744" cy="237744"/>
          </a:xfrm>
          <a:prstGeom prst="rect">
            <a:avLst/>
          </a:prstGeom>
          <a:ln w="12700">
            <a:miter lim="400000"/>
          </a:ln>
          <a:effectLst>
            <a:outerShdw sx="100000" sy="100000" kx="0" ky="0" algn="b" rotWithShape="0" blurRad="127000" dist="0" dir="5400000">
              <a:srgbClr val="333333">
                <a:alpha val="20000"/>
              </a:srgbClr>
            </a:outerShdw>
          </a:effectLst>
        </p:spPr>
      </p:pic>
      <p:pic>
        <p:nvPicPr>
          <p:cNvPr id="6" name="image3.png"/>
          <p:cNvPicPr/>
          <p:nvPr/>
        </p:nvPicPr>
        <p:blipFill>
          <a:blip r:embed="rId4">
            <a:extLst/>
          </a:blip>
          <a:stretch>
            <a:fillRect/>
          </a:stretch>
        </p:blipFill>
        <p:spPr>
          <a:xfrm>
            <a:off x="8725788" y="167030"/>
            <a:ext cx="247703" cy="247703"/>
          </a:xfrm>
          <a:prstGeom prst="rect">
            <a:avLst/>
          </a:prstGeom>
          <a:ln w="12700">
            <a:miter lim="400000"/>
          </a:ln>
          <a:effectLst>
            <a:outerShdw sx="100000" sy="100000" kx="0" ky="0" algn="b" rotWithShape="0" blurRad="127000" dist="0" dir="5400000">
              <a:srgbClr val="333333">
                <a:alpha val="20000"/>
              </a:srgbClr>
            </a:outerShdw>
          </a:effectLst>
        </p:spPr>
      </p:pic>
      <p:sp>
        <p:nvSpPr>
          <p:cNvPr id="7" name="Shape 7"/>
          <p:cNvSpPr/>
          <p:nvPr>
            <p:ph type="sldNum" sz="quarter" idx="2"/>
          </p:nvPr>
        </p:nvSpPr>
        <p:spPr>
          <a:xfrm>
            <a:off x="8229535" y="4840684"/>
            <a:ext cx="743955" cy="127001"/>
          </a:xfrm>
          <a:prstGeom prst="rect">
            <a:avLst/>
          </a:prstGeom>
          <a:ln w="12700">
            <a:miter lim="400000"/>
          </a:ln>
        </p:spPr>
        <p:txBody>
          <a:bodyPr lIns="0" tIns="0" rIns="0" bIns="0" anchor="ctr">
            <a:spAutoFit/>
          </a:bodyPr>
          <a:lstStyle>
            <a:lvl1pPr algn="r">
              <a:defRPr sz="800">
                <a:solidFill>
                  <a:srgbClr val="CCCCCC"/>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 id="2147483666" r:id="rId22"/>
    <p:sldLayoutId id="2147483667" r:id="rId23"/>
  </p:sldLayoutIdLst>
  <p:transition spd="med" advClick="1"/>
  <p:txStyles>
    <p:titleStyle>
      <a:lvl1pPr defTabSz="457200">
        <a:defRPr spc="19" sz="2000">
          <a:solidFill>
            <a:srgbClr val="FFFFFF"/>
          </a:solidFill>
          <a:latin typeface="Arial"/>
          <a:ea typeface="Arial"/>
          <a:cs typeface="Arial"/>
          <a:sym typeface="Arial"/>
        </a:defRPr>
      </a:lvl1pPr>
      <a:lvl2pPr defTabSz="457200">
        <a:defRPr spc="19" sz="2000">
          <a:solidFill>
            <a:srgbClr val="FFFFFF"/>
          </a:solidFill>
          <a:latin typeface="Arial"/>
          <a:ea typeface="Arial"/>
          <a:cs typeface="Arial"/>
          <a:sym typeface="Arial"/>
        </a:defRPr>
      </a:lvl2pPr>
      <a:lvl3pPr defTabSz="457200">
        <a:defRPr spc="19" sz="2000">
          <a:solidFill>
            <a:srgbClr val="FFFFFF"/>
          </a:solidFill>
          <a:latin typeface="Arial"/>
          <a:ea typeface="Arial"/>
          <a:cs typeface="Arial"/>
          <a:sym typeface="Arial"/>
        </a:defRPr>
      </a:lvl3pPr>
      <a:lvl4pPr defTabSz="457200">
        <a:defRPr spc="19" sz="2000">
          <a:solidFill>
            <a:srgbClr val="FFFFFF"/>
          </a:solidFill>
          <a:latin typeface="Arial"/>
          <a:ea typeface="Arial"/>
          <a:cs typeface="Arial"/>
          <a:sym typeface="Arial"/>
        </a:defRPr>
      </a:lvl4pPr>
      <a:lvl5pPr defTabSz="457200">
        <a:defRPr spc="19" sz="2000">
          <a:solidFill>
            <a:srgbClr val="FFFFFF"/>
          </a:solidFill>
          <a:latin typeface="Arial"/>
          <a:ea typeface="Arial"/>
          <a:cs typeface="Arial"/>
          <a:sym typeface="Arial"/>
        </a:defRPr>
      </a:lvl5pPr>
      <a:lvl6pPr defTabSz="457200">
        <a:defRPr spc="19" sz="2000">
          <a:solidFill>
            <a:srgbClr val="FFFFFF"/>
          </a:solidFill>
          <a:latin typeface="Arial"/>
          <a:ea typeface="Arial"/>
          <a:cs typeface="Arial"/>
          <a:sym typeface="Arial"/>
        </a:defRPr>
      </a:lvl6pPr>
      <a:lvl7pPr defTabSz="457200">
        <a:defRPr spc="19" sz="2000">
          <a:solidFill>
            <a:srgbClr val="FFFFFF"/>
          </a:solidFill>
          <a:latin typeface="Arial"/>
          <a:ea typeface="Arial"/>
          <a:cs typeface="Arial"/>
          <a:sym typeface="Arial"/>
        </a:defRPr>
      </a:lvl7pPr>
      <a:lvl8pPr defTabSz="457200">
        <a:defRPr spc="19" sz="2000">
          <a:solidFill>
            <a:srgbClr val="FFFFFF"/>
          </a:solidFill>
          <a:latin typeface="Arial"/>
          <a:ea typeface="Arial"/>
          <a:cs typeface="Arial"/>
          <a:sym typeface="Arial"/>
        </a:defRPr>
      </a:lvl8pPr>
      <a:lvl9pPr defTabSz="457200">
        <a:defRPr spc="19" sz="2000">
          <a:solidFill>
            <a:srgbClr val="FFFFFF"/>
          </a:solidFill>
          <a:latin typeface="Arial"/>
          <a:ea typeface="Arial"/>
          <a:cs typeface="Arial"/>
          <a:sym typeface="Arial"/>
        </a:defRPr>
      </a:lvl9pPr>
    </p:titleStyle>
    <p:bodyStyle>
      <a:lvl1pPr defTabSz="457200">
        <a:lnSpc>
          <a:spcPct val="90000"/>
        </a:lnSpc>
        <a:spcBef>
          <a:spcPts val="400"/>
        </a:spcBef>
        <a:defRPr>
          <a:solidFill>
            <a:srgbClr val="333333"/>
          </a:solidFill>
          <a:latin typeface="Arial"/>
          <a:ea typeface="Arial"/>
          <a:cs typeface="Arial"/>
          <a:sym typeface="Arial"/>
        </a:defRPr>
      </a:lvl1pPr>
      <a:lvl2pPr marL="301625" indent="-190500" defTabSz="457200">
        <a:lnSpc>
          <a:spcPct val="90000"/>
        </a:lnSpc>
        <a:spcBef>
          <a:spcPts val="400"/>
        </a:spcBef>
        <a:buSzPct val="100000"/>
        <a:buChar char="▪"/>
        <a:defRPr>
          <a:solidFill>
            <a:srgbClr val="333333"/>
          </a:solidFill>
          <a:latin typeface="Arial"/>
          <a:ea typeface="Arial"/>
          <a:cs typeface="Arial"/>
          <a:sym typeface="Arial"/>
        </a:defRPr>
      </a:lvl2pPr>
      <a:lvl3pPr marL="301625" indent="-190500" defTabSz="457200">
        <a:lnSpc>
          <a:spcPct val="90000"/>
        </a:lnSpc>
        <a:spcBef>
          <a:spcPts val="400"/>
        </a:spcBef>
        <a:buSzPct val="100000"/>
        <a:buChar char="▪"/>
        <a:defRPr>
          <a:solidFill>
            <a:srgbClr val="333333"/>
          </a:solidFill>
          <a:latin typeface="Arial"/>
          <a:ea typeface="Arial"/>
          <a:cs typeface="Arial"/>
          <a:sym typeface="Arial"/>
        </a:defRPr>
      </a:lvl3pPr>
      <a:lvl4pPr marL="301625" indent="-190500" defTabSz="457200">
        <a:lnSpc>
          <a:spcPct val="90000"/>
        </a:lnSpc>
        <a:spcBef>
          <a:spcPts val="400"/>
        </a:spcBef>
        <a:buSzPct val="100000"/>
        <a:buChar char="▪"/>
        <a:defRPr>
          <a:solidFill>
            <a:srgbClr val="333333"/>
          </a:solidFill>
          <a:latin typeface="Arial"/>
          <a:ea typeface="Arial"/>
          <a:cs typeface="Arial"/>
          <a:sym typeface="Arial"/>
        </a:defRPr>
      </a:lvl4pPr>
      <a:lvl5pPr marL="301625" indent="-190500" defTabSz="457200">
        <a:lnSpc>
          <a:spcPct val="90000"/>
        </a:lnSpc>
        <a:spcBef>
          <a:spcPts val="400"/>
        </a:spcBef>
        <a:buSzPct val="100000"/>
        <a:buChar char="▪"/>
        <a:defRPr>
          <a:solidFill>
            <a:srgbClr val="333333"/>
          </a:solidFill>
          <a:latin typeface="Arial"/>
          <a:ea typeface="Arial"/>
          <a:cs typeface="Arial"/>
          <a:sym typeface="Arial"/>
        </a:defRPr>
      </a:lvl5pPr>
      <a:lvl6pPr marL="2491739" indent="-205739" defTabSz="457200">
        <a:lnSpc>
          <a:spcPct val="90000"/>
        </a:lnSpc>
        <a:spcBef>
          <a:spcPts val="400"/>
        </a:spcBef>
        <a:buSzPct val="100000"/>
        <a:buChar char="•"/>
        <a:defRPr>
          <a:solidFill>
            <a:srgbClr val="333333"/>
          </a:solidFill>
          <a:latin typeface="Arial"/>
          <a:ea typeface="Arial"/>
          <a:cs typeface="Arial"/>
          <a:sym typeface="Arial"/>
        </a:defRPr>
      </a:lvl6pPr>
      <a:lvl7pPr marL="2948939" indent="-205739" defTabSz="457200">
        <a:lnSpc>
          <a:spcPct val="90000"/>
        </a:lnSpc>
        <a:spcBef>
          <a:spcPts val="400"/>
        </a:spcBef>
        <a:buSzPct val="100000"/>
        <a:buChar char="•"/>
        <a:defRPr>
          <a:solidFill>
            <a:srgbClr val="333333"/>
          </a:solidFill>
          <a:latin typeface="Arial"/>
          <a:ea typeface="Arial"/>
          <a:cs typeface="Arial"/>
          <a:sym typeface="Arial"/>
        </a:defRPr>
      </a:lvl7pPr>
      <a:lvl8pPr marL="3406140" indent="-205740" defTabSz="457200">
        <a:lnSpc>
          <a:spcPct val="90000"/>
        </a:lnSpc>
        <a:spcBef>
          <a:spcPts val="400"/>
        </a:spcBef>
        <a:buSzPct val="100000"/>
        <a:buChar char="•"/>
        <a:defRPr>
          <a:solidFill>
            <a:srgbClr val="333333"/>
          </a:solidFill>
          <a:latin typeface="Arial"/>
          <a:ea typeface="Arial"/>
          <a:cs typeface="Arial"/>
          <a:sym typeface="Arial"/>
        </a:defRPr>
      </a:lvl8pPr>
      <a:lvl9pPr marL="3863340" indent="-205740" defTabSz="457200">
        <a:lnSpc>
          <a:spcPct val="90000"/>
        </a:lnSpc>
        <a:spcBef>
          <a:spcPts val="400"/>
        </a:spcBef>
        <a:buSzPct val="100000"/>
        <a:buChar char="•"/>
        <a:defRPr>
          <a:solidFill>
            <a:srgbClr val="333333"/>
          </a:solidFill>
          <a:latin typeface="Arial"/>
          <a:ea typeface="Arial"/>
          <a:cs typeface="Arial"/>
          <a:sym typeface="Arial"/>
        </a:defRPr>
      </a:lvl9pPr>
    </p:bodyStyle>
    <p:otherStyle>
      <a:lvl1pPr algn="r" defTabSz="457200">
        <a:defRPr sz="800">
          <a:solidFill>
            <a:schemeClr val="tx1"/>
          </a:solidFill>
          <a:latin typeface="+mn-lt"/>
          <a:ea typeface="+mn-ea"/>
          <a:cs typeface="+mn-cs"/>
          <a:sym typeface="Arial"/>
        </a:defRPr>
      </a:lvl1pPr>
      <a:lvl2pPr indent="457200" algn="r" defTabSz="457200">
        <a:defRPr sz="800">
          <a:solidFill>
            <a:schemeClr val="tx1"/>
          </a:solidFill>
          <a:latin typeface="+mn-lt"/>
          <a:ea typeface="+mn-ea"/>
          <a:cs typeface="+mn-cs"/>
          <a:sym typeface="Arial"/>
        </a:defRPr>
      </a:lvl2pPr>
      <a:lvl3pPr indent="914400" algn="r" defTabSz="457200">
        <a:defRPr sz="800">
          <a:solidFill>
            <a:schemeClr val="tx1"/>
          </a:solidFill>
          <a:latin typeface="+mn-lt"/>
          <a:ea typeface="+mn-ea"/>
          <a:cs typeface="+mn-cs"/>
          <a:sym typeface="Arial"/>
        </a:defRPr>
      </a:lvl3pPr>
      <a:lvl4pPr indent="1371600" algn="r" defTabSz="457200">
        <a:defRPr sz="800">
          <a:solidFill>
            <a:schemeClr val="tx1"/>
          </a:solidFill>
          <a:latin typeface="+mn-lt"/>
          <a:ea typeface="+mn-ea"/>
          <a:cs typeface="+mn-cs"/>
          <a:sym typeface="Arial"/>
        </a:defRPr>
      </a:lvl4pPr>
      <a:lvl5pPr indent="1828800" algn="r" defTabSz="457200">
        <a:defRPr sz="800">
          <a:solidFill>
            <a:schemeClr val="tx1"/>
          </a:solidFill>
          <a:latin typeface="+mn-lt"/>
          <a:ea typeface="+mn-ea"/>
          <a:cs typeface="+mn-cs"/>
          <a:sym typeface="Arial"/>
        </a:defRPr>
      </a:lvl5pPr>
      <a:lvl6pPr indent="2286000" algn="r" defTabSz="457200">
        <a:defRPr sz="800">
          <a:solidFill>
            <a:schemeClr val="tx1"/>
          </a:solidFill>
          <a:latin typeface="+mn-lt"/>
          <a:ea typeface="+mn-ea"/>
          <a:cs typeface="+mn-cs"/>
          <a:sym typeface="Arial"/>
        </a:defRPr>
      </a:lvl6pPr>
      <a:lvl7pPr indent="2743200" algn="r" defTabSz="457200">
        <a:defRPr sz="800">
          <a:solidFill>
            <a:schemeClr val="tx1"/>
          </a:solidFill>
          <a:latin typeface="+mn-lt"/>
          <a:ea typeface="+mn-ea"/>
          <a:cs typeface="+mn-cs"/>
          <a:sym typeface="Arial"/>
        </a:defRPr>
      </a:lvl7pPr>
      <a:lvl8pPr indent="3200400" algn="r" defTabSz="457200">
        <a:defRPr sz="800">
          <a:solidFill>
            <a:schemeClr val="tx1"/>
          </a:solidFill>
          <a:latin typeface="+mn-lt"/>
          <a:ea typeface="+mn-ea"/>
          <a:cs typeface="+mn-cs"/>
          <a:sym typeface="Arial"/>
        </a:defRPr>
      </a:lvl8pPr>
      <a:lvl9pPr indent="3657600" algn="r" defTabSz="457200">
        <a:defRPr sz="800">
          <a:solidFill>
            <a:schemeClr val="tx1"/>
          </a:solid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23.png"/><Relationship Id="rId11" Type="http://schemas.openxmlformats.org/officeDocument/2006/relationships/image" Target="../media/image2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5.png"/><Relationship Id="rId3" Type="http://schemas.openxmlformats.org/officeDocument/2006/relationships/image" Target="../media/image25.png"/><Relationship Id="rId4" Type="http://schemas.openxmlformats.org/officeDocument/2006/relationships/image" Target="../media/image2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7.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g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5001A"/>
        </a:solidFill>
      </p:bgPr>
    </p:bg>
    <p:spTree>
      <p:nvGrpSpPr>
        <p:cNvPr id="1" name=""/>
        <p:cNvGrpSpPr/>
        <p:nvPr/>
      </p:nvGrpSpPr>
      <p:grpSpPr>
        <a:xfrm>
          <a:off x="0" y="0"/>
          <a:ext cx="0" cy="0"/>
          <a:chOff x="0" y="0"/>
          <a:chExt cx="0" cy="0"/>
        </a:xfrm>
      </p:grpSpPr>
      <p:sp>
        <p:nvSpPr>
          <p:cNvPr id="100" name="Shape 100"/>
          <p:cNvSpPr/>
          <p:nvPr>
            <p:ph type="title"/>
          </p:nvPr>
        </p:nvSpPr>
        <p:spPr>
          <a:xfrm>
            <a:off x="236488" y="2223523"/>
            <a:ext cx="8608787" cy="2668250"/>
          </a:xfrm>
          <a:prstGeom prst="rect">
            <a:avLst/>
          </a:prstGeom>
        </p:spPr>
        <p:txBody>
          <a:bodyPr anchor="t"/>
          <a:lstStyle/>
          <a:p>
            <a:pPr lvl="0" algn="l">
              <a:defRPr sz="1800"/>
            </a:pPr>
            <a:r>
              <a:rPr b="1" sz="2800">
                <a:solidFill>
                  <a:srgbClr val="FFFFFF"/>
                </a:solidFill>
                <a:latin typeface="Helvetica Neue"/>
                <a:ea typeface="Helvetica Neue"/>
                <a:cs typeface="Helvetica Neue"/>
                <a:sym typeface="Helvetica Neue"/>
              </a:rPr>
              <a:t>Couchbase Mobile</a:t>
            </a:r>
            <a:br>
              <a:rPr b="1" sz="2800">
                <a:solidFill>
                  <a:srgbClr val="FFFFFF"/>
                </a:solidFill>
                <a:latin typeface="Helvetica Neue"/>
                <a:ea typeface="Helvetica Neue"/>
                <a:cs typeface="Helvetica Neue"/>
                <a:sym typeface="Helvetica Neue"/>
              </a:rPr>
            </a:br>
            <a:r>
              <a:rPr>
                <a:solidFill>
                  <a:srgbClr val="FFFFFF"/>
                </a:solidFill>
                <a:latin typeface="Helvetica Neue Thin"/>
                <a:ea typeface="Helvetica Neue Thin"/>
                <a:cs typeface="Helvetica Neue Thin"/>
                <a:sym typeface="Helvetica Neue Thin"/>
              </a:rPr>
              <a:t>Introduction</a:t>
            </a:r>
          </a:p>
        </p:txBody>
      </p:sp>
      <p:pic>
        <p:nvPicPr>
          <p:cNvPr id="101" name="image1.pdf" descr="couchbase_white.eps"/>
          <p:cNvPicPr/>
          <p:nvPr/>
        </p:nvPicPr>
        <p:blipFill>
          <a:blip r:embed="rId2">
            <a:extLst/>
          </a:blip>
          <a:stretch>
            <a:fillRect/>
          </a:stretch>
        </p:blipFill>
        <p:spPr>
          <a:xfrm>
            <a:off x="124977" y="74039"/>
            <a:ext cx="1712474" cy="978557"/>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nvSpPr>
        <p:spPr>
          <a:xfrm>
            <a:off x="0" y="-1"/>
            <a:ext cx="9144000" cy="805369"/>
          </a:xfrm>
          <a:prstGeom prst="rect">
            <a:avLst/>
          </a:prstGeom>
          <a:solidFill>
            <a:srgbClr val="E5001A"/>
          </a:solidFill>
          <a:ln w="12700">
            <a:miter lim="400000"/>
          </a:ln>
        </p:spPr>
        <p:txBody>
          <a:bodyPr lIns="0" tIns="0" rIns="0" bIns="0" anchor="ctr"/>
          <a:lstStyle/>
          <a:p>
            <a:pPr lvl="0" algn="ctr">
              <a:defRPr>
                <a:solidFill>
                  <a:srgbClr val="FFFFFF"/>
                </a:solidFill>
                <a:latin typeface="Calibri"/>
                <a:ea typeface="Calibri"/>
                <a:cs typeface="Calibri"/>
                <a:sym typeface="Calibri"/>
              </a:defRPr>
            </a:pPr>
          </a:p>
        </p:txBody>
      </p:sp>
      <p:pic>
        <p:nvPicPr>
          <p:cNvPr id="266" name="image2.png" descr="couchbase_medium_white.png"/>
          <p:cNvPicPr/>
          <p:nvPr/>
        </p:nvPicPr>
        <p:blipFill>
          <a:blip r:embed="rId2">
            <a:extLst/>
          </a:blip>
          <a:srcRect l="33070" t="20633" r="32474" b="50000"/>
          <a:stretch>
            <a:fillRect/>
          </a:stretch>
        </p:blipFill>
        <p:spPr>
          <a:xfrm>
            <a:off x="8208019" y="237420"/>
            <a:ext cx="637703" cy="310587"/>
          </a:xfrm>
          <a:prstGeom prst="rect">
            <a:avLst/>
          </a:prstGeom>
          <a:ln w="12700">
            <a:miter lim="400000"/>
          </a:ln>
        </p:spPr>
      </p:pic>
      <p:sp>
        <p:nvSpPr>
          <p:cNvPr id="267" name="Shape 267"/>
          <p:cNvSpPr/>
          <p:nvPr>
            <p:ph type="sldNum" sz="quarter" idx="2"/>
          </p:nvPr>
        </p:nvSpPr>
        <p:spPr>
          <a:xfrm>
            <a:off x="4135877" y="4774425"/>
            <a:ext cx="872246" cy="190462"/>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lvl="0">
              <a:defRPr sz="1800">
                <a:solidFill>
                  <a:srgbClr val="000000"/>
                </a:solidFill>
              </a:defRPr>
            </a:pPr>
            <a:fld id="{86CB4B4D-7CA3-9044-876B-883B54F8677D}" type="slidenum">
              <a:rPr sz="700">
                <a:solidFill>
                  <a:srgbClr val="888888"/>
                </a:solidFill>
              </a:rPr>
            </a:fld>
          </a:p>
        </p:txBody>
      </p:sp>
      <p:grpSp>
        <p:nvGrpSpPr>
          <p:cNvPr id="305" name="Group 305"/>
          <p:cNvGrpSpPr/>
          <p:nvPr/>
        </p:nvGrpSpPr>
        <p:grpSpPr>
          <a:xfrm>
            <a:off x="6480545" y="1286873"/>
            <a:ext cx="1584328" cy="1945608"/>
            <a:chOff x="0" y="0"/>
            <a:chExt cx="1584327" cy="1945607"/>
          </a:xfrm>
        </p:grpSpPr>
        <p:grpSp>
          <p:nvGrpSpPr>
            <p:cNvPr id="280" name="Group 280"/>
            <p:cNvGrpSpPr/>
            <p:nvPr/>
          </p:nvGrpSpPr>
          <p:grpSpPr>
            <a:xfrm>
              <a:off x="156416" y="384380"/>
              <a:ext cx="1292768" cy="1293140"/>
              <a:chOff x="0" y="0"/>
              <a:chExt cx="1292766" cy="1293138"/>
            </a:xfrm>
          </p:grpSpPr>
          <p:sp>
            <p:nvSpPr>
              <p:cNvPr id="268" name="Shape 268"/>
              <p:cNvSpPr/>
              <p:nvPr/>
            </p:nvSpPr>
            <p:spPr>
              <a:xfrm>
                <a:off x="538426" y="634"/>
                <a:ext cx="754341" cy="754342"/>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269" name="Shape 269"/>
              <p:cNvSpPr/>
              <p:nvPr/>
            </p:nvSpPr>
            <p:spPr>
              <a:xfrm>
                <a:off x="430475" y="108584"/>
                <a:ext cx="754342" cy="754342"/>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270" name="Shape 270"/>
              <p:cNvSpPr/>
              <p:nvPr/>
            </p:nvSpPr>
            <p:spPr>
              <a:xfrm>
                <a:off x="323086" y="216303"/>
                <a:ext cx="753219" cy="753219"/>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271" name="Shape 271"/>
              <p:cNvSpPr/>
              <p:nvPr/>
            </p:nvSpPr>
            <p:spPr>
              <a:xfrm>
                <a:off x="216723" y="324252"/>
                <a:ext cx="753220" cy="753219"/>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272" name="Shape 272"/>
              <p:cNvSpPr/>
              <p:nvPr/>
            </p:nvSpPr>
            <p:spPr>
              <a:xfrm>
                <a:off x="108213" y="430847"/>
                <a:ext cx="754341" cy="754342"/>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273" name="Shape 273"/>
              <p:cNvSpPr/>
              <p:nvPr/>
            </p:nvSpPr>
            <p:spPr>
              <a:xfrm flipV="1">
                <a:off x="-1" y="-1"/>
                <a:ext cx="754342" cy="754342"/>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274" name="Shape 274"/>
              <p:cNvSpPr/>
              <p:nvPr/>
            </p:nvSpPr>
            <p:spPr>
              <a:xfrm flipV="1">
                <a:off x="107950" y="107950"/>
                <a:ext cx="754341" cy="754341"/>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275" name="Shape 275"/>
              <p:cNvSpPr/>
              <p:nvPr/>
            </p:nvSpPr>
            <p:spPr>
              <a:xfrm flipV="1">
                <a:off x="216461" y="215667"/>
                <a:ext cx="753220" cy="753220"/>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276" name="Shape 276"/>
              <p:cNvSpPr/>
              <p:nvPr/>
            </p:nvSpPr>
            <p:spPr>
              <a:xfrm flipV="1">
                <a:off x="322824" y="323617"/>
                <a:ext cx="753219" cy="753220"/>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277" name="Shape 277"/>
              <p:cNvSpPr/>
              <p:nvPr/>
            </p:nvSpPr>
            <p:spPr>
              <a:xfrm flipV="1">
                <a:off x="430212" y="430212"/>
                <a:ext cx="754342" cy="754342"/>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278" name="Shape 278"/>
              <p:cNvSpPr/>
              <p:nvPr/>
            </p:nvSpPr>
            <p:spPr>
              <a:xfrm flipV="1">
                <a:off x="538163" y="538163"/>
                <a:ext cx="754341" cy="754341"/>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279" name="Shape 279"/>
              <p:cNvSpPr/>
              <p:nvPr/>
            </p:nvSpPr>
            <p:spPr>
              <a:xfrm>
                <a:off x="263" y="538797"/>
                <a:ext cx="754341" cy="754342"/>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grpSp>
        <p:grpSp>
          <p:nvGrpSpPr>
            <p:cNvPr id="284" name="Group 284"/>
            <p:cNvGrpSpPr/>
            <p:nvPr/>
          </p:nvGrpSpPr>
          <p:grpSpPr>
            <a:xfrm>
              <a:off x="241968" y="1358232"/>
              <a:ext cx="441328" cy="587376"/>
              <a:chOff x="-1" y="0"/>
              <a:chExt cx="441327" cy="587375"/>
            </a:xfrm>
          </p:grpSpPr>
          <p:sp>
            <p:nvSpPr>
              <p:cNvPr id="281" name="Shape 281"/>
              <p:cNvSpPr/>
              <p:nvPr/>
            </p:nvSpPr>
            <p:spPr>
              <a:xfrm>
                <a:off x="-1" y="0"/>
                <a:ext cx="441327" cy="58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282" name="Shape 282"/>
              <p:cNvSpPr/>
              <p:nvPr/>
            </p:nvSpPr>
            <p:spPr>
              <a:xfrm>
                <a:off x="-1" y="-1"/>
                <a:ext cx="441328" cy="110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283" name="Shape 283"/>
              <p:cNvSpPr/>
              <p:nvPr/>
            </p:nvSpPr>
            <p:spPr>
              <a:xfrm>
                <a:off x="-2" y="0"/>
                <a:ext cx="441328" cy="58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381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nvGrpSpPr>
            <p:cNvPr id="288" name="Group 288"/>
            <p:cNvGrpSpPr/>
            <p:nvPr/>
          </p:nvGrpSpPr>
          <p:grpSpPr>
            <a:xfrm>
              <a:off x="0" y="685799"/>
              <a:ext cx="441328" cy="587376"/>
              <a:chOff x="-1" y="0"/>
              <a:chExt cx="441327" cy="587375"/>
            </a:xfrm>
          </p:grpSpPr>
          <p:sp>
            <p:nvSpPr>
              <p:cNvPr id="285" name="Shape 285"/>
              <p:cNvSpPr/>
              <p:nvPr/>
            </p:nvSpPr>
            <p:spPr>
              <a:xfrm>
                <a:off x="-1" y="0"/>
                <a:ext cx="441327" cy="58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286" name="Shape 286"/>
              <p:cNvSpPr/>
              <p:nvPr/>
            </p:nvSpPr>
            <p:spPr>
              <a:xfrm>
                <a:off x="-1" y="-1"/>
                <a:ext cx="441328" cy="110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287" name="Shape 287"/>
              <p:cNvSpPr/>
              <p:nvPr/>
            </p:nvSpPr>
            <p:spPr>
              <a:xfrm>
                <a:off x="-2" y="0"/>
                <a:ext cx="441328" cy="58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381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nvGrpSpPr>
            <p:cNvPr id="292" name="Group 292"/>
            <p:cNvGrpSpPr/>
            <p:nvPr/>
          </p:nvGrpSpPr>
          <p:grpSpPr>
            <a:xfrm>
              <a:off x="241968" y="0"/>
              <a:ext cx="441328" cy="587376"/>
              <a:chOff x="-1" y="0"/>
              <a:chExt cx="441327" cy="587375"/>
            </a:xfrm>
          </p:grpSpPr>
          <p:sp>
            <p:nvSpPr>
              <p:cNvPr id="289" name="Shape 289"/>
              <p:cNvSpPr/>
              <p:nvPr/>
            </p:nvSpPr>
            <p:spPr>
              <a:xfrm>
                <a:off x="-1" y="0"/>
                <a:ext cx="441327" cy="58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290" name="Shape 290"/>
              <p:cNvSpPr/>
              <p:nvPr/>
            </p:nvSpPr>
            <p:spPr>
              <a:xfrm>
                <a:off x="-1" y="-1"/>
                <a:ext cx="441328" cy="110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291" name="Shape 291"/>
              <p:cNvSpPr/>
              <p:nvPr/>
            </p:nvSpPr>
            <p:spPr>
              <a:xfrm>
                <a:off x="-2" y="0"/>
                <a:ext cx="441328" cy="58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381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nvGrpSpPr>
            <p:cNvPr id="296" name="Group 296"/>
            <p:cNvGrpSpPr/>
            <p:nvPr/>
          </p:nvGrpSpPr>
          <p:grpSpPr>
            <a:xfrm>
              <a:off x="918855" y="1358232"/>
              <a:ext cx="441329" cy="587376"/>
              <a:chOff x="-1" y="0"/>
              <a:chExt cx="441327" cy="587375"/>
            </a:xfrm>
          </p:grpSpPr>
          <p:sp>
            <p:nvSpPr>
              <p:cNvPr id="293" name="Shape 293"/>
              <p:cNvSpPr/>
              <p:nvPr/>
            </p:nvSpPr>
            <p:spPr>
              <a:xfrm>
                <a:off x="-1" y="0"/>
                <a:ext cx="441327" cy="58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294" name="Shape 294"/>
              <p:cNvSpPr/>
              <p:nvPr/>
            </p:nvSpPr>
            <p:spPr>
              <a:xfrm>
                <a:off x="-1" y="-1"/>
                <a:ext cx="441328" cy="110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295" name="Shape 295"/>
              <p:cNvSpPr/>
              <p:nvPr/>
            </p:nvSpPr>
            <p:spPr>
              <a:xfrm>
                <a:off x="-2" y="0"/>
                <a:ext cx="441328" cy="58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381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nvGrpSpPr>
            <p:cNvPr id="300" name="Group 300"/>
            <p:cNvGrpSpPr/>
            <p:nvPr/>
          </p:nvGrpSpPr>
          <p:grpSpPr>
            <a:xfrm>
              <a:off x="1143000" y="685799"/>
              <a:ext cx="441328" cy="587376"/>
              <a:chOff x="-1" y="0"/>
              <a:chExt cx="441327" cy="587375"/>
            </a:xfrm>
          </p:grpSpPr>
          <p:sp>
            <p:nvSpPr>
              <p:cNvPr id="297" name="Shape 297"/>
              <p:cNvSpPr/>
              <p:nvPr/>
            </p:nvSpPr>
            <p:spPr>
              <a:xfrm>
                <a:off x="-1" y="0"/>
                <a:ext cx="441327" cy="58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298" name="Shape 298"/>
              <p:cNvSpPr/>
              <p:nvPr/>
            </p:nvSpPr>
            <p:spPr>
              <a:xfrm>
                <a:off x="-1" y="-1"/>
                <a:ext cx="441328" cy="110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299" name="Shape 299"/>
              <p:cNvSpPr/>
              <p:nvPr/>
            </p:nvSpPr>
            <p:spPr>
              <a:xfrm>
                <a:off x="-2" y="0"/>
                <a:ext cx="441328" cy="58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381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nvGrpSpPr>
            <p:cNvPr id="304" name="Group 304"/>
            <p:cNvGrpSpPr/>
            <p:nvPr/>
          </p:nvGrpSpPr>
          <p:grpSpPr>
            <a:xfrm>
              <a:off x="918855" y="0"/>
              <a:ext cx="441329" cy="587376"/>
              <a:chOff x="-1" y="0"/>
              <a:chExt cx="441327" cy="587375"/>
            </a:xfrm>
          </p:grpSpPr>
          <p:sp>
            <p:nvSpPr>
              <p:cNvPr id="301" name="Shape 301"/>
              <p:cNvSpPr/>
              <p:nvPr/>
            </p:nvSpPr>
            <p:spPr>
              <a:xfrm>
                <a:off x="-1" y="0"/>
                <a:ext cx="441327" cy="58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302" name="Shape 302"/>
              <p:cNvSpPr/>
              <p:nvPr/>
            </p:nvSpPr>
            <p:spPr>
              <a:xfrm>
                <a:off x="-1" y="-1"/>
                <a:ext cx="441328" cy="110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303" name="Shape 303"/>
              <p:cNvSpPr/>
              <p:nvPr/>
            </p:nvSpPr>
            <p:spPr>
              <a:xfrm>
                <a:off x="-2" y="0"/>
                <a:ext cx="441328" cy="58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381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sp>
        <p:nvSpPr>
          <p:cNvPr id="306" name="Shape 306"/>
          <p:cNvSpPr/>
          <p:nvPr/>
        </p:nvSpPr>
        <p:spPr>
          <a:xfrm>
            <a:off x="490512" y="3580505"/>
            <a:ext cx="2605089" cy="723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spcBef>
                <a:spcPts val="1200"/>
              </a:spcBef>
              <a:defRPr>
                <a:solidFill>
                  <a:srgbClr val="000000"/>
                </a:solidFill>
              </a:defRPr>
            </a:pPr>
            <a:r>
              <a:rPr b="1" sz="1600">
                <a:solidFill>
                  <a:srgbClr val="E5001A"/>
                </a:solidFill>
                <a:latin typeface="Calibri"/>
                <a:ea typeface="Calibri"/>
                <a:cs typeface="Calibri"/>
                <a:sym typeface="Calibri"/>
              </a:rPr>
              <a:t>Couchbase Lite</a:t>
            </a:r>
            <a:endParaRPr sz="4200">
              <a:solidFill>
                <a:srgbClr val="E5001A"/>
              </a:solidFill>
              <a:latin typeface="Trebuchet MS Bold"/>
              <a:ea typeface="Trebuchet MS Bold"/>
              <a:cs typeface="Trebuchet MS Bold"/>
              <a:sym typeface="Trebuchet MS Bold"/>
            </a:endParaRPr>
          </a:p>
          <a:p>
            <a:pPr lvl="0" algn="ctr">
              <a:spcBef>
                <a:spcPts val="600"/>
              </a:spcBef>
              <a:defRPr>
                <a:solidFill>
                  <a:srgbClr val="000000"/>
                </a:solidFill>
              </a:defRPr>
            </a:pPr>
            <a:r>
              <a:rPr sz="1400">
                <a:latin typeface="Calibri"/>
                <a:ea typeface="Calibri"/>
                <a:cs typeface="Calibri"/>
                <a:sym typeface="Calibri"/>
              </a:rPr>
              <a:t>On-device, lightweight, native embedded JSON database</a:t>
            </a:r>
          </a:p>
        </p:txBody>
      </p:sp>
      <p:sp>
        <p:nvSpPr>
          <p:cNvPr id="307" name="Shape 307"/>
          <p:cNvSpPr/>
          <p:nvPr/>
        </p:nvSpPr>
        <p:spPr>
          <a:xfrm>
            <a:off x="3420095" y="3580505"/>
            <a:ext cx="2300064" cy="1130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spcBef>
                <a:spcPts val="1200"/>
              </a:spcBef>
              <a:defRPr>
                <a:solidFill>
                  <a:srgbClr val="000000"/>
                </a:solidFill>
              </a:defRPr>
            </a:pPr>
            <a:r>
              <a:rPr b="1" sz="1600">
                <a:solidFill>
                  <a:srgbClr val="E5001A"/>
                </a:solidFill>
                <a:latin typeface="Calibri"/>
                <a:ea typeface="Calibri"/>
                <a:cs typeface="Calibri"/>
                <a:sym typeface="Calibri"/>
              </a:rPr>
              <a:t>Sync Gateway</a:t>
            </a:r>
            <a:endParaRPr sz="4200">
              <a:solidFill>
                <a:srgbClr val="E5001A"/>
              </a:solidFill>
              <a:latin typeface="Trebuchet MS Bold"/>
              <a:ea typeface="Trebuchet MS Bold"/>
              <a:cs typeface="Trebuchet MS Bold"/>
              <a:sym typeface="Trebuchet MS Bold"/>
            </a:endParaRPr>
          </a:p>
          <a:p>
            <a:pPr lvl="0" algn="ctr">
              <a:spcBef>
                <a:spcPts val="600"/>
              </a:spcBef>
              <a:defRPr>
                <a:solidFill>
                  <a:srgbClr val="000000"/>
                </a:solidFill>
              </a:defRPr>
            </a:pPr>
            <a:r>
              <a:rPr sz="1400">
                <a:latin typeface="Calibri"/>
                <a:ea typeface="Calibri"/>
                <a:cs typeface="Calibri"/>
                <a:sym typeface="Calibri"/>
              </a:rPr>
              <a:t>Synchronize on-device Couchbase Lite with Couchbase Server in the cloud</a:t>
            </a:r>
          </a:p>
        </p:txBody>
      </p:sp>
      <p:sp>
        <p:nvSpPr>
          <p:cNvPr id="308" name="Shape 308"/>
          <p:cNvSpPr/>
          <p:nvPr/>
        </p:nvSpPr>
        <p:spPr>
          <a:xfrm>
            <a:off x="6335231" y="3580507"/>
            <a:ext cx="2036593" cy="1625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spcBef>
                <a:spcPts val="1200"/>
              </a:spcBef>
              <a:defRPr>
                <a:solidFill>
                  <a:srgbClr val="000000"/>
                </a:solidFill>
              </a:defRPr>
            </a:pPr>
            <a:r>
              <a:rPr b="1" sz="1600">
                <a:solidFill>
                  <a:srgbClr val="E5001A"/>
                </a:solidFill>
                <a:latin typeface="Calibri"/>
                <a:ea typeface="Calibri"/>
                <a:cs typeface="Calibri"/>
                <a:sym typeface="Calibri"/>
              </a:rPr>
              <a:t>Couchbase Server</a:t>
            </a:r>
            <a:endParaRPr sz="4200">
              <a:solidFill>
                <a:srgbClr val="E5001A"/>
              </a:solidFill>
              <a:latin typeface="Trebuchet MS Bold"/>
              <a:ea typeface="Trebuchet MS Bold"/>
              <a:cs typeface="Trebuchet MS Bold"/>
              <a:sym typeface="Trebuchet MS Bold"/>
            </a:endParaRPr>
          </a:p>
          <a:p>
            <a:pPr lvl="0" algn="ctr">
              <a:spcBef>
                <a:spcPts val="600"/>
              </a:spcBef>
              <a:defRPr>
                <a:solidFill>
                  <a:srgbClr val="000000"/>
                </a:solidFill>
              </a:defRPr>
            </a:pPr>
            <a:r>
              <a:rPr sz="1400">
                <a:latin typeface="Calibri"/>
                <a:ea typeface="Calibri"/>
                <a:cs typeface="Calibri"/>
                <a:sym typeface="Calibri"/>
              </a:rPr>
              <a:t>High performance, scalable, always-on JSON database in the cloud</a:t>
            </a:r>
            <a:endParaRPr sz="4200">
              <a:latin typeface="Gill Sans"/>
              <a:ea typeface="Gill Sans"/>
              <a:cs typeface="Gill Sans"/>
              <a:sym typeface="Gill Sans"/>
            </a:endParaRPr>
          </a:p>
        </p:txBody>
      </p:sp>
      <p:grpSp>
        <p:nvGrpSpPr>
          <p:cNvPr id="320" name="Group 320"/>
          <p:cNvGrpSpPr/>
          <p:nvPr/>
        </p:nvGrpSpPr>
        <p:grpSpPr>
          <a:xfrm>
            <a:off x="1337848" y="1280466"/>
            <a:ext cx="938879" cy="2035984"/>
            <a:chOff x="0" y="0"/>
            <a:chExt cx="938877" cy="2035983"/>
          </a:xfrm>
        </p:grpSpPr>
        <p:grpSp>
          <p:nvGrpSpPr>
            <p:cNvPr id="315" name="Group 315"/>
            <p:cNvGrpSpPr/>
            <p:nvPr/>
          </p:nvGrpSpPr>
          <p:grpSpPr>
            <a:xfrm>
              <a:off x="0" y="0"/>
              <a:ext cx="938878" cy="2035984"/>
              <a:chOff x="0" y="0"/>
              <a:chExt cx="938877" cy="2035983"/>
            </a:xfrm>
          </p:grpSpPr>
          <p:sp>
            <p:nvSpPr>
              <p:cNvPr id="309" name="Shape 309"/>
              <p:cNvSpPr/>
              <p:nvPr/>
            </p:nvSpPr>
            <p:spPr>
              <a:xfrm>
                <a:off x="0" y="0"/>
                <a:ext cx="938878" cy="2035984"/>
              </a:xfrm>
              <a:prstGeom prst="roundRect">
                <a:avLst>
                  <a:gd name="adj" fmla="val 14915"/>
                </a:avLst>
              </a:prstGeom>
              <a:solidFill>
                <a:srgbClr val="F2F2F2"/>
              </a:solidFill>
              <a:ln w="28575" cap="flat">
                <a:solidFill>
                  <a:srgbClr val="BFBFB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310" name="Shape 310"/>
              <p:cNvSpPr/>
              <p:nvPr/>
            </p:nvSpPr>
            <p:spPr>
              <a:xfrm>
                <a:off x="48992" y="251964"/>
                <a:ext cx="838046" cy="1516201"/>
              </a:xfrm>
              <a:prstGeom prst="rect">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311" name="Shape 311"/>
              <p:cNvSpPr/>
              <p:nvPr/>
            </p:nvSpPr>
            <p:spPr>
              <a:xfrm>
                <a:off x="441255" y="55961"/>
                <a:ext cx="45719" cy="4572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312" name="Shape 312"/>
              <p:cNvSpPr/>
              <p:nvPr/>
            </p:nvSpPr>
            <p:spPr>
              <a:xfrm>
                <a:off x="378368" y="1814912"/>
                <a:ext cx="177801" cy="1778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313" name="Shape 313"/>
              <p:cNvSpPr/>
              <p:nvPr/>
            </p:nvSpPr>
            <p:spPr>
              <a:xfrm>
                <a:off x="432344" y="1868887"/>
                <a:ext cx="69851" cy="73026"/>
              </a:xfrm>
              <a:prstGeom prst="roundRect">
                <a:avLst>
                  <a:gd name="adj" fmla="val 16667"/>
                </a:avLst>
              </a:prstGeom>
              <a:noFill/>
              <a:ln w="6350" cap="flat">
                <a:solidFill>
                  <a:srgbClr val="FFFFF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314" name="Shape 314"/>
              <p:cNvSpPr/>
              <p:nvPr/>
            </p:nvSpPr>
            <p:spPr>
              <a:xfrm>
                <a:off x="375007" y="142568"/>
                <a:ext cx="182881" cy="36577"/>
              </a:xfrm>
              <a:prstGeom prst="roundRect">
                <a:avLst>
                  <a:gd name="adj" fmla="val 50000"/>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grpSp>
        <p:grpSp>
          <p:nvGrpSpPr>
            <p:cNvPr id="319" name="Group 319"/>
            <p:cNvGrpSpPr/>
            <p:nvPr/>
          </p:nvGrpSpPr>
          <p:grpSpPr>
            <a:xfrm>
              <a:off x="304457" y="789221"/>
              <a:ext cx="317212" cy="422191"/>
              <a:chOff x="0" y="0"/>
              <a:chExt cx="317211" cy="422190"/>
            </a:xfrm>
          </p:grpSpPr>
          <p:sp>
            <p:nvSpPr>
              <p:cNvPr id="316" name="Shape 316"/>
              <p:cNvSpPr/>
              <p:nvPr/>
            </p:nvSpPr>
            <p:spPr>
              <a:xfrm>
                <a:off x="0" y="-1"/>
                <a:ext cx="317212" cy="422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317" name="Shape 317"/>
              <p:cNvSpPr/>
              <p:nvPr/>
            </p:nvSpPr>
            <p:spPr>
              <a:xfrm>
                <a:off x="0" y="-1"/>
                <a:ext cx="317212" cy="79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318" name="Shape 318"/>
              <p:cNvSpPr/>
              <p:nvPr/>
            </p:nvSpPr>
            <p:spPr>
              <a:xfrm>
                <a:off x="0" y="-1"/>
                <a:ext cx="317212" cy="422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381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sp>
        <p:nvSpPr>
          <p:cNvPr id="321" name="Shape 321"/>
          <p:cNvSpPr/>
          <p:nvPr>
            <p:ph type="title"/>
          </p:nvPr>
        </p:nvSpPr>
        <p:spPr>
          <a:xfrm>
            <a:off x="432576" y="200249"/>
            <a:ext cx="7009085" cy="405323"/>
          </a:xfrm>
          <a:prstGeom prst="rect">
            <a:avLst/>
          </a:prstGeom>
        </p:spPr>
        <p:txBody>
          <a:bodyPr anchor="b"/>
          <a:lstStyle>
            <a:lvl1pPr algn="l" defTabSz="425195">
              <a:defRPr b="1" sz="2604">
                <a:solidFill>
                  <a:srgbClr val="FFFFFF"/>
                </a:solidFill>
                <a:latin typeface="Helvetica Neue"/>
                <a:ea typeface="Helvetica Neue"/>
                <a:cs typeface="Helvetica Neue"/>
                <a:sym typeface="Helvetica Neue"/>
              </a:defRPr>
            </a:lvl1pPr>
          </a:lstStyle>
          <a:p>
            <a:pPr lvl="0">
              <a:defRPr b="0" sz="1800">
                <a:solidFill>
                  <a:srgbClr val="000000"/>
                </a:solidFill>
              </a:defRPr>
            </a:pPr>
            <a:r>
              <a:rPr b="1" sz="2604">
                <a:solidFill>
                  <a:srgbClr val="FFFFFF"/>
                </a:solidFill>
              </a:rPr>
              <a:t>Couchbase Mobile</a:t>
            </a:r>
          </a:p>
        </p:txBody>
      </p:sp>
      <p:grpSp>
        <p:nvGrpSpPr>
          <p:cNvPr id="330" name="Group 330"/>
          <p:cNvGrpSpPr/>
          <p:nvPr/>
        </p:nvGrpSpPr>
        <p:grpSpPr>
          <a:xfrm>
            <a:off x="4075877" y="1298328"/>
            <a:ext cx="990601" cy="1981201"/>
            <a:chOff x="0" y="0"/>
            <a:chExt cx="990600" cy="1981200"/>
          </a:xfrm>
        </p:grpSpPr>
        <p:sp>
          <p:nvSpPr>
            <p:cNvPr id="322" name="Shape 322"/>
            <p:cNvSpPr/>
            <p:nvPr/>
          </p:nvSpPr>
          <p:spPr>
            <a:xfrm>
              <a:off x="0" y="0"/>
              <a:ext cx="990600" cy="1981200"/>
            </a:xfrm>
            <a:prstGeom prst="rect">
              <a:avLst/>
            </a:prstGeom>
            <a:solidFill>
              <a:srgbClr val="E5001A"/>
            </a:solidFill>
            <a:ln w="38100" cap="flat">
              <a:solidFill>
                <a:srgbClr val="FFFFFF"/>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nvGrpSpPr>
            <p:cNvPr id="329" name="Group 329"/>
            <p:cNvGrpSpPr/>
            <p:nvPr/>
          </p:nvGrpSpPr>
          <p:grpSpPr>
            <a:xfrm>
              <a:off x="118663" y="652633"/>
              <a:ext cx="755045" cy="614725"/>
              <a:chOff x="16972" y="0"/>
              <a:chExt cx="755044" cy="614723"/>
            </a:xfrm>
          </p:grpSpPr>
          <p:grpSp>
            <p:nvGrpSpPr>
              <p:cNvPr id="325" name="Group 325"/>
              <p:cNvGrpSpPr/>
              <p:nvPr/>
            </p:nvGrpSpPr>
            <p:grpSpPr>
              <a:xfrm>
                <a:off x="16972" y="175637"/>
                <a:ext cx="579277" cy="439087"/>
                <a:chOff x="16972" y="0"/>
                <a:chExt cx="579276" cy="439086"/>
              </a:xfrm>
            </p:grpSpPr>
            <p:sp>
              <p:nvSpPr>
                <p:cNvPr id="323" name="Shape 323"/>
                <p:cNvSpPr/>
                <p:nvPr/>
              </p:nvSpPr>
              <p:spPr>
                <a:xfrm rot="10800000">
                  <a:off x="88118" y="122067"/>
                  <a:ext cx="508131" cy="317020"/>
                </a:xfrm>
                <a:custGeom>
                  <a:avLst/>
                  <a:gdLst/>
                  <a:ahLst/>
                  <a:cxnLst>
                    <a:cxn ang="0">
                      <a:pos x="wd2" y="hd2"/>
                    </a:cxn>
                    <a:cxn ang="5400000">
                      <a:pos x="wd2" y="hd2"/>
                    </a:cxn>
                    <a:cxn ang="10800000">
                      <a:pos x="wd2" y="hd2"/>
                    </a:cxn>
                    <a:cxn ang="16200000">
                      <a:pos x="wd2" y="hd2"/>
                    </a:cxn>
                  </a:cxnLst>
                  <a:rect l="0" t="0" r="r" b="b"/>
                  <a:pathLst>
                    <a:path w="21504" h="19384" fill="norm" stroke="1" extrusionOk="0">
                      <a:moveTo>
                        <a:pt x="0" y="4564"/>
                      </a:moveTo>
                      <a:lnTo>
                        <a:pt x="0" y="4564"/>
                      </a:lnTo>
                      <a:cubicBezTo>
                        <a:pt x="5439" y="-2216"/>
                        <a:pt x="13653" y="-1341"/>
                        <a:pt x="18345" y="6517"/>
                      </a:cubicBezTo>
                      <a:cubicBezTo>
                        <a:pt x="20475" y="10084"/>
                        <a:pt x="21600" y="14676"/>
                        <a:pt x="21498" y="19384"/>
                      </a:cubicBezTo>
                      <a:lnTo>
                        <a:pt x="18050" y="19227"/>
                      </a:lnTo>
                      <a:lnTo>
                        <a:pt x="18050" y="19227"/>
                      </a:lnTo>
                      <a:cubicBezTo>
                        <a:pt x="18216" y="11604"/>
                        <a:pt x="14073" y="5230"/>
                        <a:pt x="8797" y="4990"/>
                      </a:cubicBezTo>
                      <a:cubicBezTo>
                        <a:pt x="6402" y="4882"/>
                        <a:pt x="4067" y="6076"/>
                        <a:pt x="2253" y="8337"/>
                      </a:cubicBezTo>
                      <a:close/>
                    </a:path>
                  </a:pathLst>
                </a:custGeom>
                <a:solidFill>
                  <a:srgbClr val="FFFFFF"/>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324" name="Shape 324"/>
                <p:cNvSpPr/>
                <p:nvPr/>
              </p:nvSpPr>
              <p:spPr>
                <a:xfrm>
                  <a:off x="16972" y="0"/>
                  <a:ext cx="219424" cy="131724"/>
                </a:xfrm>
                <a:prstGeom prst="triangle">
                  <a:avLst/>
                </a:prstGeom>
                <a:solidFill>
                  <a:srgbClr val="FFFFFF"/>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nvGrpSpPr>
              <p:cNvPr id="328" name="Group 328"/>
              <p:cNvGrpSpPr/>
              <p:nvPr/>
            </p:nvGrpSpPr>
            <p:grpSpPr>
              <a:xfrm>
                <a:off x="192740" y="0"/>
                <a:ext cx="579277" cy="439087"/>
                <a:chOff x="0" y="0"/>
                <a:chExt cx="579275" cy="439086"/>
              </a:xfrm>
            </p:grpSpPr>
            <p:sp>
              <p:nvSpPr>
                <p:cNvPr id="326" name="Shape 326"/>
                <p:cNvSpPr/>
                <p:nvPr/>
              </p:nvSpPr>
              <p:spPr>
                <a:xfrm>
                  <a:off x="0" y="0"/>
                  <a:ext cx="508131" cy="317019"/>
                </a:xfrm>
                <a:custGeom>
                  <a:avLst/>
                  <a:gdLst/>
                  <a:ahLst/>
                  <a:cxnLst>
                    <a:cxn ang="0">
                      <a:pos x="wd2" y="hd2"/>
                    </a:cxn>
                    <a:cxn ang="5400000">
                      <a:pos x="wd2" y="hd2"/>
                    </a:cxn>
                    <a:cxn ang="10800000">
                      <a:pos x="wd2" y="hd2"/>
                    </a:cxn>
                    <a:cxn ang="16200000">
                      <a:pos x="wd2" y="hd2"/>
                    </a:cxn>
                  </a:cxnLst>
                  <a:rect l="0" t="0" r="r" b="b"/>
                  <a:pathLst>
                    <a:path w="21504" h="19384" fill="norm" stroke="1" extrusionOk="0">
                      <a:moveTo>
                        <a:pt x="0" y="4564"/>
                      </a:moveTo>
                      <a:lnTo>
                        <a:pt x="0" y="4564"/>
                      </a:lnTo>
                      <a:cubicBezTo>
                        <a:pt x="5439" y="-2216"/>
                        <a:pt x="13653" y="-1341"/>
                        <a:pt x="18345" y="6517"/>
                      </a:cubicBezTo>
                      <a:cubicBezTo>
                        <a:pt x="20475" y="10084"/>
                        <a:pt x="21600" y="14676"/>
                        <a:pt x="21498" y="19384"/>
                      </a:cubicBezTo>
                      <a:lnTo>
                        <a:pt x="18050" y="19227"/>
                      </a:lnTo>
                      <a:lnTo>
                        <a:pt x="18050" y="19227"/>
                      </a:lnTo>
                      <a:cubicBezTo>
                        <a:pt x="18216" y="11604"/>
                        <a:pt x="14073" y="5230"/>
                        <a:pt x="8797" y="4990"/>
                      </a:cubicBezTo>
                      <a:cubicBezTo>
                        <a:pt x="6402" y="4882"/>
                        <a:pt x="4067" y="6076"/>
                        <a:pt x="2253" y="8337"/>
                      </a:cubicBezTo>
                      <a:close/>
                    </a:path>
                  </a:pathLst>
                </a:custGeom>
                <a:solidFill>
                  <a:srgbClr val="FFFFFF"/>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327" name="Shape 327"/>
                <p:cNvSpPr/>
                <p:nvPr/>
              </p:nvSpPr>
              <p:spPr>
                <a:xfrm rot="10800000">
                  <a:off x="359852" y="307362"/>
                  <a:ext cx="219424" cy="131725"/>
                </a:xfrm>
                <a:prstGeom prst="triangle">
                  <a:avLst/>
                </a:prstGeom>
                <a:solidFill>
                  <a:srgbClr val="FFFFFF"/>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gr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Shape 332"/>
          <p:cNvSpPr/>
          <p:nvPr/>
        </p:nvSpPr>
        <p:spPr>
          <a:xfrm>
            <a:off x="0" y="-1"/>
            <a:ext cx="9144000" cy="805369"/>
          </a:xfrm>
          <a:prstGeom prst="rect">
            <a:avLst/>
          </a:prstGeom>
          <a:solidFill>
            <a:srgbClr val="E5001A"/>
          </a:solidFill>
          <a:ln w="12700">
            <a:miter lim="400000"/>
          </a:ln>
        </p:spPr>
        <p:txBody>
          <a:bodyPr lIns="0" tIns="0" rIns="0" bIns="0" anchor="ctr"/>
          <a:lstStyle/>
          <a:p>
            <a:pPr lvl="0" algn="ctr">
              <a:defRPr>
                <a:solidFill>
                  <a:srgbClr val="FFFFFF"/>
                </a:solidFill>
                <a:latin typeface="Calibri"/>
                <a:ea typeface="Calibri"/>
                <a:cs typeface="Calibri"/>
                <a:sym typeface="Calibri"/>
              </a:defRPr>
            </a:pPr>
          </a:p>
        </p:txBody>
      </p:sp>
      <p:pic>
        <p:nvPicPr>
          <p:cNvPr id="333" name="image2.png" descr="couchbase_medium_white.png"/>
          <p:cNvPicPr/>
          <p:nvPr/>
        </p:nvPicPr>
        <p:blipFill>
          <a:blip r:embed="rId2">
            <a:extLst/>
          </a:blip>
          <a:srcRect l="33070" t="20633" r="32474" b="50000"/>
          <a:stretch>
            <a:fillRect/>
          </a:stretch>
        </p:blipFill>
        <p:spPr>
          <a:xfrm>
            <a:off x="8208019" y="237420"/>
            <a:ext cx="637703" cy="310587"/>
          </a:xfrm>
          <a:prstGeom prst="rect">
            <a:avLst/>
          </a:prstGeom>
          <a:ln w="12700">
            <a:miter lim="400000"/>
          </a:ln>
        </p:spPr>
      </p:pic>
      <p:sp>
        <p:nvSpPr>
          <p:cNvPr id="334" name="Shape 334"/>
          <p:cNvSpPr/>
          <p:nvPr>
            <p:ph type="sldNum" sz="quarter" idx="2"/>
          </p:nvPr>
        </p:nvSpPr>
        <p:spPr>
          <a:xfrm>
            <a:off x="4135877" y="4774425"/>
            <a:ext cx="872246" cy="190462"/>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lvl="0">
              <a:defRPr sz="1800">
                <a:solidFill>
                  <a:srgbClr val="000000"/>
                </a:solidFill>
              </a:defRPr>
            </a:pPr>
            <a:fld id="{86CB4B4D-7CA3-9044-876B-883B54F8677D}" type="slidenum">
              <a:rPr sz="700">
                <a:solidFill>
                  <a:srgbClr val="888888"/>
                </a:solidFill>
              </a:rPr>
            </a:fld>
          </a:p>
        </p:txBody>
      </p:sp>
      <p:sp>
        <p:nvSpPr>
          <p:cNvPr id="335" name="Shape 335"/>
          <p:cNvSpPr/>
          <p:nvPr/>
        </p:nvSpPr>
        <p:spPr>
          <a:xfrm>
            <a:off x="490512" y="3951384"/>
            <a:ext cx="2605089" cy="241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spcBef>
                <a:spcPts val="1200"/>
              </a:spcBef>
              <a:defRPr b="1" sz="1600">
                <a:solidFill>
                  <a:srgbClr val="E5001A"/>
                </a:solidFill>
                <a:latin typeface="Calibri"/>
                <a:ea typeface="Calibri"/>
                <a:cs typeface="Calibri"/>
                <a:sym typeface="Calibri"/>
              </a:defRPr>
            </a:lvl1pPr>
          </a:lstStyle>
          <a:p>
            <a:pPr lvl="0">
              <a:defRPr b="0" sz="1800">
                <a:solidFill>
                  <a:srgbClr val="000000"/>
                </a:solidFill>
              </a:defRPr>
            </a:pPr>
            <a:r>
              <a:rPr b="1" sz="1600">
                <a:solidFill>
                  <a:srgbClr val="E5001A"/>
                </a:solidFill>
              </a:rPr>
              <a:t>Couchbase Lite</a:t>
            </a:r>
          </a:p>
        </p:txBody>
      </p:sp>
      <p:grpSp>
        <p:nvGrpSpPr>
          <p:cNvPr id="347" name="Group 347"/>
          <p:cNvGrpSpPr/>
          <p:nvPr/>
        </p:nvGrpSpPr>
        <p:grpSpPr>
          <a:xfrm>
            <a:off x="1337848" y="1651343"/>
            <a:ext cx="938879" cy="2035985"/>
            <a:chOff x="0" y="0"/>
            <a:chExt cx="938877" cy="2035983"/>
          </a:xfrm>
        </p:grpSpPr>
        <p:grpSp>
          <p:nvGrpSpPr>
            <p:cNvPr id="342" name="Group 342"/>
            <p:cNvGrpSpPr/>
            <p:nvPr/>
          </p:nvGrpSpPr>
          <p:grpSpPr>
            <a:xfrm>
              <a:off x="0" y="0"/>
              <a:ext cx="938878" cy="2035984"/>
              <a:chOff x="0" y="0"/>
              <a:chExt cx="938877" cy="2035983"/>
            </a:xfrm>
          </p:grpSpPr>
          <p:sp>
            <p:nvSpPr>
              <p:cNvPr id="336" name="Shape 336"/>
              <p:cNvSpPr/>
              <p:nvPr/>
            </p:nvSpPr>
            <p:spPr>
              <a:xfrm>
                <a:off x="0" y="0"/>
                <a:ext cx="938878" cy="2035984"/>
              </a:xfrm>
              <a:prstGeom prst="roundRect">
                <a:avLst>
                  <a:gd name="adj" fmla="val 14915"/>
                </a:avLst>
              </a:prstGeom>
              <a:solidFill>
                <a:srgbClr val="F2F2F2"/>
              </a:solidFill>
              <a:ln w="28575" cap="flat">
                <a:solidFill>
                  <a:srgbClr val="BFBFB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337" name="Shape 337"/>
              <p:cNvSpPr/>
              <p:nvPr/>
            </p:nvSpPr>
            <p:spPr>
              <a:xfrm>
                <a:off x="48992" y="251964"/>
                <a:ext cx="838046" cy="1516201"/>
              </a:xfrm>
              <a:prstGeom prst="rect">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338" name="Shape 338"/>
              <p:cNvSpPr/>
              <p:nvPr/>
            </p:nvSpPr>
            <p:spPr>
              <a:xfrm>
                <a:off x="441255" y="55961"/>
                <a:ext cx="45719" cy="4572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339" name="Shape 339"/>
              <p:cNvSpPr/>
              <p:nvPr/>
            </p:nvSpPr>
            <p:spPr>
              <a:xfrm>
                <a:off x="378368" y="1814912"/>
                <a:ext cx="177801" cy="1778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340" name="Shape 340"/>
              <p:cNvSpPr/>
              <p:nvPr/>
            </p:nvSpPr>
            <p:spPr>
              <a:xfrm>
                <a:off x="432344" y="1868887"/>
                <a:ext cx="69851" cy="73026"/>
              </a:xfrm>
              <a:prstGeom prst="roundRect">
                <a:avLst>
                  <a:gd name="adj" fmla="val 16667"/>
                </a:avLst>
              </a:prstGeom>
              <a:noFill/>
              <a:ln w="6350" cap="flat">
                <a:solidFill>
                  <a:srgbClr val="FFFFF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341" name="Shape 341"/>
              <p:cNvSpPr/>
              <p:nvPr/>
            </p:nvSpPr>
            <p:spPr>
              <a:xfrm>
                <a:off x="375007" y="142568"/>
                <a:ext cx="182881" cy="36577"/>
              </a:xfrm>
              <a:prstGeom prst="roundRect">
                <a:avLst>
                  <a:gd name="adj" fmla="val 50000"/>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grpSp>
        <p:grpSp>
          <p:nvGrpSpPr>
            <p:cNvPr id="346" name="Group 346"/>
            <p:cNvGrpSpPr/>
            <p:nvPr/>
          </p:nvGrpSpPr>
          <p:grpSpPr>
            <a:xfrm>
              <a:off x="304457" y="789221"/>
              <a:ext cx="317212" cy="422191"/>
              <a:chOff x="0" y="0"/>
              <a:chExt cx="317211" cy="422190"/>
            </a:xfrm>
          </p:grpSpPr>
          <p:sp>
            <p:nvSpPr>
              <p:cNvPr id="343" name="Shape 343"/>
              <p:cNvSpPr/>
              <p:nvPr/>
            </p:nvSpPr>
            <p:spPr>
              <a:xfrm>
                <a:off x="0" y="-1"/>
                <a:ext cx="317212" cy="422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344" name="Shape 344"/>
              <p:cNvSpPr/>
              <p:nvPr/>
            </p:nvSpPr>
            <p:spPr>
              <a:xfrm>
                <a:off x="0" y="-1"/>
                <a:ext cx="317212" cy="79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345" name="Shape 345"/>
              <p:cNvSpPr/>
              <p:nvPr/>
            </p:nvSpPr>
            <p:spPr>
              <a:xfrm>
                <a:off x="0" y="-1"/>
                <a:ext cx="317212" cy="422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381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sp>
        <p:nvSpPr>
          <p:cNvPr id="348" name="Shape 348"/>
          <p:cNvSpPr/>
          <p:nvPr>
            <p:ph type="title"/>
          </p:nvPr>
        </p:nvSpPr>
        <p:spPr>
          <a:xfrm>
            <a:off x="432576" y="200249"/>
            <a:ext cx="7009085" cy="405323"/>
          </a:xfrm>
          <a:prstGeom prst="rect">
            <a:avLst/>
          </a:prstGeom>
        </p:spPr>
        <p:txBody>
          <a:bodyPr anchor="b"/>
          <a:lstStyle>
            <a:lvl1pPr algn="l" defTabSz="425195">
              <a:defRPr b="1" sz="2604">
                <a:solidFill>
                  <a:srgbClr val="FFFFFF"/>
                </a:solidFill>
                <a:latin typeface="Helvetica Neue"/>
                <a:ea typeface="Helvetica Neue"/>
                <a:cs typeface="Helvetica Neue"/>
                <a:sym typeface="Helvetica Neue"/>
              </a:defRPr>
            </a:lvl1pPr>
          </a:lstStyle>
          <a:p>
            <a:pPr lvl="0">
              <a:defRPr b="0" sz="1800">
                <a:solidFill>
                  <a:srgbClr val="000000"/>
                </a:solidFill>
              </a:defRPr>
            </a:pPr>
            <a:r>
              <a:rPr b="1" sz="2604">
                <a:solidFill>
                  <a:srgbClr val="FFFFFF"/>
                </a:solidFill>
              </a:rPr>
              <a:t>Couchbase Lite</a:t>
            </a:r>
          </a:p>
        </p:txBody>
      </p:sp>
      <p:sp>
        <p:nvSpPr>
          <p:cNvPr id="349" name="Shape 349"/>
          <p:cNvSpPr/>
          <p:nvPr/>
        </p:nvSpPr>
        <p:spPr>
          <a:xfrm>
            <a:off x="3441960" y="1677948"/>
            <a:ext cx="2043629" cy="281277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spcBef>
                <a:spcPts val="1800"/>
              </a:spcBef>
              <a:defRPr>
                <a:solidFill>
                  <a:srgbClr val="000000"/>
                </a:solidFill>
              </a:defRPr>
            </a:pPr>
            <a:r>
              <a:rPr>
                <a:solidFill>
                  <a:srgbClr val="808080"/>
                </a:solidFill>
                <a:latin typeface="Helvetica Neue Thin"/>
                <a:ea typeface="Helvetica Neue Thin"/>
                <a:cs typeface="Helvetica Neue Thin"/>
                <a:sym typeface="Helvetica Neue Thin"/>
              </a:rPr>
              <a:t>Full Featured</a:t>
            </a:r>
            <a:endParaRPr>
              <a:solidFill>
                <a:srgbClr val="808080"/>
              </a:solidFill>
              <a:latin typeface="Helvetica Neue Thin"/>
              <a:ea typeface="Helvetica Neue Thin"/>
              <a:cs typeface="Helvetica Neue Thin"/>
              <a:sym typeface="Helvetica Neue Thin"/>
            </a:endParaRPr>
          </a:p>
          <a:p>
            <a:pPr lvl="0">
              <a:spcBef>
                <a:spcPts val="1800"/>
              </a:spcBef>
              <a:defRPr>
                <a:solidFill>
                  <a:srgbClr val="000000"/>
                </a:solidFill>
              </a:defRPr>
            </a:pPr>
            <a:r>
              <a:rPr>
                <a:solidFill>
                  <a:srgbClr val="808080"/>
                </a:solidFill>
                <a:latin typeface="Helvetica Neue Thin"/>
                <a:ea typeface="Helvetica Neue Thin"/>
                <a:cs typeface="Helvetica Neue Thin"/>
                <a:sym typeface="Helvetica Neue Thin"/>
              </a:rPr>
              <a:t>JSON</a:t>
            </a:r>
            <a:endParaRPr>
              <a:solidFill>
                <a:srgbClr val="808080"/>
              </a:solidFill>
              <a:latin typeface="Helvetica Neue Thin"/>
              <a:ea typeface="Helvetica Neue Thin"/>
              <a:cs typeface="Helvetica Neue Thin"/>
              <a:sym typeface="Helvetica Neue Thin"/>
            </a:endParaRPr>
          </a:p>
          <a:p>
            <a:pPr lvl="0">
              <a:spcBef>
                <a:spcPts val="1800"/>
              </a:spcBef>
              <a:defRPr>
                <a:solidFill>
                  <a:srgbClr val="000000"/>
                </a:solidFill>
              </a:defRPr>
            </a:pPr>
            <a:r>
              <a:rPr>
                <a:solidFill>
                  <a:srgbClr val="808080"/>
                </a:solidFill>
                <a:latin typeface="Helvetica Neue Thin"/>
                <a:ea typeface="Helvetica Neue Thin"/>
                <a:cs typeface="Helvetica Neue Thin"/>
                <a:sym typeface="Helvetica Neue Thin"/>
              </a:rPr>
              <a:t>Native</a:t>
            </a:r>
            <a:endParaRPr>
              <a:solidFill>
                <a:srgbClr val="808080"/>
              </a:solidFill>
              <a:latin typeface="Helvetica Neue Thin"/>
              <a:ea typeface="Helvetica Neue Thin"/>
              <a:cs typeface="Helvetica Neue Thin"/>
              <a:sym typeface="Helvetica Neue Thin"/>
            </a:endParaRPr>
          </a:p>
          <a:p>
            <a:pPr lvl="0">
              <a:spcBef>
                <a:spcPts val="1800"/>
              </a:spcBef>
              <a:defRPr>
                <a:solidFill>
                  <a:srgbClr val="000000"/>
                </a:solidFill>
              </a:defRPr>
            </a:pPr>
            <a:r>
              <a:rPr>
                <a:solidFill>
                  <a:srgbClr val="808080"/>
                </a:solidFill>
                <a:latin typeface="Helvetica Neue Thin"/>
                <a:ea typeface="Helvetica Neue Thin"/>
                <a:cs typeface="Helvetica Neue Thin"/>
                <a:sym typeface="Helvetica Neue Thin"/>
              </a:rPr>
              <a:t>Lightweight</a:t>
            </a:r>
            <a:endParaRPr>
              <a:solidFill>
                <a:srgbClr val="808080"/>
              </a:solidFill>
              <a:latin typeface="Helvetica Neue Thin"/>
              <a:ea typeface="Helvetica Neue Thin"/>
              <a:cs typeface="Helvetica Neue Thin"/>
              <a:sym typeface="Helvetica Neue Thin"/>
            </a:endParaRPr>
          </a:p>
          <a:p>
            <a:pPr lvl="0">
              <a:spcBef>
                <a:spcPts val="1800"/>
              </a:spcBef>
              <a:defRPr>
                <a:solidFill>
                  <a:srgbClr val="000000"/>
                </a:solidFill>
              </a:defRPr>
            </a:pPr>
            <a:r>
              <a:rPr>
                <a:solidFill>
                  <a:srgbClr val="808080"/>
                </a:solidFill>
                <a:latin typeface="Helvetica Neue Thin"/>
                <a:ea typeface="Helvetica Neue Thin"/>
                <a:cs typeface="Helvetica Neue Thin"/>
                <a:sym typeface="Helvetica Neue Thin"/>
              </a:rPr>
              <a:t>Secure</a:t>
            </a:r>
            <a:endParaRPr>
              <a:solidFill>
                <a:srgbClr val="808080"/>
              </a:solidFill>
              <a:latin typeface="Helvetica Neue Thin"/>
              <a:ea typeface="Helvetica Neue Thin"/>
              <a:cs typeface="Helvetica Neue Thin"/>
              <a:sym typeface="Helvetica Neue Thin"/>
            </a:endParaRPr>
          </a:p>
        </p:txBody>
      </p:sp>
      <p:pic>
        <p:nvPicPr>
          <p:cNvPr id="350" name="image14.png"/>
          <p:cNvPicPr/>
          <p:nvPr/>
        </p:nvPicPr>
        <p:blipFill>
          <a:blip r:embed="rId3">
            <a:extLst/>
          </a:blip>
          <a:stretch>
            <a:fillRect/>
          </a:stretch>
        </p:blipFill>
        <p:spPr>
          <a:xfrm>
            <a:off x="5485493" y="2388093"/>
            <a:ext cx="316889" cy="390016"/>
          </a:xfrm>
          <a:prstGeom prst="rect">
            <a:avLst/>
          </a:prstGeom>
          <a:ln w="12700">
            <a:miter lim="400000"/>
          </a:ln>
        </p:spPr>
      </p:pic>
      <p:pic>
        <p:nvPicPr>
          <p:cNvPr id="351" name="image15.png"/>
          <p:cNvPicPr/>
          <p:nvPr/>
        </p:nvPicPr>
        <p:blipFill>
          <a:blip r:embed="rId4">
            <a:extLst/>
          </a:blip>
          <a:stretch>
            <a:fillRect/>
          </a:stretch>
        </p:blipFill>
        <p:spPr>
          <a:xfrm>
            <a:off x="5891879" y="2388094"/>
            <a:ext cx="344311" cy="390015"/>
          </a:xfrm>
          <a:prstGeom prst="rect">
            <a:avLst/>
          </a:prstGeom>
          <a:ln w="12700">
            <a:miter lim="400000"/>
          </a:ln>
        </p:spPr>
      </p:pic>
      <p:pic>
        <p:nvPicPr>
          <p:cNvPr id="352" name="image16.png"/>
          <p:cNvPicPr/>
          <p:nvPr/>
        </p:nvPicPr>
        <p:blipFill>
          <a:blip r:embed="rId5">
            <a:extLst/>
          </a:blip>
          <a:stretch>
            <a:fillRect/>
          </a:stretch>
        </p:blipFill>
        <p:spPr>
          <a:xfrm>
            <a:off x="6331129" y="2388094"/>
            <a:ext cx="319934" cy="390015"/>
          </a:xfrm>
          <a:prstGeom prst="rect">
            <a:avLst/>
          </a:prstGeom>
          <a:ln w="12700">
            <a:miter lim="400000"/>
          </a:ln>
        </p:spPr>
      </p:pic>
      <p:pic>
        <p:nvPicPr>
          <p:cNvPr id="353" name="image17.png"/>
          <p:cNvPicPr/>
          <p:nvPr/>
        </p:nvPicPr>
        <p:blipFill>
          <a:blip r:embed="rId6">
            <a:extLst/>
          </a:blip>
          <a:stretch>
            <a:fillRect/>
          </a:stretch>
        </p:blipFill>
        <p:spPr>
          <a:xfrm>
            <a:off x="6726880" y="2388094"/>
            <a:ext cx="390015" cy="390015"/>
          </a:xfrm>
          <a:prstGeom prst="rect">
            <a:avLst/>
          </a:prstGeom>
          <a:ln w="12700">
            <a:miter lim="400000"/>
          </a:ln>
        </p:spPr>
      </p:pic>
      <p:pic>
        <p:nvPicPr>
          <p:cNvPr id="354" name="image18.png"/>
          <p:cNvPicPr/>
          <p:nvPr/>
        </p:nvPicPr>
        <p:blipFill>
          <a:blip r:embed="rId7">
            <a:extLst/>
          </a:blip>
          <a:stretch>
            <a:fillRect/>
          </a:stretch>
        </p:blipFill>
        <p:spPr>
          <a:xfrm>
            <a:off x="7253092" y="2417765"/>
            <a:ext cx="304700" cy="304700"/>
          </a:xfrm>
          <a:prstGeom prst="rect">
            <a:avLst/>
          </a:prstGeom>
          <a:ln w="12700">
            <a:miter lim="400000"/>
          </a:ln>
        </p:spPr>
      </p:pic>
      <p:sp>
        <p:nvSpPr>
          <p:cNvPr id="355" name="Shape 355"/>
          <p:cNvSpPr/>
          <p:nvPr/>
        </p:nvSpPr>
        <p:spPr>
          <a:xfrm>
            <a:off x="7762005" y="2289176"/>
            <a:ext cx="1" cy="1047148"/>
          </a:xfrm>
          <a:prstGeom prst="line">
            <a:avLst/>
          </a:prstGeom>
          <a:ln w="25400">
            <a:solidFill>
              <a:srgbClr val="BFBFBF"/>
            </a:solidFill>
          </a:ln>
        </p:spPr>
        <p:txBody>
          <a:bodyPr lIns="0" tIns="0" rIns="0" bIns="0"/>
          <a:lstStyle/>
          <a:p>
            <a:pPr lvl="0">
              <a:defRPr sz="1200">
                <a:solidFill>
                  <a:srgbClr val="000000"/>
                </a:solidFill>
                <a:latin typeface="+mj-lt"/>
                <a:ea typeface="+mj-ea"/>
                <a:cs typeface="+mj-cs"/>
                <a:sym typeface="Helvetica"/>
              </a:defRPr>
            </a:pPr>
          </a:p>
        </p:txBody>
      </p:sp>
      <p:sp>
        <p:nvSpPr>
          <p:cNvPr id="356" name="Shape 356"/>
          <p:cNvSpPr/>
          <p:nvPr/>
        </p:nvSpPr>
        <p:spPr>
          <a:xfrm>
            <a:off x="7898253" y="1939983"/>
            <a:ext cx="491847" cy="31414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1600">
                <a:solidFill>
                  <a:srgbClr val="000000"/>
                </a:solidFill>
                <a:latin typeface="Helvetica Neue Thin"/>
                <a:ea typeface="Helvetica Neue Thin"/>
                <a:cs typeface="Helvetica Neue Thin"/>
                <a:sym typeface="Helvetica Neue Thin"/>
              </a:defRPr>
            </a:lvl1pPr>
          </a:lstStyle>
          <a:p>
            <a:pPr lvl="0">
              <a:defRPr sz="1800"/>
            </a:pPr>
            <a:r>
              <a:rPr sz="1600"/>
              <a:t>Beta</a:t>
            </a:r>
          </a:p>
        </p:txBody>
      </p:sp>
      <p:pic>
        <p:nvPicPr>
          <p:cNvPr id="357" name="image19.png"/>
          <p:cNvPicPr/>
          <p:nvPr/>
        </p:nvPicPr>
        <p:blipFill>
          <a:blip r:embed="rId8">
            <a:extLst/>
          </a:blip>
          <a:stretch>
            <a:fillRect/>
          </a:stretch>
        </p:blipFill>
        <p:spPr>
          <a:xfrm>
            <a:off x="5443259" y="2870927"/>
            <a:ext cx="406401" cy="406401"/>
          </a:xfrm>
          <a:prstGeom prst="rect">
            <a:avLst/>
          </a:prstGeom>
          <a:ln w="12700">
            <a:miter lim="400000"/>
          </a:ln>
        </p:spPr>
      </p:pic>
      <p:pic>
        <p:nvPicPr>
          <p:cNvPr id="358" name="image20.png"/>
          <p:cNvPicPr/>
          <p:nvPr/>
        </p:nvPicPr>
        <p:blipFill>
          <a:blip r:embed="rId9">
            <a:extLst/>
          </a:blip>
          <a:stretch>
            <a:fillRect/>
          </a:stretch>
        </p:blipFill>
        <p:spPr>
          <a:xfrm>
            <a:off x="7941143" y="2866993"/>
            <a:ext cx="415049" cy="371055"/>
          </a:xfrm>
          <a:prstGeom prst="rect">
            <a:avLst/>
          </a:prstGeom>
          <a:ln w="12700">
            <a:miter lim="400000"/>
          </a:ln>
        </p:spPr>
      </p:pic>
      <p:pic>
        <p:nvPicPr>
          <p:cNvPr id="359" name="image21.png"/>
          <p:cNvPicPr/>
          <p:nvPr/>
        </p:nvPicPr>
        <p:blipFill>
          <a:blip r:embed="rId10">
            <a:extLst/>
          </a:blip>
          <a:stretch>
            <a:fillRect/>
          </a:stretch>
        </p:blipFill>
        <p:spPr>
          <a:xfrm>
            <a:off x="7921570" y="2323644"/>
            <a:ext cx="454466" cy="454466"/>
          </a:xfrm>
          <a:prstGeom prst="rect">
            <a:avLst/>
          </a:prstGeom>
          <a:ln w="12700">
            <a:miter lim="400000"/>
          </a:ln>
        </p:spPr>
      </p:pic>
      <p:pic>
        <p:nvPicPr>
          <p:cNvPr id="360" name="image34.png"/>
          <p:cNvPicPr/>
          <p:nvPr/>
        </p:nvPicPr>
        <p:blipFill>
          <a:blip r:embed="rId11">
            <a:extLst/>
          </a:blip>
          <a:stretch>
            <a:fillRect/>
          </a:stretch>
        </p:blipFill>
        <p:spPr>
          <a:xfrm>
            <a:off x="5931973" y="2893314"/>
            <a:ext cx="339272" cy="368254"/>
          </a:xfrm>
          <a:prstGeom prst="rect">
            <a:avLst/>
          </a:prstGeom>
          <a:ln w="12700">
            <a:miter lim="400000"/>
          </a:ln>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70" name="Group 370"/>
          <p:cNvGrpSpPr/>
          <p:nvPr/>
        </p:nvGrpSpPr>
        <p:grpSpPr>
          <a:xfrm>
            <a:off x="1312769" y="1707305"/>
            <a:ext cx="990601" cy="1981201"/>
            <a:chOff x="0" y="0"/>
            <a:chExt cx="990600" cy="1981200"/>
          </a:xfrm>
        </p:grpSpPr>
        <p:sp>
          <p:nvSpPr>
            <p:cNvPr id="362" name="Shape 362"/>
            <p:cNvSpPr/>
            <p:nvPr/>
          </p:nvSpPr>
          <p:spPr>
            <a:xfrm>
              <a:off x="0" y="0"/>
              <a:ext cx="990600" cy="1981200"/>
            </a:xfrm>
            <a:prstGeom prst="rect">
              <a:avLst/>
            </a:prstGeom>
            <a:solidFill>
              <a:srgbClr val="E5001A"/>
            </a:solidFill>
            <a:ln w="38100" cap="flat">
              <a:solidFill>
                <a:srgbClr val="FFFFFF"/>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nvGrpSpPr>
            <p:cNvPr id="369" name="Group 369"/>
            <p:cNvGrpSpPr/>
            <p:nvPr/>
          </p:nvGrpSpPr>
          <p:grpSpPr>
            <a:xfrm>
              <a:off x="118663" y="652633"/>
              <a:ext cx="755046" cy="614725"/>
              <a:chOff x="16972" y="0"/>
              <a:chExt cx="755044" cy="614723"/>
            </a:xfrm>
          </p:grpSpPr>
          <p:grpSp>
            <p:nvGrpSpPr>
              <p:cNvPr id="365" name="Group 365"/>
              <p:cNvGrpSpPr/>
              <p:nvPr/>
            </p:nvGrpSpPr>
            <p:grpSpPr>
              <a:xfrm>
                <a:off x="16972" y="175637"/>
                <a:ext cx="579277" cy="439087"/>
                <a:chOff x="16972" y="0"/>
                <a:chExt cx="579276" cy="439086"/>
              </a:xfrm>
            </p:grpSpPr>
            <p:sp>
              <p:nvSpPr>
                <p:cNvPr id="363" name="Shape 363"/>
                <p:cNvSpPr/>
                <p:nvPr/>
              </p:nvSpPr>
              <p:spPr>
                <a:xfrm rot="10800000">
                  <a:off x="88118" y="122068"/>
                  <a:ext cx="508131" cy="317019"/>
                </a:xfrm>
                <a:custGeom>
                  <a:avLst/>
                  <a:gdLst/>
                  <a:ahLst/>
                  <a:cxnLst>
                    <a:cxn ang="0">
                      <a:pos x="wd2" y="hd2"/>
                    </a:cxn>
                    <a:cxn ang="5400000">
                      <a:pos x="wd2" y="hd2"/>
                    </a:cxn>
                    <a:cxn ang="10800000">
                      <a:pos x="wd2" y="hd2"/>
                    </a:cxn>
                    <a:cxn ang="16200000">
                      <a:pos x="wd2" y="hd2"/>
                    </a:cxn>
                  </a:cxnLst>
                  <a:rect l="0" t="0" r="r" b="b"/>
                  <a:pathLst>
                    <a:path w="21504" h="19384" fill="norm" stroke="1" extrusionOk="0">
                      <a:moveTo>
                        <a:pt x="0" y="4564"/>
                      </a:moveTo>
                      <a:lnTo>
                        <a:pt x="0" y="4564"/>
                      </a:lnTo>
                      <a:cubicBezTo>
                        <a:pt x="5439" y="-2216"/>
                        <a:pt x="13653" y="-1341"/>
                        <a:pt x="18345" y="6517"/>
                      </a:cubicBezTo>
                      <a:cubicBezTo>
                        <a:pt x="20475" y="10084"/>
                        <a:pt x="21600" y="14676"/>
                        <a:pt x="21498" y="19384"/>
                      </a:cubicBezTo>
                      <a:lnTo>
                        <a:pt x="18050" y="19227"/>
                      </a:lnTo>
                      <a:lnTo>
                        <a:pt x="18050" y="19227"/>
                      </a:lnTo>
                      <a:cubicBezTo>
                        <a:pt x="18216" y="11604"/>
                        <a:pt x="14073" y="5230"/>
                        <a:pt x="8797" y="4990"/>
                      </a:cubicBezTo>
                      <a:cubicBezTo>
                        <a:pt x="6402" y="4882"/>
                        <a:pt x="4067" y="6076"/>
                        <a:pt x="2253" y="8337"/>
                      </a:cubicBezTo>
                      <a:close/>
                    </a:path>
                  </a:pathLst>
                </a:custGeom>
                <a:solidFill>
                  <a:srgbClr val="FFFFFF"/>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364" name="Shape 364"/>
                <p:cNvSpPr/>
                <p:nvPr/>
              </p:nvSpPr>
              <p:spPr>
                <a:xfrm>
                  <a:off x="16972" y="0"/>
                  <a:ext cx="219424" cy="131725"/>
                </a:xfrm>
                <a:prstGeom prst="triangle">
                  <a:avLst/>
                </a:prstGeom>
                <a:solidFill>
                  <a:srgbClr val="FFFFFF"/>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nvGrpSpPr>
              <p:cNvPr id="368" name="Group 368"/>
              <p:cNvGrpSpPr/>
              <p:nvPr/>
            </p:nvGrpSpPr>
            <p:grpSpPr>
              <a:xfrm>
                <a:off x="192740" y="0"/>
                <a:ext cx="579277" cy="439087"/>
                <a:chOff x="0" y="0"/>
                <a:chExt cx="579276" cy="439086"/>
              </a:xfrm>
            </p:grpSpPr>
            <p:sp>
              <p:nvSpPr>
                <p:cNvPr id="366" name="Shape 366"/>
                <p:cNvSpPr/>
                <p:nvPr/>
              </p:nvSpPr>
              <p:spPr>
                <a:xfrm>
                  <a:off x="0" y="0"/>
                  <a:ext cx="508131" cy="317019"/>
                </a:xfrm>
                <a:custGeom>
                  <a:avLst/>
                  <a:gdLst/>
                  <a:ahLst/>
                  <a:cxnLst>
                    <a:cxn ang="0">
                      <a:pos x="wd2" y="hd2"/>
                    </a:cxn>
                    <a:cxn ang="5400000">
                      <a:pos x="wd2" y="hd2"/>
                    </a:cxn>
                    <a:cxn ang="10800000">
                      <a:pos x="wd2" y="hd2"/>
                    </a:cxn>
                    <a:cxn ang="16200000">
                      <a:pos x="wd2" y="hd2"/>
                    </a:cxn>
                  </a:cxnLst>
                  <a:rect l="0" t="0" r="r" b="b"/>
                  <a:pathLst>
                    <a:path w="21504" h="19384" fill="norm" stroke="1" extrusionOk="0">
                      <a:moveTo>
                        <a:pt x="0" y="4564"/>
                      </a:moveTo>
                      <a:lnTo>
                        <a:pt x="0" y="4564"/>
                      </a:lnTo>
                      <a:cubicBezTo>
                        <a:pt x="5439" y="-2216"/>
                        <a:pt x="13653" y="-1341"/>
                        <a:pt x="18345" y="6517"/>
                      </a:cubicBezTo>
                      <a:cubicBezTo>
                        <a:pt x="20475" y="10084"/>
                        <a:pt x="21600" y="14676"/>
                        <a:pt x="21498" y="19384"/>
                      </a:cubicBezTo>
                      <a:lnTo>
                        <a:pt x="18050" y="19227"/>
                      </a:lnTo>
                      <a:lnTo>
                        <a:pt x="18050" y="19227"/>
                      </a:lnTo>
                      <a:cubicBezTo>
                        <a:pt x="18216" y="11604"/>
                        <a:pt x="14073" y="5230"/>
                        <a:pt x="8797" y="4990"/>
                      </a:cubicBezTo>
                      <a:cubicBezTo>
                        <a:pt x="6402" y="4882"/>
                        <a:pt x="4067" y="6076"/>
                        <a:pt x="2253" y="8337"/>
                      </a:cubicBezTo>
                      <a:close/>
                    </a:path>
                  </a:pathLst>
                </a:custGeom>
                <a:solidFill>
                  <a:srgbClr val="FFFFFF"/>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367" name="Shape 367"/>
                <p:cNvSpPr/>
                <p:nvPr/>
              </p:nvSpPr>
              <p:spPr>
                <a:xfrm rot="10800000">
                  <a:off x="359853" y="307362"/>
                  <a:ext cx="219424" cy="131725"/>
                </a:xfrm>
                <a:prstGeom prst="triangle">
                  <a:avLst/>
                </a:prstGeom>
                <a:solidFill>
                  <a:srgbClr val="FFFFFF"/>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grpSp>
      <p:sp>
        <p:nvSpPr>
          <p:cNvPr id="371" name="Shape 371"/>
          <p:cNvSpPr/>
          <p:nvPr/>
        </p:nvSpPr>
        <p:spPr>
          <a:xfrm>
            <a:off x="0" y="-1"/>
            <a:ext cx="9144000" cy="805369"/>
          </a:xfrm>
          <a:prstGeom prst="rect">
            <a:avLst/>
          </a:prstGeom>
          <a:solidFill>
            <a:srgbClr val="E5001A"/>
          </a:solidFill>
          <a:ln w="12700">
            <a:miter lim="400000"/>
          </a:ln>
        </p:spPr>
        <p:txBody>
          <a:bodyPr lIns="0" tIns="0" rIns="0" bIns="0" anchor="ctr"/>
          <a:lstStyle/>
          <a:p>
            <a:pPr lvl="0" algn="ctr">
              <a:defRPr>
                <a:solidFill>
                  <a:srgbClr val="FFFFFF"/>
                </a:solidFill>
                <a:latin typeface="Calibri"/>
                <a:ea typeface="Calibri"/>
                <a:cs typeface="Calibri"/>
                <a:sym typeface="Calibri"/>
              </a:defRPr>
            </a:pPr>
          </a:p>
        </p:txBody>
      </p:sp>
      <p:pic>
        <p:nvPicPr>
          <p:cNvPr id="372" name="image2.png" descr="couchbase_medium_white.png"/>
          <p:cNvPicPr/>
          <p:nvPr/>
        </p:nvPicPr>
        <p:blipFill>
          <a:blip r:embed="rId2">
            <a:extLst/>
          </a:blip>
          <a:srcRect l="33070" t="20633" r="32474" b="50000"/>
          <a:stretch>
            <a:fillRect/>
          </a:stretch>
        </p:blipFill>
        <p:spPr>
          <a:xfrm>
            <a:off x="8208019" y="237420"/>
            <a:ext cx="637703" cy="310587"/>
          </a:xfrm>
          <a:prstGeom prst="rect">
            <a:avLst/>
          </a:prstGeom>
          <a:ln w="12700">
            <a:miter lim="400000"/>
          </a:ln>
        </p:spPr>
      </p:pic>
      <p:sp>
        <p:nvSpPr>
          <p:cNvPr id="373" name="Shape 373"/>
          <p:cNvSpPr/>
          <p:nvPr>
            <p:ph type="sldNum" sz="quarter" idx="2"/>
          </p:nvPr>
        </p:nvSpPr>
        <p:spPr>
          <a:xfrm>
            <a:off x="4135877" y="4774425"/>
            <a:ext cx="872246" cy="190462"/>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lvl="0">
              <a:defRPr sz="1800">
                <a:solidFill>
                  <a:srgbClr val="000000"/>
                </a:solidFill>
              </a:defRPr>
            </a:pPr>
            <a:fld id="{86CB4B4D-7CA3-9044-876B-883B54F8677D}" type="slidenum">
              <a:rPr sz="700">
                <a:solidFill>
                  <a:srgbClr val="888888"/>
                </a:solidFill>
              </a:rPr>
            </a:fld>
          </a:p>
        </p:txBody>
      </p:sp>
      <p:sp>
        <p:nvSpPr>
          <p:cNvPr id="374" name="Shape 374"/>
          <p:cNvSpPr/>
          <p:nvPr/>
        </p:nvSpPr>
        <p:spPr>
          <a:xfrm>
            <a:off x="490512" y="3951384"/>
            <a:ext cx="2605089" cy="241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spcBef>
                <a:spcPts val="1200"/>
              </a:spcBef>
              <a:defRPr b="1" sz="1600">
                <a:solidFill>
                  <a:srgbClr val="E5001A"/>
                </a:solidFill>
                <a:latin typeface="Calibri"/>
                <a:ea typeface="Calibri"/>
                <a:cs typeface="Calibri"/>
                <a:sym typeface="Calibri"/>
              </a:defRPr>
            </a:lvl1pPr>
          </a:lstStyle>
          <a:p>
            <a:pPr lvl="0">
              <a:defRPr b="0" sz="1800">
                <a:solidFill>
                  <a:srgbClr val="000000"/>
                </a:solidFill>
              </a:defRPr>
            </a:pPr>
            <a:r>
              <a:rPr b="1" sz="1600">
                <a:solidFill>
                  <a:srgbClr val="E5001A"/>
                </a:solidFill>
              </a:rPr>
              <a:t>Sync Gateway</a:t>
            </a:r>
          </a:p>
        </p:txBody>
      </p:sp>
      <p:sp>
        <p:nvSpPr>
          <p:cNvPr id="375" name="Shape 375"/>
          <p:cNvSpPr/>
          <p:nvPr>
            <p:ph type="title"/>
          </p:nvPr>
        </p:nvSpPr>
        <p:spPr>
          <a:xfrm>
            <a:off x="432576" y="200249"/>
            <a:ext cx="7009085" cy="405323"/>
          </a:xfrm>
          <a:prstGeom prst="rect">
            <a:avLst/>
          </a:prstGeom>
        </p:spPr>
        <p:txBody>
          <a:bodyPr anchor="b"/>
          <a:lstStyle>
            <a:lvl1pPr algn="l" defTabSz="425195">
              <a:defRPr b="1" sz="2604">
                <a:solidFill>
                  <a:srgbClr val="FFFFFF"/>
                </a:solidFill>
                <a:latin typeface="Helvetica Neue"/>
                <a:ea typeface="Helvetica Neue"/>
                <a:cs typeface="Helvetica Neue"/>
                <a:sym typeface="Helvetica Neue"/>
              </a:defRPr>
            </a:lvl1pPr>
          </a:lstStyle>
          <a:p>
            <a:pPr lvl="0">
              <a:defRPr b="0" sz="1800">
                <a:solidFill>
                  <a:srgbClr val="000000"/>
                </a:solidFill>
              </a:defRPr>
            </a:pPr>
            <a:r>
              <a:rPr b="1" sz="2604">
                <a:solidFill>
                  <a:srgbClr val="FFFFFF"/>
                </a:solidFill>
              </a:rPr>
              <a:t>Sync Gateway</a:t>
            </a:r>
          </a:p>
        </p:txBody>
      </p:sp>
      <p:sp>
        <p:nvSpPr>
          <p:cNvPr id="376" name="Shape 376"/>
          <p:cNvSpPr/>
          <p:nvPr/>
        </p:nvSpPr>
        <p:spPr>
          <a:xfrm>
            <a:off x="3441960" y="1677948"/>
            <a:ext cx="1534720" cy="179677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spcBef>
                <a:spcPts val="1800"/>
              </a:spcBef>
              <a:defRPr>
                <a:solidFill>
                  <a:srgbClr val="000000"/>
                </a:solidFill>
              </a:defRPr>
            </a:pPr>
            <a:r>
              <a:rPr>
                <a:solidFill>
                  <a:srgbClr val="808080"/>
                </a:solidFill>
                <a:latin typeface="Helvetica Neue Thin"/>
                <a:ea typeface="Helvetica Neue Thin"/>
                <a:cs typeface="Helvetica Neue Thin"/>
                <a:sym typeface="Helvetica Neue Thin"/>
              </a:rPr>
              <a:t>Replication</a:t>
            </a:r>
            <a:endParaRPr>
              <a:solidFill>
                <a:srgbClr val="808080"/>
              </a:solidFill>
              <a:latin typeface="Helvetica Neue Thin"/>
              <a:ea typeface="Helvetica Neue Thin"/>
              <a:cs typeface="Helvetica Neue Thin"/>
              <a:sym typeface="Helvetica Neue Thin"/>
            </a:endParaRPr>
          </a:p>
          <a:p>
            <a:pPr lvl="0">
              <a:spcBef>
                <a:spcPts val="1800"/>
              </a:spcBef>
              <a:defRPr>
                <a:solidFill>
                  <a:srgbClr val="000000"/>
                </a:solidFill>
              </a:defRPr>
            </a:pPr>
            <a:r>
              <a:rPr>
                <a:solidFill>
                  <a:srgbClr val="808080"/>
                </a:solidFill>
                <a:latin typeface="Helvetica Neue Thin"/>
                <a:ea typeface="Helvetica Neue Thin"/>
                <a:cs typeface="Helvetica Neue Thin"/>
                <a:sym typeface="Helvetica Neue Thin"/>
              </a:rPr>
              <a:t>Access Control</a:t>
            </a:r>
            <a:endParaRPr>
              <a:solidFill>
                <a:srgbClr val="808080"/>
              </a:solidFill>
              <a:latin typeface="Helvetica Neue Thin"/>
              <a:ea typeface="Helvetica Neue Thin"/>
              <a:cs typeface="Helvetica Neue Thin"/>
              <a:sym typeface="Helvetica Neue Thin"/>
            </a:endParaRPr>
          </a:p>
          <a:p>
            <a:pPr lvl="0">
              <a:spcBef>
                <a:spcPts val="1800"/>
              </a:spcBef>
              <a:defRPr>
                <a:solidFill>
                  <a:srgbClr val="000000"/>
                </a:solidFill>
              </a:defRPr>
            </a:pPr>
            <a:r>
              <a:rPr>
                <a:solidFill>
                  <a:srgbClr val="808080"/>
                </a:solidFill>
                <a:latin typeface="Helvetica Neue Thin"/>
                <a:ea typeface="Helvetica Neue Thin"/>
                <a:cs typeface="Helvetica Neue Thin"/>
                <a:sym typeface="Helvetica Neue Thin"/>
              </a:rPr>
              <a:t>Filtering</a:t>
            </a:r>
            <a:endParaRPr>
              <a:solidFill>
                <a:srgbClr val="808080"/>
              </a:solidFill>
              <a:latin typeface="Helvetica Neue Thin"/>
              <a:ea typeface="Helvetica Neue Thin"/>
              <a:cs typeface="Helvetica Neue Thin"/>
              <a:sym typeface="Helvetica Neue Thin"/>
            </a:endParaRPr>
          </a:p>
          <a:p>
            <a:pPr lvl="0">
              <a:spcBef>
                <a:spcPts val="1800"/>
              </a:spcBef>
              <a:defRPr>
                <a:solidFill>
                  <a:srgbClr val="000000"/>
                </a:solidFill>
              </a:defRPr>
            </a:pPr>
            <a:r>
              <a:rPr>
                <a:solidFill>
                  <a:srgbClr val="808080"/>
                </a:solidFill>
                <a:latin typeface="Helvetica Neue Thin"/>
                <a:ea typeface="Helvetica Neue Thin"/>
                <a:cs typeface="Helvetica Neue Thin"/>
                <a:sym typeface="Helvetica Neue Thin"/>
              </a:rPr>
              <a:t>Validation</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 name="Shape 378"/>
          <p:cNvSpPr/>
          <p:nvPr/>
        </p:nvSpPr>
        <p:spPr>
          <a:xfrm>
            <a:off x="0" y="-1"/>
            <a:ext cx="9144000" cy="805369"/>
          </a:xfrm>
          <a:prstGeom prst="rect">
            <a:avLst/>
          </a:prstGeom>
          <a:solidFill>
            <a:srgbClr val="E5001A"/>
          </a:solidFill>
          <a:ln w="12700">
            <a:miter lim="400000"/>
          </a:ln>
        </p:spPr>
        <p:txBody>
          <a:bodyPr lIns="0" tIns="0" rIns="0" bIns="0" anchor="ctr"/>
          <a:lstStyle/>
          <a:p>
            <a:pPr lvl="0" algn="ctr">
              <a:defRPr>
                <a:solidFill>
                  <a:srgbClr val="FFFFFF"/>
                </a:solidFill>
                <a:latin typeface="Calibri"/>
                <a:ea typeface="Calibri"/>
                <a:cs typeface="Calibri"/>
                <a:sym typeface="Calibri"/>
              </a:defRPr>
            </a:pPr>
          </a:p>
        </p:txBody>
      </p:sp>
      <p:pic>
        <p:nvPicPr>
          <p:cNvPr id="379" name="image2.png" descr="couchbase_medium_white.png"/>
          <p:cNvPicPr/>
          <p:nvPr/>
        </p:nvPicPr>
        <p:blipFill>
          <a:blip r:embed="rId2">
            <a:extLst/>
          </a:blip>
          <a:srcRect l="33070" t="20633" r="32474" b="50000"/>
          <a:stretch>
            <a:fillRect/>
          </a:stretch>
        </p:blipFill>
        <p:spPr>
          <a:xfrm>
            <a:off x="8208019" y="237420"/>
            <a:ext cx="637703" cy="310587"/>
          </a:xfrm>
          <a:prstGeom prst="rect">
            <a:avLst/>
          </a:prstGeom>
          <a:ln w="12700">
            <a:miter lim="400000"/>
          </a:ln>
        </p:spPr>
      </p:pic>
      <p:sp>
        <p:nvSpPr>
          <p:cNvPr id="380" name="Shape 380"/>
          <p:cNvSpPr/>
          <p:nvPr>
            <p:ph type="title"/>
          </p:nvPr>
        </p:nvSpPr>
        <p:spPr>
          <a:xfrm>
            <a:off x="432576" y="200249"/>
            <a:ext cx="7009085" cy="405323"/>
          </a:xfrm>
          <a:prstGeom prst="rect">
            <a:avLst/>
          </a:prstGeom>
        </p:spPr>
        <p:txBody>
          <a:bodyPr anchor="b"/>
          <a:lstStyle>
            <a:lvl1pPr algn="l" defTabSz="425195">
              <a:defRPr b="1" sz="2604">
                <a:solidFill>
                  <a:srgbClr val="FFFFFF"/>
                </a:solidFill>
                <a:latin typeface="Helvetica Neue"/>
                <a:ea typeface="Helvetica Neue"/>
                <a:cs typeface="Helvetica Neue"/>
                <a:sym typeface="Helvetica Neue"/>
              </a:defRPr>
            </a:lvl1pPr>
          </a:lstStyle>
          <a:p>
            <a:pPr lvl="0">
              <a:defRPr b="0" sz="1800">
                <a:solidFill>
                  <a:srgbClr val="000000"/>
                </a:solidFill>
              </a:defRPr>
            </a:pPr>
            <a:r>
              <a:rPr b="1" sz="2604">
                <a:solidFill>
                  <a:srgbClr val="FFFFFF"/>
                </a:solidFill>
              </a:rPr>
              <a:t>Channels</a:t>
            </a:r>
          </a:p>
        </p:txBody>
      </p:sp>
      <p:sp>
        <p:nvSpPr>
          <p:cNvPr id="381" name="Shape 381"/>
          <p:cNvSpPr/>
          <p:nvPr>
            <p:ph type="sldNum" sz="quarter" idx="2"/>
          </p:nvPr>
        </p:nvSpPr>
        <p:spPr>
          <a:xfrm>
            <a:off x="4135877" y="4774425"/>
            <a:ext cx="872246" cy="190462"/>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lvl="0">
              <a:defRPr sz="1800">
                <a:solidFill>
                  <a:srgbClr val="000000"/>
                </a:solidFill>
              </a:defRPr>
            </a:pPr>
            <a:fld id="{86CB4B4D-7CA3-9044-876B-883B54F8677D}" type="slidenum">
              <a:rPr sz="700">
                <a:solidFill>
                  <a:srgbClr val="888888"/>
                </a:solidFill>
              </a:rPr>
            </a:fld>
          </a:p>
        </p:txBody>
      </p:sp>
      <p:grpSp>
        <p:nvGrpSpPr>
          <p:cNvPr id="390" name="Group 390"/>
          <p:cNvGrpSpPr/>
          <p:nvPr/>
        </p:nvGrpSpPr>
        <p:grpSpPr>
          <a:xfrm>
            <a:off x="4021032" y="2652686"/>
            <a:ext cx="444741" cy="889480"/>
            <a:chOff x="0" y="0"/>
            <a:chExt cx="444740" cy="889479"/>
          </a:xfrm>
        </p:grpSpPr>
        <p:sp>
          <p:nvSpPr>
            <p:cNvPr id="382" name="Shape 382"/>
            <p:cNvSpPr/>
            <p:nvPr/>
          </p:nvSpPr>
          <p:spPr>
            <a:xfrm>
              <a:off x="-1" y="-1"/>
              <a:ext cx="444742" cy="889481"/>
            </a:xfrm>
            <a:prstGeom prst="rect">
              <a:avLst/>
            </a:prstGeom>
            <a:solidFill>
              <a:srgbClr val="E5001A"/>
            </a:solidFill>
            <a:ln w="38100" cap="flat">
              <a:solidFill>
                <a:srgbClr val="FFFFFF"/>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nvGrpSpPr>
            <p:cNvPr id="389" name="Group 389"/>
            <p:cNvGrpSpPr/>
            <p:nvPr/>
          </p:nvGrpSpPr>
          <p:grpSpPr>
            <a:xfrm>
              <a:off x="53275" y="293006"/>
              <a:ext cx="338986" cy="275987"/>
              <a:chOff x="7619" y="0"/>
              <a:chExt cx="338984" cy="275986"/>
            </a:xfrm>
          </p:grpSpPr>
          <p:grpSp>
            <p:nvGrpSpPr>
              <p:cNvPr id="385" name="Group 385"/>
              <p:cNvGrpSpPr/>
              <p:nvPr/>
            </p:nvGrpSpPr>
            <p:grpSpPr>
              <a:xfrm>
                <a:off x="7619" y="78853"/>
                <a:ext cx="260073" cy="197134"/>
                <a:chOff x="7619" y="0"/>
                <a:chExt cx="260071" cy="197132"/>
              </a:xfrm>
            </p:grpSpPr>
            <p:sp>
              <p:nvSpPr>
                <p:cNvPr id="383" name="Shape 383"/>
                <p:cNvSpPr/>
                <p:nvPr/>
              </p:nvSpPr>
              <p:spPr>
                <a:xfrm rot="10800000">
                  <a:off x="39561" y="54803"/>
                  <a:ext cx="228131" cy="142330"/>
                </a:xfrm>
                <a:custGeom>
                  <a:avLst/>
                  <a:gdLst/>
                  <a:ahLst/>
                  <a:cxnLst>
                    <a:cxn ang="0">
                      <a:pos x="wd2" y="hd2"/>
                    </a:cxn>
                    <a:cxn ang="5400000">
                      <a:pos x="wd2" y="hd2"/>
                    </a:cxn>
                    <a:cxn ang="10800000">
                      <a:pos x="wd2" y="hd2"/>
                    </a:cxn>
                    <a:cxn ang="16200000">
                      <a:pos x="wd2" y="hd2"/>
                    </a:cxn>
                  </a:cxnLst>
                  <a:rect l="0" t="0" r="r" b="b"/>
                  <a:pathLst>
                    <a:path w="21504" h="19384" fill="norm" stroke="1" extrusionOk="0">
                      <a:moveTo>
                        <a:pt x="0" y="4564"/>
                      </a:moveTo>
                      <a:lnTo>
                        <a:pt x="0" y="4564"/>
                      </a:lnTo>
                      <a:cubicBezTo>
                        <a:pt x="5439" y="-2216"/>
                        <a:pt x="13653" y="-1341"/>
                        <a:pt x="18345" y="6517"/>
                      </a:cubicBezTo>
                      <a:cubicBezTo>
                        <a:pt x="20475" y="10084"/>
                        <a:pt x="21600" y="14676"/>
                        <a:pt x="21498" y="19384"/>
                      </a:cubicBezTo>
                      <a:lnTo>
                        <a:pt x="18050" y="19227"/>
                      </a:lnTo>
                      <a:lnTo>
                        <a:pt x="18050" y="19227"/>
                      </a:lnTo>
                      <a:cubicBezTo>
                        <a:pt x="18216" y="11604"/>
                        <a:pt x="14073" y="5230"/>
                        <a:pt x="8797" y="4990"/>
                      </a:cubicBezTo>
                      <a:cubicBezTo>
                        <a:pt x="6402" y="4882"/>
                        <a:pt x="4067" y="6076"/>
                        <a:pt x="2253" y="8337"/>
                      </a:cubicBezTo>
                      <a:close/>
                    </a:path>
                  </a:pathLst>
                </a:custGeom>
                <a:solidFill>
                  <a:srgbClr val="FFFFFF"/>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384" name="Shape 384"/>
                <p:cNvSpPr/>
                <p:nvPr/>
              </p:nvSpPr>
              <p:spPr>
                <a:xfrm>
                  <a:off x="7619" y="0"/>
                  <a:ext cx="98514" cy="59139"/>
                </a:xfrm>
                <a:prstGeom prst="triangle">
                  <a:avLst/>
                </a:prstGeom>
                <a:solidFill>
                  <a:srgbClr val="FFFFFF"/>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nvGrpSpPr>
              <p:cNvPr id="388" name="Group 388"/>
              <p:cNvGrpSpPr/>
              <p:nvPr/>
            </p:nvGrpSpPr>
            <p:grpSpPr>
              <a:xfrm>
                <a:off x="86532" y="0"/>
                <a:ext cx="260073" cy="197133"/>
                <a:chOff x="0" y="0"/>
                <a:chExt cx="260071" cy="197132"/>
              </a:xfrm>
            </p:grpSpPr>
            <p:sp>
              <p:nvSpPr>
                <p:cNvPr id="386" name="Shape 386"/>
                <p:cNvSpPr/>
                <p:nvPr/>
              </p:nvSpPr>
              <p:spPr>
                <a:xfrm>
                  <a:off x="0" y="0"/>
                  <a:ext cx="228131" cy="142329"/>
                </a:xfrm>
                <a:custGeom>
                  <a:avLst/>
                  <a:gdLst/>
                  <a:ahLst/>
                  <a:cxnLst>
                    <a:cxn ang="0">
                      <a:pos x="wd2" y="hd2"/>
                    </a:cxn>
                    <a:cxn ang="5400000">
                      <a:pos x="wd2" y="hd2"/>
                    </a:cxn>
                    <a:cxn ang="10800000">
                      <a:pos x="wd2" y="hd2"/>
                    </a:cxn>
                    <a:cxn ang="16200000">
                      <a:pos x="wd2" y="hd2"/>
                    </a:cxn>
                  </a:cxnLst>
                  <a:rect l="0" t="0" r="r" b="b"/>
                  <a:pathLst>
                    <a:path w="21504" h="19384" fill="norm" stroke="1" extrusionOk="0">
                      <a:moveTo>
                        <a:pt x="0" y="4564"/>
                      </a:moveTo>
                      <a:lnTo>
                        <a:pt x="0" y="4564"/>
                      </a:lnTo>
                      <a:cubicBezTo>
                        <a:pt x="5439" y="-2216"/>
                        <a:pt x="13653" y="-1341"/>
                        <a:pt x="18345" y="6517"/>
                      </a:cubicBezTo>
                      <a:cubicBezTo>
                        <a:pt x="20475" y="10084"/>
                        <a:pt x="21600" y="14676"/>
                        <a:pt x="21498" y="19384"/>
                      </a:cubicBezTo>
                      <a:lnTo>
                        <a:pt x="18050" y="19227"/>
                      </a:lnTo>
                      <a:lnTo>
                        <a:pt x="18050" y="19227"/>
                      </a:lnTo>
                      <a:cubicBezTo>
                        <a:pt x="18216" y="11604"/>
                        <a:pt x="14073" y="5230"/>
                        <a:pt x="8797" y="4990"/>
                      </a:cubicBezTo>
                      <a:cubicBezTo>
                        <a:pt x="6402" y="4882"/>
                        <a:pt x="4067" y="6076"/>
                        <a:pt x="2253" y="8337"/>
                      </a:cubicBezTo>
                      <a:close/>
                    </a:path>
                  </a:pathLst>
                </a:custGeom>
                <a:solidFill>
                  <a:srgbClr val="FFFFFF"/>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387" name="Shape 387"/>
                <p:cNvSpPr/>
                <p:nvPr/>
              </p:nvSpPr>
              <p:spPr>
                <a:xfrm rot="10800000">
                  <a:off x="161559" y="137993"/>
                  <a:ext cx="98513" cy="59140"/>
                </a:xfrm>
                <a:prstGeom prst="triangle">
                  <a:avLst/>
                </a:prstGeom>
                <a:solidFill>
                  <a:srgbClr val="FFFFFF"/>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grpSp>
      <p:grpSp>
        <p:nvGrpSpPr>
          <p:cNvPr id="418" name="Group 418"/>
          <p:cNvGrpSpPr/>
          <p:nvPr/>
        </p:nvGrpSpPr>
        <p:grpSpPr>
          <a:xfrm>
            <a:off x="1893857" y="2820428"/>
            <a:ext cx="2127176" cy="1682674"/>
            <a:chOff x="0" y="0"/>
            <a:chExt cx="2127175" cy="1682673"/>
          </a:xfrm>
        </p:grpSpPr>
        <p:sp>
          <p:nvSpPr>
            <p:cNvPr id="391" name="Shape 391"/>
            <p:cNvSpPr/>
            <p:nvPr/>
          </p:nvSpPr>
          <p:spPr>
            <a:xfrm>
              <a:off x="1225310" y="0"/>
              <a:ext cx="525474"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200">
                  <a:solidFill>
                    <a:srgbClr val="000000"/>
                  </a:solidFill>
                  <a:latin typeface="Calibri"/>
                  <a:ea typeface="Calibri"/>
                  <a:cs typeface="Calibri"/>
                  <a:sym typeface="Calibri"/>
                </a:defRPr>
              </a:lvl1pPr>
            </a:lstStyle>
            <a:p>
              <a:pPr lvl="0">
                <a:defRPr sz="1800"/>
              </a:pPr>
              <a:r>
                <a:rPr sz="1200"/>
                <a:t>Sports</a:t>
              </a:r>
            </a:p>
          </p:txBody>
        </p:sp>
        <p:grpSp>
          <p:nvGrpSpPr>
            <p:cNvPr id="403" name="Group 403"/>
            <p:cNvGrpSpPr/>
            <p:nvPr/>
          </p:nvGrpSpPr>
          <p:grpSpPr>
            <a:xfrm>
              <a:off x="-1" y="875688"/>
              <a:ext cx="372135" cy="806986"/>
              <a:chOff x="0" y="0"/>
              <a:chExt cx="372133" cy="806984"/>
            </a:xfrm>
          </p:grpSpPr>
          <p:grpSp>
            <p:nvGrpSpPr>
              <p:cNvPr id="398" name="Group 398"/>
              <p:cNvGrpSpPr/>
              <p:nvPr/>
            </p:nvGrpSpPr>
            <p:grpSpPr>
              <a:xfrm>
                <a:off x="0" y="0"/>
                <a:ext cx="372134" cy="806985"/>
                <a:chOff x="0" y="0"/>
                <a:chExt cx="372133" cy="806984"/>
              </a:xfrm>
            </p:grpSpPr>
            <p:sp>
              <p:nvSpPr>
                <p:cNvPr id="392" name="Shape 392"/>
                <p:cNvSpPr/>
                <p:nvPr/>
              </p:nvSpPr>
              <p:spPr>
                <a:xfrm>
                  <a:off x="0" y="0"/>
                  <a:ext cx="372134" cy="806985"/>
                </a:xfrm>
                <a:prstGeom prst="roundRect">
                  <a:avLst>
                    <a:gd name="adj" fmla="val 14915"/>
                  </a:avLst>
                </a:prstGeom>
                <a:solidFill>
                  <a:srgbClr val="F2F2F2"/>
                </a:solidFill>
                <a:ln w="12700" cap="flat">
                  <a:solidFill>
                    <a:srgbClr val="BFBFB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393" name="Shape 393"/>
                <p:cNvSpPr/>
                <p:nvPr/>
              </p:nvSpPr>
              <p:spPr>
                <a:xfrm>
                  <a:off x="19418" y="99868"/>
                  <a:ext cx="332169" cy="600963"/>
                </a:xfrm>
                <a:prstGeom prst="rect">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394" name="Shape 394"/>
                <p:cNvSpPr/>
                <p:nvPr/>
              </p:nvSpPr>
              <p:spPr>
                <a:xfrm>
                  <a:off x="174896" y="22180"/>
                  <a:ext cx="18123" cy="1812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395" name="Shape 395"/>
                <p:cNvSpPr/>
                <p:nvPr/>
              </p:nvSpPr>
              <p:spPr>
                <a:xfrm>
                  <a:off x="149970" y="719360"/>
                  <a:ext cx="70473" cy="7047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396" name="Shape 396"/>
                <p:cNvSpPr/>
                <p:nvPr/>
              </p:nvSpPr>
              <p:spPr>
                <a:xfrm>
                  <a:off x="171364" y="740753"/>
                  <a:ext cx="27686" cy="28945"/>
                </a:xfrm>
                <a:prstGeom prst="roundRect">
                  <a:avLst>
                    <a:gd name="adj" fmla="val 16667"/>
                  </a:avLst>
                </a:prstGeom>
                <a:noFill/>
                <a:ln w="6350" cap="flat">
                  <a:solidFill>
                    <a:srgbClr val="FFFFF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397" name="Shape 397"/>
                <p:cNvSpPr/>
                <p:nvPr/>
              </p:nvSpPr>
              <p:spPr>
                <a:xfrm>
                  <a:off x="148638" y="56508"/>
                  <a:ext cx="72487" cy="14498"/>
                </a:xfrm>
                <a:prstGeom prst="roundRect">
                  <a:avLst>
                    <a:gd name="adj" fmla="val 50000"/>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grpSp>
          <p:grpSp>
            <p:nvGrpSpPr>
              <p:cNvPr id="402" name="Group 402"/>
              <p:cNvGrpSpPr/>
              <p:nvPr/>
            </p:nvGrpSpPr>
            <p:grpSpPr>
              <a:xfrm>
                <a:off x="120674" y="312816"/>
                <a:ext cx="125731" cy="167340"/>
                <a:chOff x="0" y="0"/>
                <a:chExt cx="125730" cy="167338"/>
              </a:xfrm>
            </p:grpSpPr>
            <p:sp>
              <p:nvSpPr>
                <p:cNvPr id="399" name="Shape 399"/>
                <p:cNvSpPr/>
                <p:nvPr/>
              </p:nvSpPr>
              <p:spPr>
                <a:xfrm>
                  <a:off x="-1" y="0"/>
                  <a:ext cx="125732" cy="16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400" name="Shape 400"/>
                <p:cNvSpPr/>
                <p:nvPr/>
              </p:nvSpPr>
              <p:spPr>
                <a:xfrm>
                  <a:off x="-1" y="-1"/>
                  <a:ext cx="125732" cy="31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401" name="Shape 401"/>
                <p:cNvSpPr/>
                <p:nvPr/>
              </p:nvSpPr>
              <p:spPr>
                <a:xfrm>
                  <a:off x="-1" y="0"/>
                  <a:ext cx="125732" cy="16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127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sp>
          <p:nvSpPr>
            <p:cNvPr id="404" name="Shape 404"/>
            <p:cNvSpPr/>
            <p:nvPr/>
          </p:nvSpPr>
          <p:spPr>
            <a:xfrm flipH="1">
              <a:off x="186066" y="276999"/>
              <a:ext cx="1941110" cy="5986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noFill/>
            <a:ln w="12700" cap="flat">
              <a:solidFill>
                <a:srgbClr val="808080"/>
              </a:solidFill>
              <a:prstDash val="solid"/>
              <a:bevel/>
              <a:headEnd type="triangle" w="med" len="med"/>
              <a:tailEnd type="triangle" w="med" len="med"/>
            </a:ln>
            <a:effectLst/>
          </p:spPr>
          <p:txBody>
            <a:bodyPr wrap="square" lIns="0" tIns="0" rIns="0" bIns="0" numCol="1" anchor="ctr">
              <a:noAutofit/>
            </a:bodyPr>
            <a:lstStyle/>
            <a:p>
              <a:pPr lvl="0">
                <a:defRPr>
                  <a:solidFill>
                    <a:srgbClr val="000000"/>
                  </a:solidFill>
                  <a:latin typeface="Calibri"/>
                  <a:ea typeface="Calibri"/>
                  <a:cs typeface="Calibri"/>
                  <a:sym typeface="Calibri"/>
                </a:defRPr>
              </a:pPr>
            </a:p>
          </p:txBody>
        </p:sp>
        <p:grpSp>
          <p:nvGrpSpPr>
            <p:cNvPr id="416" name="Group 416"/>
            <p:cNvGrpSpPr/>
            <p:nvPr/>
          </p:nvGrpSpPr>
          <p:grpSpPr>
            <a:xfrm>
              <a:off x="776234" y="875688"/>
              <a:ext cx="372135" cy="806986"/>
              <a:chOff x="0" y="0"/>
              <a:chExt cx="372133" cy="806984"/>
            </a:xfrm>
          </p:grpSpPr>
          <p:grpSp>
            <p:nvGrpSpPr>
              <p:cNvPr id="411" name="Group 411"/>
              <p:cNvGrpSpPr/>
              <p:nvPr/>
            </p:nvGrpSpPr>
            <p:grpSpPr>
              <a:xfrm>
                <a:off x="0" y="0"/>
                <a:ext cx="372134" cy="806985"/>
                <a:chOff x="0" y="0"/>
                <a:chExt cx="372133" cy="806984"/>
              </a:xfrm>
            </p:grpSpPr>
            <p:sp>
              <p:nvSpPr>
                <p:cNvPr id="405" name="Shape 405"/>
                <p:cNvSpPr/>
                <p:nvPr/>
              </p:nvSpPr>
              <p:spPr>
                <a:xfrm>
                  <a:off x="0" y="0"/>
                  <a:ext cx="372134" cy="806985"/>
                </a:xfrm>
                <a:prstGeom prst="roundRect">
                  <a:avLst>
                    <a:gd name="adj" fmla="val 14915"/>
                  </a:avLst>
                </a:prstGeom>
                <a:solidFill>
                  <a:srgbClr val="F2F2F2"/>
                </a:solidFill>
                <a:ln w="12700" cap="flat">
                  <a:solidFill>
                    <a:srgbClr val="BFBFB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406" name="Shape 406"/>
                <p:cNvSpPr/>
                <p:nvPr/>
              </p:nvSpPr>
              <p:spPr>
                <a:xfrm>
                  <a:off x="19418" y="99868"/>
                  <a:ext cx="332169" cy="600963"/>
                </a:xfrm>
                <a:prstGeom prst="rect">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407" name="Shape 407"/>
                <p:cNvSpPr/>
                <p:nvPr/>
              </p:nvSpPr>
              <p:spPr>
                <a:xfrm>
                  <a:off x="174896" y="22180"/>
                  <a:ext cx="18123" cy="1812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408" name="Shape 408"/>
                <p:cNvSpPr/>
                <p:nvPr/>
              </p:nvSpPr>
              <p:spPr>
                <a:xfrm>
                  <a:off x="149970" y="719360"/>
                  <a:ext cx="70473" cy="7047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409" name="Shape 409"/>
                <p:cNvSpPr/>
                <p:nvPr/>
              </p:nvSpPr>
              <p:spPr>
                <a:xfrm>
                  <a:off x="171364" y="740753"/>
                  <a:ext cx="27686" cy="28945"/>
                </a:xfrm>
                <a:prstGeom prst="roundRect">
                  <a:avLst>
                    <a:gd name="adj" fmla="val 16667"/>
                  </a:avLst>
                </a:prstGeom>
                <a:noFill/>
                <a:ln w="6350" cap="flat">
                  <a:solidFill>
                    <a:srgbClr val="FFFFF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410" name="Shape 410"/>
                <p:cNvSpPr/>
                <p:nvPr/>
              </p:nvSpPr>
              <p:spPr>
                <a:xfrm>
                  <a:off x="148638" y="56508"/>
                  <a:ext cx="72487" cy="14498"/>
                </a:xfrm>
                <a:prstGeom prst="roundRect">
                  <a:avLst>
                    <a:gd name="adj" fmla="val 50000"/>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grpSp>
          <p:grpSp>
            <p:nvGrpSpPr>
              <p:cNvPr id="415" name="Group 415"/>
              <p:cNvGrpSpPr/>
              <p:nvPr/>
            </p:nvGrpSpPr>
            <p:grpSpPr>
              <a:xfrm>
                <a:off x="120674" y="312816"/>
                <a:ext cx="125731" cy="167340"/>
                <a:chOff x="0" y="0"/>
                <a:chExt cx="125730" cy="167338"/>
              </a:xfrm>
            </p:grpSpPr>
            <p:sp>
              <p:nvSpPr>
                <p:cNvPr id="412" name="Shape 412"/>
                <p:cNvSpPr/>
                <p:nvPr/>
              </p:nvSpPr>
              <p:spPr>
                <a:xfrm>
                  <a:off x="-1" y="0"/>
                  <a:ext cx="125732" cy="16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413" name="Shape 413"/>
                <p:cNvSpPr/>
                <p:nvPr/>
              </p:nvSpPr>
              <p:spPr>
                <a:xfrm>
                  <a:off x="-1" y="-1"/>
                  <a:ext cx="125732" cy="31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414" name="Shape 414"/>
                <p:cNvSpPr/>
                <p:nvPr/>
              </p:nvSpPr>
              <p:spPr>
                <a:xfrm>
                  <a:off x="-1" y="0"/>
                  <a:ext cx="125732" cy="16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127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sp>
          <p:nvSpPr>
            <p:cNvPr id="417" name="Shape 417"/>
            <p:cNvSpPr/>
            <p:nvPr/>
          </p:nvSpPr>
          <p:spPr>
            <a:xfrm flipH="1">
              <a:off x="962301" y="276999"/>
              <a:ext cx="1164875" cy="5986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noFill/>
            <a:ln w="12700" cap="flat">
              <a:solidFill>
                <a:srgbClr val="808080"/>
              </a:solidFill>
              <a:prstDash val="solid"/>
              <a:bevel/>
              <a:headEnd type="triangle" w="med" len="med"/>
              <a:tailEnd type="triangle" w="med" len="med"/>
            </a:ln>
            <a:effectLst/>
          </p:spPr>
          <p:txBody>
            <a:bodyPr wrap="square" lIns="0" tIns="0" rIns="0" bIns="0" numCol="1" anchor="ctr">
              <a:noAutofit/>
            </a:bodyPr>
            <a:lstStyle/>
            <a:p>
              <a:pPr lvl="0">
                <a:defRPr>
                  <a:solidFill>
                    <a:srgbClr val="000000"/>
                  </a:solidFill>
                  <a:latin typeface="Calibri"/>
                  <a:ea typeface="Calibri"/>
                  <a:cs typeface="Calibri"/>
                  <a:sym typeface="Calibri"/>
                </a:defRPr>
              </a:pPr>
            </a:p>
          </p:txBody>
        </p:sp>
      </p:grpSp>
      <p:grpSp>
        <p:nvGrpSpPr>
          <p:cNvPr id="446" name="Group 446"/>
          <p:cNvGrpSpPr/>
          <p:nvPr/>
        </p:nvGrpSpPr>
        <p:grpSpPr>
          <a:xfrm>
            <a:off x="4465771" y="2820428"/>
            <a:ext cx="2266789" cy="1704855"/>
            <a:chOff x="0" y="0"/>
            <a:chExt cx="2266787" cy="1704854"/>
          </a:xfrm>
        </p:grpSpPr>
        <p:grpSp>
          <p:nvGrpSpPr>
            <p:cNvPr id="430" name="Group 430"/>
            <p:cNvGrpSpPr/>
            <p:nvPr/>
          </p:nvGrpSpPr>
          <p:grpSpPr>
            <a:xfrm>
              <a:off x="1210017" y="897870"/>
              <a:ext cx="372135" cy="806985"/>
              <a:chOff x="0" y="0"/>
              <a:chExt cx="372133" cy="806984"/>
            </a:xfrm>
          </p:grpSpPr>
          <p:grpSp>
            <p:nvGrpSpPr>
              <p:cNvPr id="425" name="Group 425"/>
              <p:cNvGrpSpPr/>
              <p:nvPr/>
            </p:nvGrpSpPr>
            <p:grpSpPr>
              <a:xfrm>
                <a:off x="0" y="0"/>
                <a:ext cx="372134" cy="806985"/>
                <a:chOff x="0" y="0"/>
                <a:chExt cx="372133" cy="806984"/>
              </a:xfrm>
            </p:grpSpPr>
            <p:sp>
              <p:nvSpPr>
                <p:cNvPr id="419" name="Shape 419"/>
                <p:cNvSpPr/>
                <p:nvPr/>
              </p:nvSpPr>
              <p:spPr>
                <a:xfrm>
                  <a:off x="0" y="0"/>
                  <a:ext cx="372134" cy="806985"/>
                </a:xfrm>
                <a:prstGeom prst="roundRect">
                  <a:avLst>
                    <a:gd name="adj" fmla="val 14915"/>
                  </a:avLst>
                </a:prstGeom>
                <a:solidFill>
                  <a:srgbClr val="F2F2F2"/>
                </a:solidFill>
                <a:ln w="12700" cap="flat">
                  <a:solidFill>
                    <a:srgbClr val="BFBFB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420" name="Shape 420"/>
                <p:cNvSpPr/>
                <p:nvPr/>
              </p:nvSpPr>
              <p:spPr>
                <a:xfrm>
                  <a:off x="19418" y="99868"/>
                  <a:ext cx="332169" cy="600963"/>
                </a:xfrm>
                <a:prstGeom prst="rect">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421" name="Shape 421"/>
                <p:cNvSpPr/>
                <p:nvPr/>
              </p:nvSpPr>
              <p:spPr>
                <a:xfrm>
                  <a:off x="174896" y="22180"/>
                  <a:ext cx="18123" cy="1812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422" name="Shape 422"/>
                <p:cNvSpPr/>
                <p:nvPr/>
              </p:nvSpPr>
              <p:spPr>
                <a:xfrm>
                  <a:off x="149970" y="719360"/>
                  <a:ext cx="70473" cy="7047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423" name="Shape 423"/>
                <p:cNvSpPr/>
                <p:nvPr/>
              </p:nvSpPr>
              <p:spPr>
                <a:xfrm>
                  <a:off x="171364" y="740753"/>
                  <a:ext cx="27686" cy="28945"/>
                </a:xfrm>
                <a:prstGeom prst="roundRect">
                  <a:avLst>
                    <a:gd name="adj" fmla="val 16667"/>
                  </a:avLst>
                </a:prstGeom>
                <a:noFill/>
                <a:ln w="6350" cap="flat">
                  <a:solidFill>
                    <a:srgbClr val="FFFFF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424" name="Shape 424"/>
                <p:cNvSpPr/>
                <p:nvPr/>
              </p:nvSpPr>
              <p:spPr>
                <a:xfrm>
                  <a:off x="148638" y="56508"/>
                  <a:ext cx="72487" cy="14498"/>
                </a:xfrm>
                <a:prstGeom prst="roundRect">
                  <a:avLst>
                    <a:gd name="adj" fmla="val 50000"/>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grpSp>
          <p:grpSp>
            <p:nvGrpSpPr>
              <p:cNvPr id="429" name="Group 429"/>
              <p:cNvGrpSpPr/>
              <p:nvPr/>
            </p:nvGrpSpPr>
            <p:grpSpPr>
              <a:xfrm>
                <a:off x="120674" y="312816"/>
                <a:ext cx="125731" cy="167340"/>
                <a:chOff x="0" y="0"/>
                <a:chExt cx="125730" cy="167338"/>
              </a:xfrm>
            </p:grpSpPr>
            <p:sp>
              <p:nvSpPr>
                <p:cNvPr id="426" name="Shape 426"/>
                <p:cNvSpPr/>
                <p:nvPr/>
              </p:nvSpPr>
              <p:spPr>
                <a:xfrm>
                  <a:off x="-1" y="0"/>
                  <a:ext cx="125732" cy="16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427" name="Shape 427"/>
                <p:cNvSpPr/>
                <p:nvPr/>
              </p:nvSpPr>
              <p:spPr>
                <a:xfrm>
                  <a:off x="-1" y="-1"/>
                  <a:ext cx="125732" cy="31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428" name="Shape 428"/>
                <p:cNvSpPr/>
                <p:nvPr/>
              </p:nvSpPr>
              <p:spPr>
                <a:xfrm>
                  <a:off x="-1" y="0"/>
                  <a:ext cx="125732" cy="16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127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sp>
          <p:nvSpPr>
            <p:cNvPr id="431" name="Shape 431"/>
            <p:cNvSpPr/>
            <p:nvPr/>
          </p:nvSpPr>
          <p:spPr>
            <a:xfrm>
              <a:off x="0" y="276999"/>
              <a:ext cx="1396084" cy="620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noFill/>
            <a:ln w="12700" cap="flat">
              <a:solidFill>
                <a:srgbClr val="808080"/>
              </a:solidFill>
              <a:prstDash val="solid"/>
              <a:bevel/>
              <a:headEnd type="triangle" w="med" len="med"/>
              <a:tailEnd type="triangle" w="med" len="med"/>
            </a:ln>
            <a:effectLst/>
          </p:spPr>
          <p:txBody>
            <a:bodyPr wrap="square" lIns="0" tIns="0" rIns="0" bIns="0" numCol="1" anchor="ctr">
              <a:noAutofit/>
            </a:bodyPr>
            <a:lstStyle/>
            <a:p>
              <a:pPr lvl="0">
                <a:defRPr>
                  <a:solidFill>
                    <a:srgbClr val="000000"/>
                  </a:solidFill>
                  <a:latin typeface="Calibri"/>
                  <a:ea typeface="Calibri"/>
                  <a:cs typeface="Calibri"/>
                  <a:sym typeface="Calibri"/>
                </a:defRPr>
              </a:pPr>
            </a:p>
          </p:txBody>
        </p:sp>
        <p:sp>
          <p:nvSpPr>
            <p:cNvPr id="432" name="Shape 432"/>
            <p:cNvSpPr/>
            <p:nvPr/>
          </p:nvSpPr>
          <p:spPr>
            <a:xfrm>
              <a:off x="212388" y="0"/>
              <a:ext cx="1027099"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200">
                  <a:solidFill>
                    <a:srgbClr val="000000"/>
                  </a:solidFill>
                  <a:latin typeface="Calibri"/>
                  <a:ea typeface="Calibri"/>
                  <a:cs typeface="Calibri"/>
                  <a:sym typeface="Calibri"/>
                </a:defRPr>
              </a:lvl1pPr>
            </a:lstStyle>
            <a:p>
              <a:pPr lvl="0">
                <a:defRPr sz="1800"/>
              </a:pPr>
              <a:r>
                <a:rPr sz="1200"/>
                <a:t>San Francisco</a:t>
              </a:r>
            </a:p>
          </p:txBody>
        </p:sp>
        <p:grpSp>
          <p:nvGrpSpPr>
            <p:cNvPr id="444" name="Group 444"/>
            <p:cNvGrpSpPr/>
            <p:nvPr/>
          </p:nvGrpSpPr>
          <p:grpSpPr>
            <a:xfrm>
              <a:off x="1894653" y="892920"/>
              <a:ext cx="372135" cy="806985"/>
              <a:chOff x="0" y="0"/>
              <a:chExt cx="372133" cy="806984"/>
            </a:xfrm>
          </p:grpSpPr>
          <p:grpSp>
            <p:nvGrpSpPr>
              <p:cNvPr id="439" name="Group 439"/>
              <p:cNvGrpSpPr/>
              <p:nvPr/>
            </p:nvGrpSpPr>
            <p:grpSpPr>
              <a:xfrm>
                <a:off x="0" y="0"/>
                <a:ext cx="372134" cy="806985"/>
                <a:chOff x="0" y="0"/>
                <a:chExt cx="372133" cy="806984"/>
              </a:xfrm>
            </p:grpSpPr>
            <p:sp>
              <p:nvSpPr>
                <p:cNvPr id="433" name="Shape 433"/>
                <p:cNvSpPr/>
                <p:nvPr/>
              </p:nvSpPr>
              <p:spPr>
                <a:xfrm>
                  <a:off x="0" y="0"/>
                  <a:ext cx="372134" cy="806985"/>
                </a:xfrm>
                <a:prstGeom prst="roundRect">
                  <a:avLst>
                    <a:gd name="adj" fmla="val 14915"/>
                  </a:avLst>
                </a:prstGeom>
                <a:solidFill>
                  <a:srgbClr val="F2F2F2"/>
                </a:solidFill>
                <a:ln w="12700" cap="flat">
                  <a:solidFill>
                    <a:srgbClr val="BFBFB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434" name="Shape 434"/>
                <p:cNvSpPr/>
                <p:nvPr/>
              </p:nvSpPr>
              <p:spPr>
                <a:xfrm>
                  <a:off x="19418" y="99868"/>
                  <a:ext cx="332169" cy="600963"/>
                </a:xfrm>
                <a:prstGeom prst="rect">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435" name="Shape 435"/>
                <p:cNvSpPr/>
                <p:nvPr/>
              </p:nvSpPr>
              <p:spPr>
                <a:xfrm>
                  <a:off x="174896" y="22180"/>
                  <a:ext cx="18123" cy="1812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436" name="Shape 436"/>
                <p:cNvSpPr/>
                <p:nvPr/>
              </p:nvSpPr>
              <p:spPr>
                <a:xfrm>
                  <a:off x="149970" y="719360"/>
                  <a:ext cx="70473" cy="7047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437" name="Shape 437"/>
                <p:cNvSpPr/>
                <p:nvPr/>
              </p:nvSpPr>
              <p:spPr>
                <a:xfrm>
                  <a:off x="171364" y="740753"/>
                  <a:ext cx="27686" cy="28945"/>
                </a:xfrm>
                <a:prstGeom prst="roundRect">
                  <a:avLst>
                    <a:gd name="adj" fmla="val 16667"/>
                  </a:avLst>
                </a:prstGeom>
                <a:noFill/>
                <a:ln w="6350" cap="flat">
                  <a:solidFill>
                    <a:srgbClr val="FFFFF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438" name="Shape 438"/>
                <p:cNvSpPr/>
                <p:nvPr/>
              </p:nvSpPr>
              <p:spPr>
                <a:xfrm>
                  <a:off x="148638" y="56508"/>
                  <a:ext cx="72487" cy="14498"/>
                </a:xfrm>
                <a:prstGeom prst="roundRect">
                  <a:avLst>
                    <a:gd name="adj" fmla="val 50000"/>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grpSp>
          <p:grpSp>
            <p:nvGrpSpPr>
              <p:cNvPr id="443" name="Group 443"/>
              <p:cNvGrpSpPr/>
              <p:nvPr/>
            </p:nvGrpSpPr>
            <p:grpSpPr>
              <a:xfrm>
                <a:off x="120674" y="312816"/>
                <a:ext cx="125731" cy="167340"/>
                <a:chOff x="0" y="0"/>
                <a:chExt cx="125730" cy="167338"/>
              </a:xfrm>
            </p:grpSpPr>
            <p:sp>
              <p:nvSpPr>
                <p:cNvPr id="440" name="Shape 440"/>
                <p:cNvSpPr/>
                <p:nvPr/>
              </p:nvSpPr>
              <p:spPr>
                <a:xfrm>
                  <a:off x="-1" y="0"/>
                  <a:ext cx="125732" cy="16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441" name="Shape 441"/>
                <p:cNvSpPr/>
                <p:nvPr/>
              </p:nvSpPr>
              <p:spPr>
                <a:xfrm>
                  <a:off x="-1" y="-1"/>
                  <a:ext cx="125732" cy="31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442" name="Shape 442"/>
                <p:cNvSpPr/>
                <p:nvPr/>
              </p:nvSpPr>
              <p:spPr>
                <a:xfrm>
                  <a:off x="-1" y="0"/>
                  <a:ext cx="125732" cy="16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127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sp>
          <p:nvSpPr>
            <p:cNvPr id="445" name="Shape 445"/>
            <p:cNvSpPr/>
            <p:nvPr/>
          </p:nvSpPr>
          <p:spPr>
            <a:xfrm>
              <a:off x="-1" y="276999"/>
              <a:ext cx="2080722" cy="615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noFill/>
            <a:ln w="12700" cap="flat">
              <a:solidFill>
                <a:srgbClr val="808080"/>
              </a:solidFill>
              <a:prstDash val="solid"/>
              <a:bevel/>
              <a:headEnd type="triangle" w="med" len="med"/>
              <a:tailEnd type="triangle" w="med" len="med"/>
            </a:ln>
            <a:effectLst/>
          </p:spPr>
          <p:txBody>
            <a:bodyPr wrap="square" lIns="0" tIns="0" rIns="0" bIns="0" numCol="1" anchor="ctr">
              <a:noAutofit/>
            </a:bodyPr>
            <a:lstStyle/>
            <a:p>
              <a:pPr lvl="0">
                <a:defRPr>
                  <a:solidFill>
                    <a:srgbClr val="000000"/>
                  </a:solidFill>
                  <a:latin typeface="Calibri"/>
                  <a:ea typeface="Calibri"/>
                  <a:cs typeface="Calibri"/>
                  <a:sym typeface="Calibri"/>
                </a:defRPr>
              </a:pPr>
            </a:p>
          </p:txBody>
        </p:sp>
      </p:grpSp>
      <p:grpSp>
        <p:nvGrpSpPr>
          <p:cNvPr id="462" name="Group 462"/>
          <p:cNvGrpSpPr/>
          <p:nvPr/>
        </p:nvGrpSpPr>
        <p:grpSpPr>
          <a:xfrm>
            <a:off x="4243401" y="955219"/>
            <a:ext cx="2717763" cy="3161621"/>
            <a:chOff x="0" y="0"/>
            <a:chExt cx="2717762" cy="3161619"/>
          </a:xfrm>
        </p:grpSpPr>
        <p:grpSp>
          <p:nvGrpSpPr>
            <p:cNvPr id="458" name="Group 458"/>
            <p:cNvGrpSpPr/>
            <p:nvPr/>
          </p:nvGrpSpPr>
          <p:grpSpPr>
            <a:xfrm>
              <a:off x="1417684" y="0"/>
              <a:ext cx="372135" cy="806985"/>
              <a:chOff x="0" y="0"/>
              <a:chExt cx="372133" cy="806984"/>
            </a:xfrm>
          </p:grpSpPr>
          <p:grpSp>
            <p:nvGrpSpPr>
              <p:cNvPr id="453" name="Group 453"/>
              <p:cNvGrpSpPr/>
              <p:nvPr/>
            </p:nvGrpSpPr>
            <p:grpSpPr>
              <a:xfrm>
                <a:off x="0" y="0"/>
                <a:ext cx="372134" cy="806985"/>
                <a:chOff x="0" y="0"/>
                <a:chExt cx="372133" cy="806984"/>
              </a:xfrm>
            </p:grpSpPr>
            <p:sp>
              <p:nvSpPr>
                <p:cNvPr id="447" name="Shape 447"/>
                <p:cNvSpPr/>
                <p:nvPr/>
              </p:nvSpPr>
              <p:spPr>
                <a:xfrm>
                  <a:off x="0" y="0"/>
                  <a:ext cx="372134" cy="806985"/>
                </a:xfrm>
                <a:prstGeom prst="roundRect">
                  <a:avLst>
                    <a:gd name="adj" fmla="val 14915"/>
                  </a:avLst>
                </a:prstGeom>
                <a:solidFill>
                  <a:srgbClr val="F2F2F2"/>
                </a:solidFill>
                <a:ln w="12700" cap="flat">
                  <a:solidFill>
                    <a:srgbClr val="BFBFB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448" name="Shape 448"/>
                <p:cNvSpPr/>
                <p:nvPr/>
              </p:nvSpPr>
              <p:spPr>
                <a:xfrm>
                  <a:off x="19418" y="99868"/>
                  <a:ext cx="332169" cy="600963"/>
                </a:xfrm>
                <a:prstGeom prst="rect">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449" name="Shape 449"/>
                <p:cNvSpPr/>
                <p:nvPr/>
              </p:nvSpPr>
              <p:spPr>
                <a:xfrm>
                  <a:off x="174896" y="22180"/>
                  <a:ext cx="18123" cy="1812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450" name="Shape 450"/>
                <p:cNvSpPr/>
                <p:nvPr/>
              </p:nvSpPr>
              <p:spPr>
                <a:xfrm>
                  <a:off x="149970" y="719360"/>
                  <a:ext cx="70473" cy="7047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451" name="Shape 451"/>
                <p:cNvSpPr/>
                <p:nvPr/>
              </p:nvSpPr>
              <p:spPr>
                <a:xfrm>
                  <a:off x="171364" y="740753"/>
                  <a:ext cx="27686" cy="28945"/>
                </a:xfrm>
                <a:prstGeom prst="roundRect">
                  <a:avLst>
                    <a:gd name="adj" fmla="val 16667"/>
                  </a:avLst>
                </a:prstGeom>
                <a:noFill/>
                <a:ln w="6350" cap="flat">
                  <a:solidFill>
                    <a:srgbClr val="FFFFF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452" name="Shape 452"/>
                <p:cNvSpPr/>
                <p:nvPr/>
              </p:nvSpPr>
              <p:spPr>
                <a:xfrm>
                  <a:off x="148638" y="56508"/>
                  <a:ext cx="72487" cy="14498"/>
                </a:xfrm>
                <a:prstGeom prst="roundRect">
                  <a:avLst>
                    <a:gd name="adj" fmla="val 50000"/>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grpSp>
          <p:grpSp>
            <p:nvGrpSpPr>
              <p:cNvPr id="457" name="Group 457"/>
              <p:cNvGrpSpPr/>
              <p:nvPr/>
            </p:nvGrpSpPr>
            <p:grpSpPr>
              <a:xfrm>
                <a:off x="120674" y="312816"/>
                <a:ext cx="125731" cy="167340"/>
                <a:chOff x="0" y="0"/>
                <a:chExt cx="125730" cy="167338"/>
              </a:xfrm>
            </p:grpSpPr>
            <p:sp>
              <p:nvSpPr>
                <p:cNvPr id="454" name="Shape 454"/>
                <p:cNvSpPr/>
                <p:nvPr/>
              </p:nvSpPr>
              <p:spPr>
                <a:xfrm>
                  <a:off x="-1" y="0"/>
                  <a:ext cx="125732" cy="16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455" name="Shape 455"/>
                <p:cNvSpPr/>
                <p:nvPr/>
              </p:nvSpPr>
              <p:spPr>
                <a:xfrm>
                  <a:off x="-1" y="-1"/>
                  <a:ext cx="125732" cy="31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456" name="Shape 456"/>
                <p:cNvSpPr/>
                <p:nvPr/>
              </p:nvSpPr>
              <p:spPr>
                <a:xfrm>
                  <a:off x="-1" y="0"/>
                  <a:ext cx="125732" cy="16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127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sp>
          <p:nvSpPr>
            <p:cNvPr id="459" name="Shape 459"/>
            <p:cNvSpPr/>
            <p:nvPr/>
          </p:nvSpPr>
          <p:spPr>
            <a:xfrm rot="16200000">
              <a:off x="356634" y="450351"/>
              <a:ext cx="890484" cy="1603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2241" y="0"/>
                  </a:lnTo>
                  <a:lnTo>
                    <a:pt x="12241" y="21600"/>
                  </a:lnTo>
                  <a:lnTo>
                    <a:pt x="21600" y="21600"/>
                  </a:lnTo>
                </a:path>
              </a:pathLst>
            </a:custGeom>
            <a:noFill/>
            <a:ln w="12700" cap="flat">
              <a:solidFill>
                <a:srgbClr val="808080"/>
              </a:solidFill>
              <a:prstDash val="solid"/>
              <a:bevel/>
              <a:headEnd type="triangle" w="med" len="med"/>
              <a:tailEnd type="triangle" w="med" len="med"/>
            </a:ln>
            <a:effectLst/>
          </p:spPr>
          <p:txBody>
            <a:bodyPr wrap="square" lIns="0" tIns="0" rIns="0" bIns="0" numCol="1" anchor="ctr">
              <a:noAutofit/>
            </a:bodyPr>
            <a:lstStyle/>
            <a:p>
              <a:pPr lvl="0">
                <a:defRPr>
                  <a:solidFill>
                    <a:srgbClr val="000000"/>
                  </a:solidFill>
                  <a:latin typeface="Calibri"/>
                  <a:ea typeface="Calibri"/>
                  <a:cs typeface="Calibri"/>
                  <a:sym typeface="Calibri"/>
                </a:defRPr>
              </a:pPr>
            </a:p>
          </p:txBody>
        </p:sp>
        <p:sp>
          <p:nvSpPr>
            <p:cNvPr id="460" name="Shape 460"/>
            <p:cNvSpPr/>
            <p:nvPr/>
          </p:nvSpPr>
          <p:spPr>
            <a:xfrm>
              <a:off x="434759" y="910148"/>
              <a:ext cx="567517"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200">
                  <a:solidFill>
                    <a:srgbClr val="000000"/>
                  </a:solidFill>
                  <a:latin typeface="Calibri"/>
                  <a:ea typeface="Calibri"/>
                  <a:cs typeface="Calibri"/>
                  <a:sym typeface="Calibri"/>
                </a:defRPr>
              </a:lvl1pPr>
            </a:lstStyle>
            <a:p>
              <a:pPr lvl="0">
                <a:defRPr sz="1800"/>
              </a:pPr>
              <a:r>
                <a:rPr sz="1200"/>
                <a:t>Nature</a:t>
              </a:r>
            </a:p>
          </p:txBody>
        </p:sp>
        <p:sp>
          <p:nvSpPr>
            <p:cNvPr id="461" name="Shape 461"/>
            <p:cNvSpPr/>
            <p:nvPr/>
          </p:nvSpPr>
          <p:spPr>
            <a:xfrm flipH="1" rot="16200000">
              <a:off x="375738" y="819596"/>
              <a:ext cx="1966286" cy="2717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516" y="0"/>
                  </a:moveTo>
                  <a:lnTo>
                    <a:pt x="0" y="0"/>
                  </a:lnTo>
                  <a:lnTo>
                    <a:pt x="0" y="21600"/>
                  </a:lnTo>
                  <a:lnTo>
                    <a:pt x="21600" y="21600"/>
                  </a:lnTo>
                  <a:lnTo>
                    <a:pt x="21600" y="19783"/>
                  </a:lnTo>
                </a:path>
              </a:pathLst>
            </a:custGeom>
            <a:noFill/>
            <a:ln w="12700" cap="flat">
              <a:solidFill>
                <a:srgbClr val="808080"/>
              </a:solidFill>
              <a:prstDash val="solid"/>
              <a:bevel/>
              <a:headEnd type="triangle" w="med" len="med"/>
              <a:tailEnd type="triangle" w="med" len="med"/>
            </a:ln>
            <a:effectLst/>
          </p:spPr>
          <p:txBody>
            <a:bodyPr wrap="square" lIns="0" tIns="0" rIns="0" bIns="0" numCol="1" anchor="ctr">
              <a:noAutofit/>
            </a:bodyPr>
            <a:lstStyle/>
            <a:p>
              <a:pPr lvl="0">
                <a:defRPr>
                  <a:solidFill>
                    <a:srgbClr val="000000"/>
                  </a:solidFill>
                  <a:latin typeface="Calibri"/>
                  <a:ea typeface="Calibri"/>
                  <a:cs typeface="Calibri"/>
                  <a:sym typeface="Calibri"/>
                </a:defRPr>
              </a:pPr>
            </a:p>
          </p:txBody>
        </p:sp>
      </p:grpSp>
      <p:grpSp>
        <p:nvGrpSpPr>
          <p:cNvPr id="477" name="Group 477"/>
          <p:cNvGrpSpPr/>
          <p:nvPr/>
        </p:nvGrpSpPr>
        <p:grpSpPr>
          <a:xfrm>
            <a:off x="2633994" y="955220"/>
            <a:ext cx="1387040" cy="1770650"/>
            <a:chOff x="0" y="0"/>
            <a:chExt cx="1387039" cy="1770648"/>
          </a:xfrm>
        </p:grpSpPr>
        <p:grpSp>
          <p:nvGrpSpPr>
            <p:cNvPr id="474" name="Group 474"/>
            <p:cNvGrpSpPr/>
            <p:nvPr/>
          </p:nvGrpSpPr>
          <p:grpSpPr>
            <a:xfrm>
              <a:off x="-1" y="0"/>
              <a:ext cx="372135" cy="806985"/>
              <a:chOff x="0" y="0"/>
              <a:chExt cx="372133" cy="806984"/>
            </a:xfrm>
          </p:grpSpPr>
          <p:grpSp>
            <p:nvGrpSpPr>
              <p:cNvPr id="469" name="Group 469"/>
              <p:cNvGrpSpPr/>
              <p:nvPr/>
            </p:nvGrpSpPr>
            <p:grpSpPr>
              <a:xfrm>
                <a:off x="0" y="0"/>
                <a:ext cx="372134" cy="806985"/>
                <a:chOff x="0" y="0"/>
                <a:chExt cx="372133" cy="806984"/>
              </a:xfrm>
            </p:grpSpPr>
            <p:sp>
              <p:nvSpPr>
                <p:cNvPr id="463" name="Shape 463"/>
                <p:cNvSpPr/>
                <p:nvPr/>
              </p:nvSpPr>
              <p:spPr>
                <a:xfrm>
                  <a:off x="0" y="0"/>
                  <a:ext cx="372134" cy="806985"/>
                </a:xfrm>
                <a:prstGeom prst="roundRect">
                  <a:avLst>
                    <a:gd name="adj" fmla="val 14915"/>
                  </a:avLst>
                </a:prstGeom>
                <a:solidFill>
                  <a:srgbClr val="F2F2F2"/>
                </a:solidFill>
                <a:ln w="12700" cap="flat">
                  <a:solidFill>
                    <a:srgbClr val="BFBFB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464" name="Shape 464"/>
                <p:cNvSpPr/>
                <p:nvPr/>
              </p:nvSpPr>
              <p:spPr>
                <a:xfrm>
                  <a:off x="19418" y="99869"/>
                  <a:ext cx="332169" cy="600962"/>
                </a:xfrm>
                <a:prstGeom prst="rect">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465" name="Shape 465"/>
                <p:cNvSpPr/>
                <p:nvPr/>
              </p:nvSpPr>
              <p:spPr>
                <a:xfrm>
                  <a:off x="174896" y="22180"/>
                  <a:ext cx="18123" cy="1812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466" name="Shape 466"/>
                <p:cNvSpPr/>
                <p:nvPr/>
              </p:nvSpPr>
              <p:spPr>
                <a:xfrm>
                  <a:off x="149970" y="719360"/>
                  <a:ext cx="70473" cy="7047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467" name="Shape 467"/>
                <p:cNvSpPr/>
                <p:nvPr/>
              </p:nvSpPr>
              <p:spPr>
                <a:xfrm>
                  <a:off x="171364" y="740753"/>
                  <a:ext cx="27686" cy="28945"/>
                </a:xfrm>
                <a:prstGeom prst="roundRect">
                  <a:avLst>
                    <a:gd name="adj" fmla="val 16667"/>
                  </a:avLst>
                </a:prstGeom>
                <a:noFill/>
                <a:ln w="6350" cap="flat">
                  <a:solidFill>
                    <a:srgbClr val="FFFFF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468" name="Shape 468"/>
                <p:cNvSpPr/>
                <p:nvPr/>
              </p:nvSpPr>
              <p:spPr>
                <a:xfrm>
                  <a:off x="148638" y="56508"/>
                  <a:ext cx="72487" cy="14498"/>
                </a:xfrm>
                <a:prstGeom prst="roundRect">
                  <a:avLst>
                    <a:gd name="adj" fmla="val 50000"/>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grpSp>
          <p:grpSp>
            <p:nvGrpSpPr>
              <p:cNvPr id="473" name="Group 473"/>
              <p:cNvGrpSpPr/>
              <p:nvPr/>
            </p:nvGrpSpPr>
            <p:grpSpPr>
              <a:xfrm>
                <a:off x="120674" y="312816"/>
                <a:ext cx="125731" cy="167340"/>
                <a:chOff x="0" y="0"/>
                <a:chExt cx="125730" cy="167338"/>
              </a:xfrm>
            </p:grpSpPr>
            <p:sp>
              <p:nvSpPr>
                <p:cNvPr id="470" name="Shape 470"/>
                <p:cNvSpPr/>
                <p:nvPr/>
              </p:nvSpPr>
              <p:spPr>
                <a:xfrm>
                  <a:off x="-1" y="0"/>
                  <a:ext cx="125732" cy="16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471" name="Shape 471"/>
                <p:cNvSpPr/>
                <p:nvPr/>
              </p:nvSpPr>
              <p:spPr>
                <a:xfrm>
                  <a:off x="-1" y="-1"/>
                  <a:ext cx="125732" cy="31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472" name="Shape 472"/>
                <p:cNvSpPr/>
                <p:nvPr/>
              </p:nvSpPr>
              <p:spPr>
                <a:xfrm>
                  <a:off x="-1" y="0"/>
                  <a:ext cx="125732" cy="16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127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sp>
          <p:nvSpPr>
            <p:cNvPr id="475" name="Shape 475"/>
            <p:cNvSpPr/>
            <p:nvPr/>
          </p:nvSpPr>
          <p:spPr>
            <a:xfrm rot="10800000">
              <a:off x="186067" y="806984"/>
              <a:ext cx="1200972" cy="9636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noFill/>
            <a:ln w="12700" cap="flat">
              <a:solidFill>
                <a:srgbClr val="808080"/>
              </a:solidFill>
              <a:prstDash val="solid"/>
              <a:bevel/>
              <a:headEnd type="triangle" w="med" len="med"/>
              <a:tailEnd type="triangle" w="med" len="med"/>
            </a:ln>
            <a:effectLst/>
          </p:spPr>
          <p:txBody>
            <a:bodyPr wrap="square" lIns="0" tIns="0" rIns="0" bIns="0" numCol="1" anchor="ctr">
              <a:noAutofit/>
            </a:bodyPr>
            <a:lstStyle/>
            <a:p>
              <a:pPr lvl="0">
                <a:defRPr>
                  <a:solidFill>
                    <a:srgbClr val="000000"/>
                  </a:solidFill>
                  <a:latin typeface="Calibri"/>
                  <a:ea typeface="Calibri"/>
                  <a:cs typeface="Calibri"/>
                  <a:sym typeface="Calibri"/>
                </a:defRPr>
              </a:pPr>
            </a:p>
          </p:txBody>
        </p:sp>
        <p:sp>
          <p:nvSpPr>
            <p:cNvPr id="476" name="Shape 476"/>
            <p:cNvSpPr/>
            <p:nvPr/>
          </p:nvSpPr>
          <p:spPr>
            <a:xfrm>
              <a:off x="485173" y="1493650"/>
              <a:ext cx="532171"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200">
                  <a:solidFill>
                    <a:srgbClr val="000000"/>
                  </a:solidFill>
                  <a:latin typeface="Calibri"/>
                  <a:ea typeface="Calibri"/>
                  <a:cs typeface="Calibri"/>
                  <a:sym typeface="Calibri"/>
                </a:defRPr>
              </a:lvl1pPr>
            </a:lstStyle>
            <a:p>
              <a:pPr lvl="0">
                <a:defRPr sz="1800"/>
              </a:pPr>
              <a:r>
                <a:rPr sz="1200"/>
                <a:t>Admin</a:t>
              </a:r>
            </a:p>
          </p:txBody>
        </p:sp>
      </p:gr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418"/>
                                        </p:tgtEl>
                                        <p:attrNameLst>
                                          <p:attrName>style.visibility</p:attrName>
                                        </p:attrNameLst>
                                      </p:cBhvr>
                                      <p:to>
                                        <p:strVal val="visible"/>
                                      </p:to>
                                    </p:set>
                                    <p:animEffect filter="fade" transition="in">
                                      <p:cBhvr>
                                        <p:cTn id="7" dur="500"/>
                                        <p:tgtEl>
                                          <p:spTgt spid="418"/>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0" presetID="10" grpId="2" fill="hold">
                                  <p:stCondLst>
                                    <p:cond delay="0"/>
                                  </p:stCondLst>
                                  <p:iterate type="el" backwards="0">
                                    <p:tmAbs val="0"/>
                                  </p:iterate>
                                  <p:childTnLst>
                                    <p:set>
                                      <p:cBhvr>
                                        <p:cTn id="11" fill="hold"/>
                                        <p:tgtEl>
                                          <p:spTgt spid="446"/>
                                        </p:tgtEl>
                                        <p:attrNameLst>
                                          <p:attrName>style.visibility</p:attrName>
                                        </p:attrNameLst>
                                      </p:cBhvr>
                                      <p:to>
                                        <p:strVal val="visible"/>
                                      </p:to>
                                    </p:set>
                                    <p:animEffect filter="fade" transition="in">
                                      <p:cBhvr>
                                        <p:cTn id="12" dur="500"/>
                                        <p:tgtEl>
                                          <p:spTgt spid="446"/>
                                        </p:tgtEl>
                                      </p:cBhvr>
                                    </p:animEffec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0" grpId="3" fill="hold">
                                  <p:stCondLst>
                                    <p:cond delay="0"/>
                                  </p:stCondLst>
                                  <p:iterate type="el" backwards="0">
                                    <p:tmAbs val="0"/>
                                  </p:iterate>
                                  <p:childTnLst>
                                    <p:set>
                                      <p:cBhvr>
                                        <p:cTn id="16" fill="hold"/>
                                        <p:tgtEl>
                                          <p:spTgt spid="462"/>
                                        </p:tgtEl>
                                        <p:attrNameLst>
                                          <p:attrName>style.visibility</p:attrName>
                                        </p:attrNameLst>
                                      </p:cBhvr>
                                      <p:to>
                                        <p:strVal val="visible"/>
                                      </p:to>
                                    </p:set>
                                    <p:animEffect filter="fade" transition="in">
                                      <p:cBhvr>
                                        <p:cTn id="17" dur="500"/>
                                        <p:tgtEl>
                                          <p:spTgt spid="462"/>
                                        </p:tgtEl>
                                      </p:cBhvr>
                                    </p:animEffect>
                                  </p:childTnLst>
                                </p:cTn>
                              </p:par>
                            </p:childTnLst>
                          </p:cTn>
                        </p:par>
                      </p:childTnLst>
                    </p:cTn>
                  </p:par>
                  <p:par>
                    <p:cTn id="18" fill="hold">
                      <p:stCondLst>
                        <p:cond delay="indefinite"/>
                      </p:stCondLst>
                      <p:childTnLst>
                        <p:par>
                          <p:cTn id="19" fill="hold">
                            <p:stCondLst>
                              <p:cond delay="0"/>
                            </p:stCondLst>
                            <p:childTnLst>
                              <p:par>
                                <p:cTn id="20" nodeType="clickEffect" presetClass="entr" presetSubtype="0" presetID="10" grpId="4" fill="hold">
                                  <p:stCondLst>
                                    <p:cond delay="0"/>
                                  </p:stCondLst>
                                  <p:iterate type="el" backwards="0">
                                    <p:tmAbs val="0"/>
                                  </p:iterate>
                                  <p:childTnLst>
                                    <p:set>
                                      <p:cBhvr>
                                        <p:cTn id="21" fill="hold"/>
                                        <p:tgtEl>
                                          <p:spTgt spid="477"/>
                                        </p:tgtEl>
                                        <p:attrNameLst>
                                          <p:attrName>style.visibility</p:attrName>
                                        </p:attrNameLst>
                                      </p:cBhvr>
                                      <p:to>
                                        <p:strVal val="visible"/>
                                      </p:to>
                                    </p:set>
                                    <p:animEffect filter="fade" transition="in">
                                      <p:cBhvr>
                                        <p:cTn id="22" dur="500"/>
                                        <p:tgtEl>
                                          <p:spTgt spid="4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8" grpId="1"/>
      <p:bldP build="whole" bldLvl="1" animBg="1" rev="0" advAuto="0" spid="462" grpId="3"/>
      <p:bldP build="whole" bldLvl="1" animBg="1" rev="0" advAuto="0" spid="477" grpId="4"/>
      <p:bldP build="whole" bldLvl="1" animBg="1" rev="0" advAuto="0" spid="446" grpId="2"/>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9" name="Shape 479"/>
          <p:cNvSpPr/>
          <p:nvPr/>
        </p:nvSpPr>
        <p:spPr>
          <a:xfrm>
            <a:off x="6793923" y="2185153"/>
            <a:ext cx="1540329" cy="1540329"/>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2F2F2"/>
          </a:solidFill>
          <a:ln w="28575">
            <a:solidFill>
              <a:srgbClr val="BFBFBF"/>
            </a:solidFill>
            <a:prstDash val="sysDash"/>
          </a:ln>
        </p:spPr>
        <p:txBody>
          <a:bodyPr lIns="0" tIns="0" rIns="0" bIns="0" anchor="ctr"/>
          <a:lstStyle/>
          <a:p>
            <a:pPr lvl="0" algn="ctr">
              <a:lnSpc>
                <a:spcPct val="80000"/>
              </a:lnSpc>
              <a:defRPr b="1" sz="1400">
                <a:solidFill>
                  <a:srgbClr val="FFFFFF"/>
                </a:solidFill>
                <a:latin typeface="Calibri"/>
                <a:ea typeface="Calibri"/>
                <a:cs typeface="Calibri"/>
                <a:sym typeface="Calibri"/>
              </a:defRPr>
            </a:pPr>
          </a:p>
        </p:txBody>
      </p:sp>
      <p:sp>
        <p:nvSpPr>
          <p:cNvPr id="480" name="Shape 480"/>
          <p:cNvSpPr/>
          <p:nvPr/>
        </p:nvSpPr>
        <p:spPr>
          <a:xfrm>
            <a:off x="0" y="-1"/>
            <a:ext cx="9144000" cy="805369"/>
          </a:xfrm>
          <a:prstGeom prst="rect">
            <a:avLst/>
          </a:prstGeom>
          <a:solidFill>
            <a:srgbClr val="E5001A"/>
          </a:solidFill>
          <a:ln w="12700">
            <a:miter lim="400000"/>
          </a:ln>
        </p:spPr>
        <p:txBody>
          <a:bodyPr lIns="0" tIns="0" rIns="0" bIns="0" anchor="ctr"/>
          <a:lstStyle/>
          <a:p>
            <a:pPr lvl="0" algn="ctr">
              <a:defRPr>
                <a:solidFill>
                  <a:srgbClr val="FFFFFF"/>
                </a:solidFill>
                <a:latin typeface="Calibri"/>
                <a:ea typeface="Calibri"/>
                <a:cs typeface="Calibri"/>
                <a:sym typeface="Calibri"/>
              </a:defRPr>
            </a:pPr>
          </a:p>
        </p:txBody>
      </p:sp>
      <p:pic>
        <p:nvPicPr>
          <p:cNvPr id="481" name="image2.png" descr="couchbase_medium_white.png"/>
          <p:cNvPicPr/>
          <p:nvPr/>
        </p:nvPicPr>
        <p:blipFill>
          <a:blip r:embed="rId2">
            <a:extLst/>
          </a:blip>
          <a:srcRect l="33070" t="20633" r="32474" b="50000"/>
          <a:stretch>
            <a:fillRect/>
          </a:stretch>
        </p:blipFill>
        <p:spPr>
          <a:xfrm>
            <a:off x="8208019" y="237420"/>
            <a:ext cx="637703" cy="310587"/>
          </a:xfrm>
          <a:prstGeom prst="rect">
            <a:avLst/>
          </a:prstGeom>
          <a:ln w="12700">
            <a:miter lim="400000"/>
          </a:ln>
        </p:spPr>
      </p:pic>
      <p:sp>
        <p:nvSpPr>
          <p:cNvPr id="482" name="Shape 482"/>
          <p:cNvSpPr/>
          <p:nvPr>
            <p:ph type="title"/>
          </p:nvPr>
        </p:nvSpPr>
        <p:spPr>
          <a:xfrm>
            <a:off x="432576" y="200249"/>
            <a:ext cx="7009085" cy="405323"/>
          </a:xfrm>
          <a:prstGeom prst="rect">
            <a:avLst/>
          </a:prstGeom>
        </p:spPr>
        <p:txBody>
          <a:bodyPr anchor="b"/>
          <a:lstStyle>
            <a:lvl1pPr algn="l" defTabSz="425195">
              <a:defRPr b="1" sz="2604">
                <a:solidFill>
                  <a:srgbClr val="FFFFFF"/>
                </a:solidFill>
                <a:latin typeface="Helvetica Neue"/>
                <a:ea typeface="Helvetica Neue"/>
                <a:cs typeface="Helvetica Neue"/>
                <a:sym typeface="Helvetica Neue"/>
              </a:defRPr>
            </a:lvl1pPr>
          </a:lstStyle>
          <a:p>
            <a:pPr lvl="0">
              <a:defRPr b="0" sz="1800">
                <a:solidFill>
                  <a:srgbClr val="000000"/>
                </a:solidFill>
              </a:defRPr>
            </a:pPr>
            <a:r>
              <a:rPr b="1" sz="2604">
                <a:solidFill>
                  <a:srgbClr val="FFFFFF"/>
                </a:solidFill>
              </a:rPr>
              <a:t>Replication</a:t>
            </a:r>
          </a:p>
        </p:txBody>
      </p:sp>
      <p:grpSp>
        <p:nvGrpSpPr>
          <p:cNvPr id="520" name="Group 520"/>
          <p:cNvGrpSpPr/>
          <p:nvPr/>
        </p:nvGrpSpPr>
        <p:grpSpPr>
          <a:xfrm>
            <a:off x="7136410" y="2429088"/>
            <a:ext cx="854211" cy="1048999"/>
            <a:chOff x="0" y="0"/>
            <a:chExt cx="854209" cy="1048997"/>
          </a:xfrm>
        </p:grpSpPr>
        <p:grpSp>
          <p:nvGrpSpPr>
            <p:cNvPr id="495" name="Group 495"/>
            <p:cNvGrpSpPr/>
            <p:nvPr/>
          </p:nvGrpSpPr>
          <p:grpSpPr>
            <a:xfrm>
              <a:off x="84420" y="207036"/>
              <a:ext cx="697133" cy="697505"/>
              <a:chOff x="0" y="0"/>
              <a:chExt cx="697132" cy="697504"/>
            </a:xfrm>
          </p:grpSpPr>
          <p:sp>
            <p:nvSpPr>
              <p:cNvPr id="483" name="Shape 483"/>
              <p:cNvSpPr/>
              <p:nvPr/>
            </p:nvSpPr>
            <p:spPr>
              <a:xfrm>
                <a:off x="290420" y="634"/>
                <a:ext cx="406713" cy="406714"/>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484" name="Shape 484"/>
              <p:cNvSpPr/>
              <p:nvPr/>
            </p:nvSpPr>
            <p:spPr>
              <a:xfrm>
                <a:off x="232217" y="58837"/>
                <a:ext cx="406714" cy="406713"/>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485" name="Shape 485"/>
              <p:cNvSpPr/>
              <p:nvPr/>
            </p:nvSpPr>
            <p:spPr>
              <a:xfrm>
                <a:off x="174317" y="116915"/>
                <a:ext cx="406108" cy="406108"/>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486" name="Shape 486"/>
              <p:cNvSpPr/>
              <p:nvPr/>
            </p:nvSpPr>
            <p:spPr>
              <a:xfrm>
                <a:off x="116970" y="175117"/>
                <a:ext cx="406108" cy="406108"/>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487" name="Shape 487"/>
              <p:cNvSpPr/>
              <p:nvPr/>
            </p:nvSpPr>
            <p:spPr>
              <a:xfrm>
                <a:off x="58465" y="232589"/>
                <a:ext cx="406713" cy="406713"/>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488" name="Shape 488"/>
              <p:cNvSpPr/>
              <p:nvPr/>
            </p:nvSpPr>
            <p:spPr>
              <a:xfrm flipV="1">
                <a:off x="0" y="0"/>
                <a:ext cx="406713" cy="406713"/>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489" name="Shape 489"/>
              <p:cNvSpPr/>
              <p:nvPr/>
            </p:nvSpPr>
            <p:spPr>
              <a:xfrm flipV="1">
                <a:off x="58202" y="58202"/>
                <a:ext cx="406713" cy="406713"/>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490" name="Shape 490"/>
              <p:cNvSpPr/>
              <p:nvPr/>
            </p:nvSpPr>
            <p:spPr>
              <a:xfrm flipV="1">
                <a:off x="116707" y="116280"/>
                <a:ext cx="406108" cy="406108"/>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491" name="Shape 491"/>
              <p:cNvSpPr/>
              <p:nvPr/>
            </p:nvSpPr>
            <p:spPr>
              <a:xfrm flipV="1">
                <a:off x="174054" y="174482"/>
                <a:ext cx="406108" cy="406108"/>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492" name="Shape 492"/>
              <p:cNvSpPr/>
              <p:nvPr/>
            </p:nvSpPr>
            <p:spPr>
              <a:xfrm flipV="1">
                <a:off x="231954" y="231954"/>
                <a:ext cx="406714" cy="406713"/>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493" name="Shape 493"/>
              <p:cNvSpPr/>
              <p:nvPr/>
            </p:nvSpPr>
            <p:spPr>
              <a:xfrm flipV="1">
                <a:off x="290157" y="290157"/>
                <a:ext cx="406713" cy="406713"/>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494" name="Shape 494"/>
              <p:cNvSpPr/>
              <p:nvPr/>
            </p:nvSpPr>
            <p:spPr>
              <a:xfrm>
                <a:off x="263" y="290791"/>
                <a:ext cx="406713" cy="406714"/>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grpSp>
        <p:grpSp>
          <p:nvGrpSpPr>
            <p:cNvPr id="499" name="Group 499"/>
            <p:cNvGrpSpPr/>
            <p:nvPr/>
          </p:nvGrpSpPr>
          <p:grpSpPr>
            <a:xfrm>
              <a:off x="130460" y="732307"/>
              <a:ext cx="237948" cy="316691"/>
              <a:chOff x="-1" y="0"/>
              <a:chExt cx="237947" cy="316689"/>
            </a:xfrm>
          </p:grpSpPr>
          <p:sp>
            <p:nvSpPr>
              <p:cNvPr id="496" name="Shape 496"/>
              <p:cNvSpPr/>
              <p:nvPr/>
            </p:nvSpPr>
            <p:spPr>
              <a:xfrm>
                <a:off x="-2" y="0"/>
                <a:ext cx="237949" cy="316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497" name="Shape 497"/>
              <p:cNvSpPr/>
              <p:nvPr/>
            </p:nvSpPr>
            <p:spPr>
              <a:xfrm>
                <a:off x="-1" y="0"/>
                <a:ext cx="237948" cy="594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498" name="Shape 498"/>
              <p:cNvSpPr/>
              <p:nvPr/>
            </p:nvSpPr>
            <p:spPr>
              <a:xfrm>
                <a:off x="-2" y="0"/>
                <a:ext cx="237948" cy="316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381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nvGrpSpPr>
            <p:cNvPr id="503" name="Group 503"/>
            <p:cNvGrpSpPr/>
            <p:nvPr/>
          </p:nvGrpSpPr>
          <p:grpSpPr>
            <a:xfrm>
              <a:off x="0" y="369757"/>
              <a:ext cx="237948" cy="316691"/>
              <a:chOff x="-1" y="0"/>
              <a:chExt cx="237947" cy="316689"/>
            </a:xfrm>
          </p:grpSpPr>
          <p:sp>
            <p:nvSpPr>
              <p:cNvPr id="500" name="Shape 500"/>
              <p:cNvSpPr/>
              <p:nvPr/>
            </p:nvSpPr>
            <p:spPr>
              <a:xfrm>
                <a:off x="-2" y="0"/>
                <a:ext cx="237949" cy="316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501" name="Shape 501"/>
              <p:cNvSpPr/>
              <p:nvPr/>
            </p:nvSpPr>
            <p:spPr>
              <a:xfrm>
                <a:off x="-1" y="0"/>
                <a:ext cx="237948" cy="594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502" name="Shape 502"/>
              <p:cNvSpPr/>
              <p:nvPr/>
            </p:nvSpPr>
            <p:spPr>
              <a:xfrm>
                <a:off x="-2" y="0"/>
                <a:ext cx="237948" cy="316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381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nvGrpSpPr>
            <p:cNvPr id="507" name="Group 507"/>
            <p:cNvGrpSpPr/>
            <p:nvPr/>
          </p:nvGrpSpPr>
          <p:grpSpPr>
            <a:xfrm>
              <a:off x="130460" y="0"/>
              <a:ext cx="237948" cy="316690"/>
              <a:chOff x="-1" y="0"/>
              <a:chExt cx="237947" cy="316689"/>
            </a:xfrm>
          </p:grpSpPr>
          <p:sp>
            <p:nvSpPr>
              <p:cNvPr id="504" name="Shape 504"/>
              <p:cNvSpPr/>
              <p:nvPr/>
            </p:nvSpPr>
            <p:spPr>
              <a:xfrm>
                <a:off x="-2" y="0"/>
                <a:ext cx="237949" cy="316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505" name="Shape 505"/>
              <p:cNvSpPr/>
              <p:nvPr/>
            </p:nvSpPr>
            <p:spPr>
              <a:xfrm>
                <a:off x="-1" y="0"/>
                <a:ext cx="237948" cy="594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506" name="Shape 506"/>
              <p:cNvSpPr/>
              <p:nvPr/>
            </p:nvSpPr>
            <p:spPr>
              <a:xfrm>
                <a:off x="-2" y="0"/>
                <a:ext cx="237948" cy="316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381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nvGrpSpPr>
            <p:cNvPr id="511" name="Group 511"/>
            <p:cNvGrpSpPr/>
            <p:nvPr/>
          </p:nvGrpSpPr>
          <p:grpSpPr>
            <a:xfrm>
              <a:off x="495412" y="732307"/>
              <a:ext cx="237948" cy="316691"/>
              <a:chOff x="-1" y="0"/>
              <a:chExt cx="237947" cy="316689"/>
            </a:xfrm>
          </p:grpSpPr>
          <p:sp>
            <p:nvSpPr>
              <p:cNvPr id="508" name="Shape 508"/>
              <p:cNvSpPr/>
              <p:nvPr/>
            </p:nvSpPr>
            <p:spPr>
              <a:xfrm>
                <a:off x="-2" y="0"/>
                <a:ext cx="237949" cy="316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509" name="Shape 509"/>
              <p:cNvSpPr/>
              <p:nvPr/>
            </p:nvSpPr>
            <p:spPr>
              <a:xfrm>
                <a:off x="-1" y="0"/>
                <a:ext cx="237948" cy="594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510" name="Shape 510"/>
              <p:cNvSpPr/>
              <p:nvPr/>
            </p:nvSpPr>
            <p:spPr>
              <a:xfrm>
                <a:off x="-2" y="0"/>
                <a:ext cx="237948" cy="316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381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nvGrpSpPr>
            <p:cNvPr id="515" name="Group 515"/>
            <p:cNvGrpSpPr/>
            <p:nvPr/>
          </p:nvGrpSpPr>
          <p:grpSpPr>
            <a:xfrm>
              <a:off x="616262" y="369757"/>
              <a:ext cx="237948" cy="316691"/>
              <a:chOff x="-1" y="0"/>
              <a:chExt cx="237947" cy="316689"/>
            </a:xfrm>
          </p:grpSpPr>
          <p:sp>
            <p:nvSpPr>
              <p:cNvPr id="512" name="Shape 512"/>
              <p:cNvSpPr/>
              <p:nvPr/>
            </p:nvSpPr>
            <p:spPr>
              <a:xfrm>
                <a:off x="-2" y="0"/>
                <a:ext cx="237949" cy="316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513" name="Shape 513"/>
              <p:cNvSpPr/>
              <p:nvPr/>
            </p:nvSpPr>
            <p:spPr>
              <a:xfrm>
                <a:off x="-1" y="0"/>
                <a:ext cx="237948" cy="594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514" name="Shape 514"/>
              <p:cNvSpPr/>
              <p:nvPr/>
            </p:nvSpPr>
            <p:spPr>
              <a:xfrm>
                <a:off x="-2" y="0"/>
                <a:ext cx="237948" cy="316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381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nvGrpSpPr>
            <p:cNvPr id="519" name="Group 519"/>
            <p:cNvGrpSpPr/>
            <p:nvPr/>
          </p:nvGrpSpPr>
          <p:grpSpPr>
            <a:xfrm>
              <a:off x="495412" y="0"/>
              <a:ext cx="237948" cy="316690"/>
              <a:chOff x="-1" y="0"/>
              <a:chExt cx="237947" cy="316689"/>
            </a:xfrm>
          </p:grpSpPr>
          <p:sp>
            <p:nvSpPr>
              <p:cNvPr id="516" name="Shape 516"/>
              <p:cNvSpPr/>
              <p:nvPr/>
            </p:nvSpPr>
            <p:spPr>
              <a:xfrm>
                <a:off x="-2" y="0"/>
                <a:ext cx="237949" cy="316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517" name="Shape 517"/>
              <p:cNvSpPr/>
              <p:nvPr/>
            </p:nvSpPr>
            <p:spPr>
              <a:xfrm>
                <a:off x="-1" y="0"/>
                <a:ext cx="237948" cy="594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518" name="Shape 518"/>
              <p:cNvSpPr/>
              <p:nvPr/>
            </p:nvSpPr>
            <p:spPr>
              <a:xfrm>
                <a:off x="-2" y="0"/>
                <a:ext cx="237948" cy="316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381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grpSp>
        <p:nvGrpSpPr>
          <p:cNvPr id="532" name="Group 532"/>
          <p:cNvGrpSpPr/>
          <p:nvPr/>
        </p:nvGrpSpPr>
        <p:grpSpPr>
          <a:xfrm>
            <a:off x="4156090" y="1069531"/>
            <a:ext cx="372135" cy="806985"/>
            <a:chOff x="0" y="0"/>
            <a:chExt cx="372133" cy="806984"/>
          </a:xfrm>
        </p:grpSpPr>
        <p:grpSp>
          <p:nvGrpSpPr>
            <p:cNvPr id="527" name="Group 527"/>
            <p:cNvGrpSpPr/>
            <p:nvPr/>
          </p:nvGrpSpPr>
          <p:grpSpPr>
            <a:xfrm>
              <a:off x="0" y="-1"/>
              <a:ext cx="372134" cy="806986"/>
              <a:chOff x="0" y="0"/>
              <a:chExt cx="372133" cy="806984"/>
            </a:xfrm>
          </p:grpSpPr>
          <p:sp>
            <p:nvSpPr>
              <p:cNvPr id="521" name="Shape 521"/>
              <p:cNvSpPr/>
              <p:nvPr/>
            </p:nvSpPr>
            <p:spPr>
              <a:xfrm>
                <a:off x="0" y="0"/>
                <a:ext cx="372134" cy="806985"/>
              </a:xfrm>
              <a:prstGeom prst="roundRect">
                <a:avLst>
                  <a:gd name="adj" fmla="val 14915"/>
                </a:avLst>
              </a:prstGeom>
              <a:solidFill>
                <a:srgbClr val="F2F2F2"/>
              </a:solidFill>
              <a:ln w="12700" cap="flat">
                <a:solidFill>
                  <a:srgbClr val="BFBFB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22" name="Shape 522"/>
              <p:cNvSpPr/>
              <p:nvPr/>
            </p:nvSpPr>
            <p:spPr>
              <a:xfrm>
                <a:off x="19418" y="99868"/>
                <a:ext cx="332169" cy="600963"/>
              </a:xfrm>
              <a:prstGeom prst="rect">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23" name="Shape 523"/>
              <p:cNvSpPr/>
              <p:nvPr/>
            </p:nvSpPr>
            <p:spPr>
              <a:xfrm>
                <a:off x="174896" y="22180"/>
                <a:ext cx="18123" cy="1812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24" name="Shape 524"/>
              <p:cNvSpPr/>
              <p:nvPr/>
            </p:nvSpPr>
            <p:spPr>
              <a:xfrm>
                <a:off x="149970" y="719360"/>
                <a:ext cx="70473" cy="7047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25" name="Shape 525"/>
              <p:cNvSpPr/>
              <p:nvPr/>
            </p:nvSpPr>
            <p:spPr>
              <a:xfrm>
                <a:off x="171364" y="740753"/>
                <a:ext cx="27686" cy="28945"/>
              </a:xfrm>
              <a:prstGeom prst="roundRect">
                <a:avLst>
                  <a:gd name="adj" fmla="val 16667"/>
                </a:avLst>
              </a:prstGeom>
              <a:noFill/>
              <a:ln w="6350" cap="flat">
                <a:solidFill>
                  <a:srgbClr val="FFFFF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26" name="Shape 526"/>
              <p:cNvSpPr/>
              <p:nvPr/>
            </p:nvSpPr>
            <p:spPr>
              <a:xfrm>
                <a:off x="148638" y="56508"/>
                <a:ext cx="72487" cy="14498"/>
              </a:xfrm>
              <a:prstGeom prst="roundRect">
                <a:avLst>
                  <a:gd name="adj" fmla="val 50000"/>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grpSp>
        <p:grpSp>
          <p:nvGrpSpPr>
            <p:cNvPr id="531" name="Group 531"/>
            <p:cNvGrpSpPr/>
            <p:nvPr/>
          </p:nvGrpSpPr>
          <p:grpSpPr>
            <a:xfrm>
              <a:off x="120674" y="312816"/>
              <a:ext cx="125731" cy="167340"/>
              <a:chOff x="0" y="0"/>
              <a:chExt cx="125730" cy="167338"/>
            </a:xfrm>
          </p:grpSpPr>
          <p:sp>
            <p:nvSpPr>
              <p:cNvPr id="528" name="Shape 528"/>
              <p:cNvSpPr/>
              <p:nvPr/>
            </p:nvSpPr>
            <p:spPr>
              <a:xfrm>
                <a:off x="-1" y="0"/>
                <a:ext cx="125732" cy="16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529" name="Shape 529"/>
              <p:cNvSpPr/>
              <p:nvPr/>
            </p:nvSpPr>
            <p:spPr>
              <a:xfrm>
                <a:off x="-1" y="-1"/>
                <a:ext cx="125732" cy="31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530" name="Shape 530"/>
              <p:cNvSpPr/>
              <p:nvPr/>
            </p:nvSpPr>
            <p:spPr>
              <a:xfrm>
                <a:off x="-1" y="0"/>
                <a:ext cx="125732" cy="16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127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grpSp>
        <p:nvGrpSpPr>
          <p:cNvPr id="541" name="Group 541"/>
          <p:cNvGrpSpPr/>
          <p:nvPr/>
        </p:nvGrpSpPr>
        <p:grpSpPr>
          <a:xfrm>
            <a:off x="5105315" y="1690856"/>
            <a:ext cx="444741" cy="889480"/>
            <a:chOff x="0" y="0"/>
            <a:chExt cx="444740" cy="889479"/>
          </a:xfrm>
        </p:grpSpPr>
        <p:sp>
          <p:nvSpPr>
            <p:cNvPr id="533" name="Shape 533"/>
            <p:cNvSpPr/>
            <p:nvPr/>
          </p:nvSpPr>
          <p:spPr>
            <a:xfrm>
              <a:off x="-1" y="-1"/>
              <a:ext cx="444742" cy="889481"/>
            </a:xfrm>
            <a:prstGeom prst="rect">
              <a:avLst/>
            </a:prstGeom>
            <a:solidFill>
              <a:srgbClr val="E5001A"/>
            </a:solidFill>
            <a:ln w="38100" cap="flat">
              <a:solidFill>
                <a:srgbClr val="FFFFFF"/>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nvGrpSpPr>
            <p:cNvPr id="540" name="Group 540"/>
            <p:cNvGrpSpPr/>
            <p:nvPr/>
          </p:nvGrpSpPr>
          <p:grpSpPr>
            <a:xfrm>
              <a:off x="53275" y="293006"/>
              <a:ext cx="338986" cy="275987"/>
              <a:chOff x="7619" y="0"/>
              <a:chExt cx="338984" cy="275986"/>
            </a:xfrm>
          </p:grpSpPr>
          <p:grpSp>
            <p:nvGrpSpPr>
              <p:cNvPr id="536" name="Group 536"/>
              <p:cNvGrpSpPr/>
              <p:nvPr/>
            </p:nvGrpSpPr>
            <p:grpSpPr>
              <a:xfrm>
                <a:off x="7619" y="78853"/>
                <a:ext cx="260073" cy="197134"/>
                <a:chOff x="7619" y="0"/>
                <a:chExt cx="260071" cy="197132"/>
              </a:xfrm>
            </p:grpSpPr>
            <p:sp>
              <p:nvSpPr>
                <p:cNvPr id="534" name="Shape 534"/>
                <p:cNvSpPr/>
                <p:nvPr/>
              </p:nvSpPr>
              <p:spPr>
                <a:xfrm rot="10800000">
                  <a:off x="39561" y="54803"/>
                  <a:ext cx="228131" cy="142330"/>
                </a:xfrm>
                <a:custGeom>
                  <a:avLst/>
                  <a:gdLst/>
                  <a:ahLst/>
                  <a:cxnLst>
                    <a:cxn ang="0">
                      <a:pos x="wd2" y="hd2"/>
                    </a:cxn>
                    <a:cxn ang="5400000">
                      <a:pos x="wd2" y="hd2"/>
                    </a:cxn>
                    <a:cxn ang="10800000">
                      <a:pos x="wd2" y="hd2"/>
                    </a:cxn>
                    <a:cxn ang="16200000">
                      <a:pos x="wd2" y="hd2"/>
                    </a:cxn>
                  </a:cxnLst>
                  <a:rect l="0" t="0" r="r" b="b"/>
                  <a:pathLst>
                    <a:path w="21504" h="19384" fill="norm" stroke="1" extrusionOk="0">
                      <a:moveTo>
                        <a:pt x="0" y="4564"/>
                      </a:moveTo>
                      <a:lnTo>
                        <a:pt x="0" y="4564"/>
                      </a:lnTo>
                      <a:cubicBezTo>
                        <a:pt x="5439" y="-2216"/>
                        <a:pt x="13653" y="-1341"/>
                        <a:pt x="18345" y="6517"/>
                      </a:cubicBezTo>
                      <a:cubicBezTo>
                        <a:pt x="20475" y="10084"/>
                        <a:pt x="21600" y="14676"/>
                        <a:pt x="21498" y="19384"/>
                      </a:cubicBezTo>
                      <a:lnTo>
                        <a:pt x="18050" y="19227"/>
                      </a:lnTo>
                      <a:lnTo>
                        <a:pt x="18050" y="19227"/>
                      </a:lnTo>
                      <a:cubicBezTo>
                        <a:pt x="18216" y="11604"/>
                        <a:pt x="14073" y="5230"/>
                        <a:pt x="8797" y="4990"/>
                      </a:cubicBezTo>
                      <a:cubicBezTo>
                        <a:pt x="6402" y="4882"/>
                        <a:pt x="4067" y="6076"/>
                        <a:pt x="2253" y="8337"/>
                      </a:cubicBezTo>
                      <a:close/>
                    </a:path>
                  </a:pathLst>
                </a:custGeom>
                <a:solidFill>
                  <a:srgbClr val="FFFFFF"/>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535" name="Shape 535"/>
                <p:cNvSpPr/>
                <p:nvPr/>
              </p:nvSpPr>
              <p:spPr>
                <a:xfrm>
                  <a:off x="7619" y="0"/>
                  <a:ext cx="98514" cy="59139"/>
                </a:xfrm>
                <a:prstGeom prst="triangle">
                  <a:avLst/>
                </a:prstGeom>
                <a:solidFill>
                  <a:srgbClr val="FFFFFF"/>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nvGrpSpPr>
              <p:cNvPr id="539" name="Group 539"/>
              <p:cNvGrpSpPr/>
              <p:nvPr/>
            </p:nvGrpSpPr>
            <p:grpSpPr>
              <a:xfrm>
                <a:off x="86532" y="0"/>
                <a:ext cx="260073" cy="197133"/>
                <a:chOff x="0" y="0"/>
                <a:chExt cx="260071" cy="197132"/>
              </a:xfrm>
            </p:grpSpPr>
            <p:sp>
              <p:nvSpPr>
                <p:cNvPr id="537" name="Shape 537"/>
                <p:cNvSpPr/>
                <p:nvPr/>
              </p:nvSpPr>
              <p:spPr>
                <a:xfrm>
                  <a:off x="0" y="0"/>
                  <a:ext cx="228131" cy="142329"/>
                </a:xfrm>
                <a:custGeom>
                  <a:avLst/>
                  <a:gdLst/>
                  <a:ahLst/>
                  <a:cxnLst>
                    <a:cxn ang="0">
                      <a:pos x="wd2" y="hd2"/>
                    </a:cxn>
                    <a:cxn ang="5400000">
                      <a:pos x="wd2" y="hd2"/>
                    </a:cxn>
                    <a:cxn ang="10800000">
                      <a:pos x="wd2" y="hd2"/>
                    </a:cxn>
                    <a:cxn ang="16200000">
                      <a:pos x="wd2" y="hd2"/>
                    </a:cxn>
                  </a:cxnLst>
                  <a:rect l="0" t="0" r="r" b="b"/>
                  <a:pathLst>
                    <a:path w="21504" h="19384" fill="norm" stroke="1" extrusionOk="0">
                      <a:moveTo>
                        <a:pt x="0" y="4564"/>
                      </a:moveTo>
                      <a:lnTo>
                        <a:pt x="0" y="4564"/>
                      </a:lnTo>
                      <a:cubicBezTo>
                        <a:pt x="5439" y="-2216"/>
                        <a:pt x="13653" y="-1341"/>
                        <a:pt x="18345" y="6517"/>
                      </a:cubicBezTo>
                      <a:cubicBezTo>
                        <a:pt x="20475" y="10084"/>
                        <a:pt x="21600" y="14676"/>
                        <a:pt x="21498" y="19384"/>
                      </a:cubicBezTo>
                      <a:lnTo>
                        <a:pt x="18050" y="19227"/>
                      </a:lnTo>
                      <a:lnTo>
                        <a:pt x="18050" y="19227"/>
                      </a:lnTo>
                      <a:cubicBezTo>
                        <a:pt x="18216" y="11604"/>
                        <a:pt x="14073" y="5230"/>
                        <a:pt x="8797" y="4990"/>
                      </a:cubicBezTo>
                      <a:cubicBezTo>
                        <a:pt x="6402" y="4882"/>
                        <a:pt x="4067" y="6076"/>
                        <a:pt x="2253" y="8337"/>
                      </a:cubicBezTo>
                      <a:close/>
                    </a:path>
                  </a:pathLst>
                </a:custGeom>
                <a:solidFill>
                  <a:srgbClr val="FFFFFF"/>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538" name="Shape 538"/>
                <p:cNvSpPr/>
                <p:nvPr/>
              </p:nvSpPr>
              <p:spPr>
                <a:xfrm rot="10800000">
                  <a:off x="161559" y="137993"/>
                  <a:ext cx="98513" cy="59140"/>
                </a:xfrm>
                <a:prstGeom prst="triangle">
                  <a:avLst/>
                </a:prstGeom>
                <a:solidFill>
                  <a:srgbClr val="FFFFFF"/>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grpSp>
      <p:grpSp>
        <p:nvGrpSpPr>
          <p:cNvPr id="553" name="Group 553"/>
          <p:cNvGrpSpPr/>
          <p:nvPr/>
        </p:nvGrpSpPr>
        <p:grpSpPr>
          <a:xfrm>
            <a:off x="4160696" y="2386260"/>
            <a:ext cx="372135" cy="806985"/>
            <a:chOff x="0" y="0"/>
            <a:chExt cx="372133" cy="806984"/>
          </a:xfrm>
        </p:grpSpPr>
        <p:grpSp>
          <p:nvGrpSpPr>
            <p:cNvPr id="548" name="Group 548"/>
            <p:cNvGrpSpPr/>
            <p:nvPr/>
          </p:nvGrpSpPr>
          <p:grpSpPr>
            <a:xfrm>
              <a:off x="0" y="-1"/>
              <a:ext cx="372134" cy="806986"/>
              <a:chOff x="0" y="0"/>
              <a:chExt cx="372133" cy="806984"/>
            </a:xfrm>
          </p:grpSpPr>
          <p:sp>
            <p:nvSpPr>
              <p:cNvPr id="542" name="Shape 542"/>
              <p:cNvSpPr/>
              <p:nvPr/>
            </p:nvSpPr>
            <p:spPr>
              <a:xfrm>
                <a:off x="0" y="0"/>
                <a:ext cx="372134" cy="806985"/>
              </a:xfrm>
              <a:prstGeom prst="roundRect">
                <a:avLst>
                  <a:gd name="adj" fmla="val 14915"/>
                </a:avLst>
              </a:prstGeom>
              <a:solidFill>
                <a:srgbClr val="F2F2F2"/>
              </a:solidFill>
              <a:ln w="12700" cap="flat">
                <a:solidFill>
                  <a:srgbClr val="BFBFB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43" name="Shape 543"/>
              <p:cNvSpPr/>
              <p:nvPr/>
            </p:nvSpPr>
            <p:spPr>
              <a:xfrm>
                <a:off x="19418" y="99868"/>
                <a:ext cx="332169" cy="600963"/>
              </a:xfrm>
              <a:prstGeom prst="rect">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44" name="Shape 544"/>
              <p:cNvSpPr/>
              <p:nvPr/>
            </p:nvSpPr>
            <p:spPr>
              <a:xfrm>
                <a:off x="174896" y="22180"/>
                <a:ext cx="18123" cy="1812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45" name="Shape 545"/>
              <p:cNvSpPr/>
              <p:nvPr/>
            </p:nvSpPr>
            <p:spPr>
              <a:xfrm>
                <a:off x="149970" y="719360"/>
                <a:ext cx="70473" cy="7047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46" name="Shape 546"/>
              <p:cNvSpPr/>
              <p:nvPr/>
            </p:nvSpPr>
            <p:spPr>
              <a:xfrm>
                <a:off x="171364" y="740753"/>
                <a:ext cx="27686" cy="28945"/>
              </a:xfrm>
              <a:prstGeom prst="roundRect">
                <a:avLst>
                  <a:gd name="adj" fmla="val 16667"/>
                </a:avLst>
              </a:prstGeom>
              <a:noFill/>
              <a:ln w="6350" cap="flat">
                <a:solidFill>
                  <a:srgbClr val="FFFFF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47" name="Shape 547"/>
              <p:cNvSpPr/>
              <p:nvPr/>
            </p:nvSpPr>
            <p:spPr>
              <a:xfrm>
                <a:off x="148638" y="56508"/>
                <a:ext cx="72487" cy="14498"/>
              </a:xfrm>
              <a:prstGeom prst="roundRect">
                <a:avLst>
                  <a:gd name="adj" fmla="val 50000"/>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grpSp>
        <p:grpSp>
          <p:nvGrpSpPr>
            <p:cNvPr id="552" name="Group 552"/>
            <p:cNvGrpSpPr/>
            <p:nvPr/>
          </p:nvGrpSpPr>
          <p:grpSpPr>
            <a:xfrm>
              <a:off x="120674" y="312816"/>
              <a:ext cx="125731" cy="167340"/>
              <a:chOff x="0" y="0"/>
              <a:chExt cx="125730" cy="167338"/>
            </a:xfrm>
          </p:grpSpPr>
          <p:sp>
            <p:nvSpPr>
              <p:cNvPr id="549" name="Shape 549"/>
              <p:cNvSpPr/>
              <p:nvPr/>
            </p:nvSpPr>
            <p:spPr>
              <a:xfrm>
                <a:off x="-1" y="0"/>
                <a:ext cx="125732" cy="16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550" name="Shape 550"/>
              <p:cNvSpPr/>
              <p:nvPr/>
            </p:nvSpPr>
            <p:spPr>
              <a:xfrm>
                <a:off x="-1" y="-1"/>
                <a:ext cx="125732" cy="31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551" name="Shape 551"/>
              <p:cNvSpPr/>
              <p:nvPr/>
            </p:nvSpPr>
            <p:spPr>
              <a:xfrm>
                <a:off x="-1" y="0"/>
                <a:ext cx="125732" cy="16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127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sp>
        <p:nvSpPr>
          <p:cNvPr id="636" name="Shape 636"/>
          <p:cNvSpPr/>
          <p:nvPr/>
        </p:nvSpPr>
        <p:spPr>
          <a:xfrm>
            <a:off x="4534709" y="1602475"/>
            <a:ext cx="551557" cy="370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ln>
            <a:solidFill>
              <a:srgbClr val="BFBFBF"/>
            </a:solidFill>
            <a:headEnd type="triangle"/>
            <a:tailEnd type="triangle"/>
          </a:ln>
        </p:spPr>
        <p:txBody>
          <a:bodyPr/>
          <a:lstStyle/>
          <a:p>
            <a:pPr lvl="0"/>
          </a:p>
        </p:txBody>
      </p:sp>
      <p:sp>
        <p:nvSpPr>
          <p:cNvPr id="637" name="Shape 637"/>
          <p:cNvSpPr/>
          <p:nvPr/>
        </p:nvSpPr>
        <p:spPr>
          <a:xfrm>
            <a:off x="4539314" y="2296593"/>
            <a:ext cx="546952" cy="364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a:solidFill>
              <a:srgbClr val="BFBFBF"/>
            </a:solidFill>
            <a:headEnd type="triangle"/>
            <a:tailEnd type="triangle"/>
          </a:ln>
        </p:spPr>
        <p:txBody>
          <a:bodyPr/>
          <a:lstStyle/>
          <a:p>
            <a:pPr lvl="0"/>
          </a:p>
        </p:txBody>
      </p:sp>
      <p:grpSp>
        <p:nvGrpSpPr>
          <p:cNvPr id="567" name="Group 567"/>
          <p:cNvGrpSpPr/>
          <p:nvPr/>
        </p:nvGrpSpPr>
        <p:grpSpPr>
          <a:xfrm>
            <a:off x="2159440" y="1069531"/>
            <a:ext cx="372135" cy="806985"/>
            <a:chOff x="0" y="0"/>
            <a:chExt cx="372133" cy="806984"/>
          </a:xfrm>
        </p:grpSpPr>
        <p:grpSp>
          <p:nvGrpSpPr>
            <p:cNvPr id="562" name="Group 562"/>
            <p:cNvGrpSpPr/>
            <p:nvPr/>
          </p:nvGrpSpPr>
          <p:grpSpPr>
            <a:xfrm>
              <a:off x="0" y="-1"/>
              <a:ext cx="372134" cy="806986"/>
              <a:chOff x="0" y="0"/>
              <a:chExt cx="372133" cy="806984"/>
            </a:xfrm>
          </p:grpSpPr>
          <p:sp>
            <p:nvSpPr>
              <p:cNvPr id="556" name="Shape 556"/>
              <p:cNvSpPr/>
              <p:nvPr/>
            </p:nvSpPr>
            <p:spPr>
              <a:xfrm>
                <a:off x="0" y="0"/>
                <a:ext cx="372134" cy="806985"/>
              </a:xfrm>
              <a:prstGeom prst="roundRect">
                <a:avLst>
                  <a:gd name="adj" fmla="val 14915"/>
                </a:avLst>
              </a:prstGeom>
              <a:solidFill>
                <a:srgbClr val="F2F2F2"/>
              </a:solidFill>
              <a:ln w="12700" cap="flat">
                <a:solidFill>
                  <a:srgbClr val="BFBFB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57" name="Shape 557"/>
              <p:cNvSpPr/>
              <p:nvPr/>
            </p:nvSpPr>
            <p:spPr>
              <a:xfrm>
                <a:off x="19418" y="99868"/>
                <a:ext cx="332169" cy="600963"/>
              </a:xfrm>
              <a:prstGeom prst="rect">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58" name="Shape 558"/>
              <p:cNvSpPr/>
              <p:nvPr/>
            </p:nvSpPr>
            <p:spPr>
              <a:xfrm>
                <a:off x="174896" y="22180"/>
                <a:ext cx="18123" cy="1812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59" name="Shape 559"/>
              <p:cNvSpPr/>
              <p:nvPr/>
            </p:nvSpPr>
            <p:spPr>
              <a:xfrm>
                <a:off x="149970" y="719360"/>
                <a:ext cx="70473" cy="7047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60" name="Shape 560"/>
              <p:cNvSpPr/>
              <p:nvPr/>
            </p:nvSpPr>
            <p:spPr>
              <a:xfrm>
                <a:off x="171364" y="740753"/>
                <a:ext cx="27686" cy="28945"/>
              </a:xfrm>
              <a:prstGeom prst="roundRect">
                <a:avLst>
                  <a:gd name="adj" fmla="val 16667"/>
                </a:avLst>
              </a:prstGeom>
              <a:noFill/>
              <a:ln w="6350" cap="flat">
                <a:solidFill>
                  <a:srgbClr val="FFFFF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61" name="Shape 561"/>
              <p:cNvSpPr/>
              <p:nvPr/>
            </p:nvSpPr>
            <p:spPr>
              <a:xfrm>
                <a:off x="148638" y="56508"/>
                <a:ext cx="72487" cy="14498"/>
              </a:xfrm>
              <a:prstGeom prst="roundRect">
                <a:avLst>
                  <a:gd name="adj" fmla="val 50000"/>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grpSp>
        <p:grpSp>
          <p:nvGrpSpPr>
            <p:cNvPr id="566" name="Group 566"/>
            <p:cNvGrpSpPr/>
            <p:nvPr/>
          </p:nvGrpSpPr>
          <p:grpSpPr>
            <a:xfrm>
              <a:off x="120674" y="312816"/>
              <a:ext cx="125731" cy="167340"/>
              <a:chOff x="0" y="0"/>
              <a:chExt cx="125730" cy="167338"/>
            </a:xfrm>
          </p:grpSpPr>
          <p:sp>
            <p:nvSpPr>
              <p:cNvPr id="563" name="Shape 563"/>
              <p:cNvSpPr/>
              <p:nvPr/>
            </p:nvSpPr>
            <p:spPr>
              <a:xfrm>
                <a:off x="-1" y="0"/>
                <a:ext cx="125732" cy="16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564" name="Shape 564"/>
              <p:cNvSpPr/>
              <p:nvPr/>
            </p:nvSpPr>
            <p:spPr>
              <a:xfrm>
                <a:off x="-1" y="-1"/>
                <a:ext cx="125732" cy="31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565" name="Shape 565"/>
              <p:cNvSpPr/>
              <p:nvPr/>
            </p:nvSpPr>
            <p:spPr>
              <a:xfrm>
                <a:off x="-1" y="0"/>
                <a:ext cx="125732" cy="16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127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grpSp>
        <p:nvGrpSpPr>
          <p:cNvPr id="579" name="Group 579"/>
          <p:cNvGrpSpPr/>
          <p:nvPr/>
        </p:nvGrpSpPr>
        <p:grpSpPr>
          <a:xfrm>
            <a:off x="2164045" y="2386260"/>
            <a:ext cx="372135" cy="806985"/>
            <a:chOff x="0" y="0"/>
            <a:chExt cx="372133" cy="806984"/>
          </a:xfrm>
        </p:grpSpPr>
        <p:grpSp>
          <p:nvGrpSpPr>
            <p:cNvPr id="574" name="Group 574"/>
            <p:cNvGrpSpPr/>
            <p:nvPr/>
          </p:nvGrpSpPr>
          <p:grpSpPr>
            <a:xfrm>
              <a:off x="0" y="-1"/>
              <a:ext cx="372134" cy="806986"/>
              <a:chOff x="0" y="0"/>
              <a:chExt cx="372133" cy="806984"/>
            </a:xfrm>
          </p:grpSpPr>
          <p:sp>
            <p:nvSpPr>
              <p:cNvPr id="568" name="Shape 568"/>
              <p:cNvSpPr/>
              <p:nvPr/>
            </p:nvSpPr>
            <p:spPr>
              <a:xfrm>
                <a:off x="0" y="0"/>
                <a:ext cx="372134" cy="806985"/>
              </a:xfrm>
              <a:prstGeom prst="roundRect">
                <a:avLst>
                  <a:gd name="adj" fmla="val 14915"/>
                </a:avLst>
              </a:prstGeom>
              <a:solidFill>
                <a:srgbClr val="F2F2F2"/>
              </a:solidFill>
              <a:ln w="12700" cap="flat">
                <a:solidFill>
                  <a:srgbClr val="BFBFB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69" name="Shape 569"/>
              <p:cNvSpPr/>
              <p:nvPr/>
            </p:nvSpPr>
            <p:spPr>
              <a:xfrm>
                <a:off x="19418" y="99868"/>
                <a:ext cx="332169" cy="600963"/>
              </a:xfrm>
              <a:prstGeom prst="rect">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70" name="Shape 570"/>
              <p:cNvSpPr/>
              <p:nvPr/>
            </p:nvSpPr>
            <p:spPr>
              <a:xfrm>
                <a:off x="174896" y="22180"/>
                <a:ext cx="18123" cy="1812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71" name="Shape 571"/>
              <p:cNvSpPr/>
              <p:nvPr/>
            </p:nvSpPr>
            <p:spPr>
              <a:xfrm>
                <a:off x="149970" y="719360"/>
                <a:ext cx="70473" cy="7047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72" name="Shape 572"/>
              <p:cNvSpPr/>
              <p:nvPr/>
            </p:nvSpPr>
            <p:spPr>
              <a:xfrm>
                <a:off x="171364" y="740753"/>
                <a:ext cx="27686" cy="28945"/>
              </a:xfrm>
              <a:prstGeom prst="roundRect">
                <a:avLst>
                  <a:gd name="adj" fmla="val 16667"/>
                </a:avLst>
              </a:prstGeom>
              <a:noFill/>
              <a:ln w="6350" cap="flat">
                <a:solidFill>
                  <a:srgbClr val="FFFFF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73" name="Shape 573"/>
              <p:cNvSpPr/>
              <p:nvPr/>
            </p:nvSpPr>
            <p:spPr>
              <a:xfrm>
                <a:off x="148638" y="56508"/>
                <a:ext cx="72487" cy="14498"/>
              </a:xfrm>
              <a:prstGeom prst="roundRect">
                <a:avLst>
                  <a:gd name="adj" fmla="val 50000"/>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grpSp>
        <p:grpSp>
          <p:nvGrpSpPr>
            <p:cNvPr id="578" name="Group 578"/>
            <p:cNvGrpSpPr/>
            <p:nvPr/>
          </p:nvGrpSpPr>
          <p:grpSpPr>
            <a:xfrm>
              <a:off x="120674" y="312816"/>
              <a:ext cx="125731" cy="167340"/>
              <a:chOff x="0" y="0"/>
              <a:chExt cx="125730" cy="167338"/>
            </a:xfrm>
          </p:grpSpPr>
          <p:sp>
            <p:nvSpPr>
              <p:cNvPr id="575" name="Shape 575"/>
              <p:cNvSpPr/>
              <p:nvPr/>
            </p:nvSpPr>
            <p:spPr>
              <a:xfrm>
                <a:off x="-1" y="0"/>
                <a:ext cx="125732" cy="16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576" name="Shape 576"/>
              <p:cNvSpPr/>
              <p:nvPr/>
            </p:nvSpPr>
            <p:spPr>
              <a:xfrm>
                <a:off x="-1" y="-1"/>
                <a:ext cx="125732" cy="31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577" name="Shape 577"/>
              <p:cNvSpPr/>
              <p:nvPr/>
            </p:nvSpPr>
            <p:spPr>
              <a:xfrm>
                <a:off x="-1" y="0"/>
                <a:ext cx="125732" cy="16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127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grpSp>
        <p:nvGrpSpPr>
          <p:cNvPr id="591" name="Group 591"/>
          <p:cNvGrpSpPr/>
          <p:nvPr/>
        </p:nvGrpSpPr>
        <p:grpSpPr>
          <a:xfrm>
            <a:off x="1136344" y="1732103"/>
            <a:ext cx="372135" cy="806985"/>
            <a:chOff x="0" y="0"/>
            <a:chExt cx="372133" cy="806984"/>
          </a:xfrm>
        </p:grpSpPr>
        <p:grpSp>
          <p:nvGrpSpPr>
            <p:cNvPr id="586" name="Group 586"/>
            <p:cNvGrpSpPr/>
            <p:nvPr/>
          </p:nvGrpSpPr>
          <p:grpSpPr>
            <a:xfrm>
              <a:off x="0" y="-1"/>
              <a:ext cx="372134" cy="806986"/>
              <a:chOff x="0" y="0"/>
              <a:chExt cx="372133" cy="806984"/>
            </a:xfrm>
          </p:grpSpPr>
          <p:sp>
            <p:nvSpPr>
              <p:cNvPr id="580" name="Shape 580"/>
              <p:cNvSpPr/>
              <p:nvPr/>
            </p:nvSpPr>
            <p:spPr>
              <a:xfrm>
                <a:off x="0" y="0"/>
                <a:ext cx="372134" cy="806985"/>
              </a:xfrm>
              <a:prstGeom prst="roundRect">
                <a:avLst>
                  <a:gd name="adj" fmla="val 14915"/>
                </a:avLst>
              </a:prstGeom>
              <a:solidFill>
                <a:srgbClr val="F2F2F2"/>
              </a:solidFill>
              <a:ln w="12700" cap="flat">
                <a:solidFill>
                  <a:srgbClr val="BFBFB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81" name="Shape 581"/>
              <p:cNvSpPr/>
              <p:nvPr/>
            </p:nvSpPr>
            <p:spPr>
              <a:xfrm>
                <a:off x="19418" y="99868"/>
                <a:ext cx="332169" cy="600963"/>
              </a:xfrm>
              <a:prstGeom prst="rect">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82" name="Shape 582"/>
              <p:cNvSpPr/>
              <p:nvPr/>
            </p:nvSpPr>
            <p:spPr>
              <a:xfrm>
                <a:off x="174896" y="22180"/>
                <a:ext cx="18123" cy="1812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83" name="Shape 583"/>
              <p:cNvSpPr/>
              <p:nvPr/>
            </p:nvSpPr>
            <p:spPr>
              <a:xfrm>
                <a:off x="149970" y="719360"/>
                <a:ext cx="70473" cy="7047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84" name="Shape 584"/>
              <p:cNvSpPr/>
              <p:nvPr/>
            </p:nvSpPr>
            <p:spPr>
              <a:xfrm>
                <a:off x="171364" y="740753"/>
                <a:ext cx="27686" cy="28945"/>
              </a:xfrm>
              <a:prstGeom prst="roundRect">
                <a:avLst>
                  <a:gd name="adj" fmla="val 16667"/>
                </a:avLst>
              </a:prstGeom>
              <a:noFill/>
              <a:ln w="6350" cap="flat">
                <a:solidFill>
                  <a:srgbClr val="FFFFF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85" name="Shape 585"/>
              <p:cNvSpPr/>
              <p:nvPr/>
            </p:nvSpPr>
            <p:spPr>
              <a:xfrm>
                <a:off x="148638" y="56508"/>
                <a:ext cx="72487" cy="14498"/>
              </a:xfrm>
              <a:prstGeom prst="roundRect">
                <a:avLst>
                  <a:gd name="adj" fmla="val 50000"/>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grpSp>
        <p:grpSp>
          <p:nvGrpSpPr>
            <p:cNvPr id="590" name="Group 590"/>
            <p:cNvGrpSpPr/>
            <p:nvPr/>
          </p:nvGrpSpPr>
          <p:grpSpPr>
            <a:xfrm>
              <a:off x="120674" y="312816"/>
              <a:ext cx="125731" cy="167340"/>
              <a:chOff x="0" y="0"/>
              <a:chExt cx="125730" cy="167338"/>
            </a:xfrm>
          </p:grpSpPr>
          <p:sp>
            <p:nvSpPr>
              <p:cNvPr id="587" name="Shape 587"/>
              <p:cNvSpPr/>
              <p:nvPr/>
            </p:nvSpPr>
            <p:spPr>
              <a:xfrm>
                <a:off x="-1" y="0"/>
                <a:ext cx="125732" cy="16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588" name="Shape 588"/>
              <p:cNvSpPr/>
              <p:nvPr/>
            </p:nvSpPr>
            <p:spPr>
              <a:xfrm>
                <a:off x="-1" y="-1"/>
                <a:ext cx="125732" cy="31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589" name="Shape 589"/>
              <p:cNvSpPr/>
              <p:nvPr/>
            </p:nvSpPr>
            <p:spPr>
              <a:xfrm>
                <a:off x="-1" y="0"/>
                <a:ext cx="125732" cy="16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127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sp>
        <p:nvSpPr>
          <p:cNvPr id="638" name="Shape 638"/>
          <p:cNvSpPr/>
          <p:nvPr/>
        </p:nvSpPr>
        <p:spPr>
          <a:xfrm>
            <a:off x="1514962" y="1597635"/>
            <a:ext cx="638129" cy="4132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a:solidFill>
              <a:srgbClr val="BFBFBF"/>
            </a:solidFill>
            <a:headEnd type="triangle"/>
            <a:tailEnd type="triangle"/>
          </a:ln>
        </p:spPr>
        <p:txBody>
          <a:bodyPr/>
          <a:lstStyle/>
          <a:p>
            <a:pPr lvl="0"/>
          </a:p>
        </p:txBody>
      </p:sp>
      <p:sp>
        <p:nvSpPr>
          <p:cNvPr id="639" name="Shape 639"/>
          <p:cNvSpPr/>
          <p:nvPr/>
        </p:nvSpPr>
        <p:spPr>
          <a:xfrm>
            <a:off x="1514962" y="2258159"/>
            <a:ext cx="642734" cy="4091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ln>
            <a:solidFill>
              <a:srgbClr val="BFBFBF"/>
            </a:solidFill>
            <a:headEnd type="triangle"/>
            <a:tailEnd type="triangle"/>
          </a:ln>
        </p:spPr>
        <p:txBody>
          <a:bodyPr/>
          <a:lstStyle/>
          <a:p>
            <a:pPr lvl="0"/>
          </a:p>
        </p:txBody>
      </p:sp>
      <p:sp>
        <p:nvSpPr>
          <p:cNvPr id="640" name="Shape 640"/>
          <p:cNvSpPr/>
          <p:nvPr/>
        </p:nvSpPr>
        <p:spPr>
          <a:xfrm>
            <a:off x="2346939" y="1882727"/>
            <a:ext cx="1740" cy="4971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ln>
            <a:solidFill>
              <a:srgbClr val="BFBFBF"/>
            </a:solidFill>
            <a:headEnd type="triangle"/>
            <a:tailEnd type="triangle"/>
          </a:ln>
        </p:spPr>
        <p:txBody>
          <a:bodyPr/>
          <a:lstStyle/>
          <a:p>
            <a:pPr lvl="0"/>
          </a:p>
        </p:txBody>
      </p:sp>
      <p:grpSp>
        <p:nvGrpSpPr>
          <p:cNvPr id="606" name="Group 606"/>
          <p:cNvGrpSpPr/>
          <p:nvPr/>
        </p:nvGrpSpPr>
        <p:grpSpPr>
          <a:xfrm>
            <a:off x="4156090" y="3725479"/>
            <a:ext cx="372135" cy="806985"/>
            <a:chOff x="0" y="0"/>
            <a:chExt cx="372133" cy="806984"/>
          </a:xfrm>
        </p:grpSpPr>
        <p:grpSp>
          <p:nvGrpSpPr>
            <p:cNvPr id="601" name="Group 601"/>
            <p:cNvGrpSpPr/>
            <p:nvPr/>
          </p:nvGrpSpPr>
          <p:grpSpPr>
            <a:xfrm>
              <a:off x="0" y="-1"/>
              <a:ext cx="372134" cy="806986"/>
              <a:chOff x="0" y="0"/>
              <a:chExt cx="372133" cy="806984"/>
            </a:xfrm>
          </p:grpSpPr>
          <p:sp>
            <p:nvSpPr>
              <p:cNvPr id="595" name="Shape 595"/>
              <p:cNvSpPr/>
              <p:nvPr/>
            </p:nvSpPr>
            <p:spPr>
              <a:xfrm>
                <a:off x="0" y="0"/>
                <a:ext cx="372134" cy="806985"/>
              </a:xfrm>
              <a:prstGeom prst="roundRect">
                <a:avLst>
                  <a:gd name="adj" fmla="val 14915"/>
                </a:avLst>
              </a:prstGeom>
              <a:solidFill>
                <a:srgbClr val="F2F2F2"/>
              </a:solidFill>
              <a:ln w="12700" cap="flat">
                <a:solidFill>
                  <a:srgbClr val="BFBFB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96" name="Shape 596"/>
              <p:cNvSpPr/>
              <p:nvPr/>
            </p:nvSpPr>
            <p:spPr>
              <a:xfrm>
                <a:off x="19418" y="99868"/>
                <a:ext cx="332169" cy="600963"/>
              </a:xfrm>
              <a:prstGeom prst="rect">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97" name="Shape 597"/>
              <p:cNvSpPr/>
              <p:nvPr/>
            </p:nvSpPr>
            <p:spPr>
              <a:xfrm>
                <a:off x="174896" y="22180"/>
                <a:ext cx="18123" cy="1812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98" name="Shape 598"/>
              <p:cNvSpPr/>
              <p:nvPr/>
            </p:nvSpPr>
            <p:spPr>
              <a:xfrm>
                <a:off x="149970" y="719360"/>
                <a:ext cx="70473" cy="7047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599" name="Shape 599"/>
              <p:cNvSpPr/>
              <p:nvPr/>
            </p:nvSpPr>
            <p:spPr>
              <a:xfrm>
                <a:off x="171364" y="740753"/>
                <a:ext cx="27686" cy="28945"/>
              </a:xfrm>
              <a:prstGeom prst="roundRect">
                <a:avLst>
                  <a:gd name="adj" fmla="val 16667"/>
                </a:avLst>
              </a:prstGeom>
              <a:noFill/>
              <a:ln w="6350" cap="flat">
                <a:solidFill>
                  <a:srgbClr val="FFFFF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600" name="Shape 600"/>
              <p:cNvSpPr/>
              <p:nvPr/>
            </p:nvSpPr>
            <p:spPr>
              <a:xfrm>
                <a:off x="148638" y="56508"/>
                <a:ext cx="72487" cy="14498"/>
              </a:xfrm>
              <a:prstGeom prst="roundRect">
                <a:avLst>
                  <a:gd name="adj" fmla="val 50000"/>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grpSp>
        <p:grpSp>
          <p:nvGrpSpPr>
            <p:cNvPr id="605" name="Group 605"/>
            <p:cNvGrpSpPr/>
            <p:nvPr/>
          </p:nvGrpSpPr>
          <p:grpSpPr>
            <a:xfrm>
              <a:off x="120674" y="312816"/>
              <a:ext cx="125731" cy="167340"/>
              <a:chOff x="0" y="0"/>
              <a:chExt cx="125730" cy="167338"/>
            </a:xfrm>
          </p:grpSpPr>
          <p:sp>
            <p:nvSpPr>
              <p:cNvPr id="602" name="Shape 602"/>
              <p:cNvSpPr/>
              <p:nvPr/>
            </p:nvSpPr>
            <p:spPr>
              <a:xfrm>
                <a:off x="-1" y="0"/>
                <a:ext cx="125732" cy="16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603" name="Shape 603"/>
              <p:cNvSpPr/>
              <p:nvPr/>
            </p:nvSpPr>
            <p:spPr>
              <a:xfrm>
                <a:off x="-1" y="-1"/>
                <a:ext cx="125732" cy="31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604" name="Shape 604"/>
              <p:cNvSpPr/>
              <p:nvPr/>
            </p:nvSpPr>
            <p:spPr>
              <a:xfrm>
                <a:off x="-1" y="0"/>
                <a:ext cx="125732" cy="16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127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grpSp>
        <p:nvGrpSpPr>
          <p:cNvPr id="618" name="Group 618"/>
          <p:cNvGrpSpPr/>
          <p:nvPr/>
        </p:nvGrpSpPr>
        <p:grpSpPr>
          <a:xfrm>
            <a:off x="3122197" y="3725479"/>
            <a:ext cx="372135" cy="806985"/>
            <a:chOff x="0" y="0"/>
            <a:chExt cx="372133" cy="806984"/>
          </a:xfrm>
        </p:grpSpPr>
        <p:grpSp>
          <p:nvGrpSpPr>
            <p:cNvPr id="613" name="Group 613"/>
            <p:cNvGrpSpPr/>
            <p:nvPr/>
          </p:nvGrpSpPr>
          <p:grpSpPr>
            <a:xfrm>
              <a:off x="0" y="-1"/>
              <a:ext cx="372134" cy="806986"/>
              <a:chOff x="0" y="0"/>
              <a:chExt cx="372133" cy="806984"/>
            </a:xfrm>
          </p:grpSpPr>
          <p:sp>
            <p:nvSpPr>
              <p:cNvPr id="607" name="Shape 607"/>
              <p:cNvSpPr/>
              <p:nvPr/>
            </p:nvSpPr>
            <p:spPr>
              <a:xfrm>
                <a:off x="0" y="0"/>
                <a:ext cx="372134" cy="806985"/>
              </a:xfrm>
              <a:prstGeom prst="roundRect">
                <a:avLst>
                  <a:gd name="adj" fmla="val 14915"/>
                </a:avLst>
              </a:prstGeom>
              <a:solidFill>
                <a:srgbClr val="F2F2F2"/>
              </a:solidFill>
              <a:ln w="12700" cap="flat">
                <a:solidFill>
                  <a:srgbClr val="BFBFB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608" name="Shape 608"/>
              <p:cNvSpPr/>
              <p:nvPr/>
            </p:nvSpPr>
            <p:spPr>
              <a:xfrm>
                <a:off x="19418" y="99868"/>
                <a:ext cx="332169" cy="600963"/>
              </a:xfrm>
              <a:prstGeom prst="rect">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609" name="Shape 609"/>
              <p:cNvSpPr/>
              <p:nvPr/>
            </p:nvSpPr>
            <p:spPr>
              <a:xfrm>
                <a:off x="174896" y="22180"/>
                <a:ext cx="18123" cy="1812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610" name="Shape 610"/>
              <p:cNvSpPr/>
              <p:nvPr/>
            </p:nvSpPr>
            <p:spPr>
              <a:xfrm>
                <a:off x="149970" y="719360"/>
                <a:ext cx="70473" cy="7047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611" name="Shape 611"/>
              <p:cNvSpPr/>
              <p:nvPr/>
            </p:nvSpPr>
            <p:spPr>
              <a:xfrm>
                <a:off x="171364" y="740753"/>
                <a:ext cx="27686" cy="28945"/>
              </a:xfrm>
              <a:prstGeom prst="roundRect">
                <a:avLst>
                  <a:gd name="adj" fmla="val 16667"/>
                </a:avLst>
              </a:prstGeom>
              <a:noFill/>
              <a:ln w="6350" cap="flat">
                <a:solidFill>
                  <a:srgbClr val="FFFFFF"/>
                </a:solidFill>
                <a:prstDash val="solid"/>
                <a:bevel/>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sp>
            <p:nvSpPr>
              <p:cNvPr id="612" name="Shape 612"/>
              <p:cNvSpPr/>
              <p:nvPr/>
            </p:nvSpPr>
            <p:spPr>
              <a:xfrm>
                <a:off x="148638" y="56508"/>
                <a:ext cx="72487" cy="14498"/>
              </a:xfrm>
              <a:prstGeom prst="roundRect">
                <a:avLst>
                  <a:gd name="adj" fmla="val 50000"/>
                </a:avLst>
              </a:prstGeom>
              <a:solidFill>
                <a:srgbClr val="BFBFBF"/>
              </a:solidFill>
              <a:ln w="12700" cap="flat">
                <a:noFill/>
                <a:miter lim="400000"/>
              </a:ln>
              <a:effectLst/>
            </p:spPr>
            <p:txBody>
              <a:bodyPr wrap="square" lIns="0" tIns="0" rIns="0" bIns="0" numCol="1" anchor="ctr">
                <a:noAutofit/>
              </a:bodyPr>
              <a:lstStyle/>
              <a:p>
                <a:pPr lvl="0" algn="ctr">
                  <a:lnSpc>
                    <a:spcPct val="80000"/>
                  </a:lnSpc>
                  <a:defRPr b="1" sz="1400">
                    <a:solidFill>
                      <a:srgbClr val="FFFFFF"/>
                    </a:solidFill>
                    <a:latin typeface="Calibri"/>
                    <a:ea typeface="Calibri"/>
                    <a:cs typeface="Calibri"/>
                    <a:sym typeface="Calibri"/>
                  </a:defRPr>
                </a:pPr>
              </a:p>
            </p:txBody>
          </p:sp>
        </p:grpSp>
        <p:grpSp>
          <p:nvGrpSpPr>
            <p:cNvPr id="617" name="Group 617"/>
            <p:cNvGrpSpPr/>
            <p:nvPr/>
          </p:nvGrpSpPr>
          <p:grpSpPr>
            <a:xfrm>
              <a:off x="120674" y="312816"/>
              <a:ext cx="125731" cy="167340"/>
              <a:chOff x="0" y="0"/>
              <a:chExt cx="125730" cy="167338"/>
            </a:xfrm>
          </p:grpSpPr>
          <p:sp>
            <p:nvSpPr>
              <p:cNvPr id="614" name="Shape 614"/>
              <p:cNvSpPr/>
              <p:nvPr/>
            </p:nvSpPr>
            <p:spPr>
              <a:xfrm>
                <a:off x="-1" y="0"/>
                <a:ext cx="125732" cy="16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615" name="Shape 615"/>
              <p:cNvSpPr/>
              <p:nvPr/>
            </p:nvSpPr>
            <p:spPr>
              <a:xfrm>
                <a:off x="-1" y="-1"/>
                <a:ext cx="125732" cy="31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616" name="Shape 616"/>
              <p:cNvSpPr/>
              <p:nvPr/>
            </p:nvSpPr>
            <p:spPr>
              <a:xfrm>
                <a:off x="-1" y="0"/>
                <a:ext cx="125732" cy="16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127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grpSp>
        <p:nvGrpSpPr>
          <p:cNvPr id="627" name="Group 627"/>
          <p:cNvGrpSpPr/>
          <p:nvPr/>
        </p:nvGrpSpPr>
        <p:grpSpPr>
          <a:xfrm>
            <a:off x="5105315" y="3676196"/>
            <a:ext cx="444741" cy="889480"/>
            <a:chOff x="0" y="0"/>
            <a:chExt cx="444740" cy="889479"/>
          </a:xfrm>
        </p:grpSpPr>
        <p:sp>
          <p:nvSpPr>
            <p:cNvPr id="619" name="Shape 619"/>
            <p:cNvSpPr/>
            <p:nvPr/>
          </p:nvSpPr>
          <p:spPr>
            <a:xfrm>
              <a:off x="-1" y="-1"/>
              <a:ext cx="444742" cy="889481"/>
            </a:xfrm>
            <a:prstGeom prst="rect">
              <a:avLst/>
            </a:prstGeom>
            <a:solidFill>
              <a:srgbClr val="E5001A"/>
            </a:solidFill>
            <a:ln w="38100" cap="flat">
              <a:solidFill>
                <a:srgbClr val="FFFFFF"/>
              </a:solidFill>
              <a:prstDash val="solid"/>
              <a:bevel/>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nvGrpSpPr>
            <p:cNvPr id="626" name="Group 626"/>
            <p:cNvGrpSpPr/>
            <p:nvPr/>
          </p:nvGrpSpPr>
          <p:grpSpPr>
            <a:xfrm>
              <a:off x="53275" y="293006"/>
              <a:ext cx="338986" cy="275987"/>
              <a:chOff x="7619" y="0"/>
              <a:chExt cx="338984" cy="275986"/>
            </a:xfrm>
          </p:grpSpPr>
          <p:grpSp>
            <p:nvGrpSpPr>
              <p:cNvPr id="622" name="Group 622"/>
              <p:cNvGrpSpPr/>
              <p:nvPr/>
            </p:nvGrpSpPr>
            <p:grpSpPr>
              <a:xfrm>
                <a:off x="7619" y="78853"/>
                <a:ext cx="260073" cy="197134"/>
                <a:chOff x="7619" y="0"/>
                <a:chExt cx="260071" cy="197132"/>
              </a:xfrm>
            </p:grpSpPr>
            <p:sp>
              <p:nvSpPr>
                <p:cNvPr id="620" name="Shape 620"/>
                <p:cNvSpPr/>
                <p:nvPr/>
              </p:nvSpPr>
              <p:spPr>
                <a:xfrm rot="10800000">
                  <a:off x="39561" y="54803"/>
                  <a:ext cx="228131" cy="142330"/>
                </a:xfrm>
                <a:custGeom>
                  <a:avLst/>
                  <a:gdLst/>
                  <a:ahLst/>
                  <a:cxnLst>
                    <a:cxn ang="0">
                      <a:pos x="wd2" y="hd2"/>
                    </a:cxn>
                    <a:cxn ang="5400000">
                      <a:pos x="wd2" y="hd2"/>
                    </a:cxn>
                    <a:cxn ang="10800000">
                      <a:pos x="wd2" y="hd2"/>
                    </a:cxn>
                    <a:cxn ang="16200000">
                      <a:pos x="wd2" y="hd2"/>
                    </a:cxn>
                  </a:cxnLst>
                  <a:rect l="0" t="0" r="r" b="b"/>
                  <a:pathLst>
                    <a:path w="21504" h="19384" fill="norm" stroke="1" extrusionOk="0">
                      <a:moveTo>
                        <a:pt x="0" y="4564"/>
                      </a:moveTo>
                      <a:lnTo>
                        <a:pt x="0" y="4564"/>
                      </a:lnTo>
                      <a:cubicBezTo>
                        <a:pt x="5439" y="-2216"/>
                        <a:pt x="13653" y="-1341"/>
                        <a:pt x="18345" y="6517"/>
                      </a:cubicBezTo>
                      <a:cubicBezTo>
                        <a:pt x="20475" y="10084"/>
                        <a:pt x="21600" y="14676"/>
                        <a:pt x="21498" y="19384"/>
                      </a:cubicBezTo>
                      <a:lnTo>
                        <a:pt x="18050" y="19227"/>
                      </a:lnTo>
                      <a:lnTo>
                        <a:pt x="18050" y="19227"/>
                      </a:lnTo>
                      <a:cubicBezTo>
                        <a:pt x="18216" y="11604"/>
                        <a:pt x="14073" y="5230"/>
                        <a:pt x="8797" y="4990"/>
                      </a:cubicBezTo>
                      <a:cubicBezTo>
                        <a:pt x="6402" y="4882"/>
                        <a:pt x="4067" y="6076"/>
                        <a:pt x="2253" y="8337"/>
                      </a:cubicBezTo>
                      <a:close/>
                    </a:path>
                  </a:pathLst>
                </a:custGeom>
                <a:solidFill>
                  <a:srgbClr val="FFFFFF"/>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621" name="Shape 621"/>
                <p:cNvSpPr/>
                <p:nvPr/>
              </p:nvSpPr>
              <p:spPr>
                <a:xfrm>
                  <a:off x="7619" y="0"/>
                  <a:ext cx="98514" cy="59139"/>
                </a:xfrm>
                <a:prstGeom prst="triangle">
                  <a:avLst/>
                </a:prstGeom>
                <a:solidFill>
                  <a:srgbClr val="FFFFFF"/>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nvGrpSpPr>
              <p:cNvPr id="625" name="Group 625"/>
              <p:cNvGrpSpPr/>
              <p:nvPr/>
            </p:nvGrpSpPr>
            <p:grpSpPr>
              <a:xfrm>
                <a:off x="86532" y="0"/>
                <a:ext cx="260073" cy="197132"/>
                <a:chOff x="0" y="0"/>
                <a:chExt cx="260071" cy="197131"/>
              </a:xfrm>
            </p:grpSpPr>
            <p:sp>
              <p:nvSpPr>
                <p:cNvPr id="623" name="Shape 623"/>
                <p:cNvSpPr/>
                <p:nvPr/>
              </p:nvSpPr>
              <p:spPr>
                <a:xfrm>
                  <a:off x="0" y="0"/>
                  <a:ext cx="228131" cy="142329"/>
                </a:xfrm>
                <a:custGeom>
                  <a:avLst/>
                  <a:gdLst/>
                  <a:ahLst/>
                  <a:cxnLst>
                    <a:cxn ang="0">
                      <a:pos x="wd2" y="hd2"/>
                    </a:cxn>
                    <a:cxn ang="5400000">
                      <a:pos x="wd2" y="hd2"/>
                    </a:cxn>
                    <a:cxn ang="10800000">
                      <a:pos x="wd2" y="hd2"/>
                    </a:cxn>
                    <a:cxn ang="16200000">
                      <a:pos x="wd2" y="hd2"/>
                    </a:cxn>
                  </a:cxnLst>
                  <a:rect l="0" t="0" r="r" b="b"/>
                  <a:pathLst>
                    <a:path w="21504" h="19384" fill="norm" stroke="1" extrusionOk="0">
                      <a:moveTo>
                        <a:pt x="0" y="4564"/>
                      </a:moveTo>
                      <a:lnTo>
                        <a:pt x="0" y="4564"/>
                      </a:lnTo>
                      <a:cubicBezTo>
                        <a:pt x="5439" y="-2216"/>
                        <a:pt x="13653" y="-1341"/>
                        <a:pt x="18345" y="6517"/>
                      </a:cubicBezTo>
                      <a:cubicBezTo>
                        <a:pt x="20475" y="10084"/>
                        <a:pt x="21600" y="14676"/>
                        <a:pt x="21498" y="19384"/>
                      </a:cubicBezTo>
                      <a:lnTo>
                        <a:pt x="18050" y="19227"/>
                      </a:lnTo>
                      <a:lnTo>
                        <a:pt x="18050" y="19227"/>
                      </a:lnTo>
                      <a:cubicBezTo>
                        <a:pt x="18216" y="11604"/>
                        <a:pt x="14073" y="5230"/>
                        <a:pt x="8797" y="4990"/>
                      </a:cubicBezTo>
                      <a:cubicBezTo>
                        <a:pt x="6402" y="4882"/>
                        <a:pt x="4067" y="6076"/>
                        <a:pt x="2253" y="8337"/>
                      </a:cubicBezTo>
                      <a:close/>
                    </a:path>
                  </a:pathLst>
                </a:custGeom>
                <a:solidFill>
                  <a:srgbClr val="FFFFFF"/>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624" name="Shape 624"/>
                <p:cNvSpPr/>
                <p:nvPr/>
              </p:nvSpPr>
              <p:spPr>
                <a:xfrm rot="10800000">
                  <a:off x="161559" y="137993"/>
                  <a:ext cx="98513" cy="59139"/>
                </a:xfrm>
                <a:prstGeom prst="triangle">
                  <a:avLst/>
                </a:prstGeom>
                <a:solidFill>
                  <a:srgbClr val="FFFFFF"/>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grpSp>
      <p:sp>
        <p:nvSpPr>
          <p:cNvPr id="641" name="Shape 641"/>
          <p:cNvSpPr/>
          <p:nvPr/>
        </p:nvSpPr>
        <p:spPr>
          <a:xfrm>
            <a:off x="4534709" y="4122904"/>
            <a:ext cx="551557" cy="44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a:solidFill>
              <a:srgbClr val="BFBFBF"/>
            </a:solidFill>
            <a:headEnd type="triangle"/>
            <a:tailEnd type="triangle"/>
          </a:ln>
        </p:spPr>
        <p:txBody>
          <a:bodyPr/>
          <a:lstStyle/>
          <a:p>
            <a:pPr lvl="0"/>
          </a:p>
        </p:txBody>
      </p:sp>
      <p:sp>
        <p:nvSpPr>
          <p:cNvPr id="642" name="Shape 642"/>
          <p:cNvSpPr/>
          <p:nvPr/>
        </p:nvSpPr>
        <p:spPr>
          <a:xfrm>
            <a:off x="3500816" y="4128971"/>
            <a:ext cx="648925"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cubicBezTo>
                  <a:pt x="7200" y="0"/>
                  <a:pt x="14400" y="0"/>
                  <a:pt x="21600" y="0"/>
                </a:cubicBezTo>
              </a:path>
            </a:pathLst>
          </a:custGeom>
          <a:ln>
            <a:solidFill>
              <a:srgbClr val="BFBFBF"/>
            </a:solidFill>
            <a:headEnd type="triangle"/>
            <a:tailEnd type="triangle"/>
          </a:ln>
        </p:spPr>
        <p:txBody>
          <a:bodyPr/>
          <a:lstStyle/>
          <a:p>
            <a:pPr lvl="0"/>
          </a:p>
        </p:txBody>
      </p:sp>
      <p:sp>
        <p:nvSpPr>
          <p:cNvPr id="643" name="Shape 643"/>
          <p:cNvSpPr/>
          <p:nvPr/>
        </p:nvSpPr>
        <p:spPr>
          <a:xfrm>
            <a:off x="5569262" y="2224142"/>
            <a:ext cx="1258183" cy="4611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ln>
            <a:solidFill>
              <a:srgbClr val="BFBFBF"/>
            </a:solidFill>
            <a:headEnd type="triangle"/>
            <a:tailEnd type="triangle"/>
          </a:ln>
        </p:spPr>
        <p:txBody>
          <a:bodyPr/>
          <a:lstStyle/>
          <a:p>
            <a:pPr lvl="0"/>
          </a:p>
        </p:txBody>
      </p:sp>
      <p:sp>
        <p:nvSpPr>
          <p:cNvPr id="644" name="Shape 644"/>
          <p:cNvSpPr/>
          <p:nvPr/>
        </p:nvSpPr>
        <p:spPr>
          <a:xfrm>
            <a:off x="5569262" y="3317964"/>
            <a:ext cx="1299036" cy="6770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a:solidFill>
              <a:srgbClr val="BFBFBF"/>
            </a:solidFill>
            <a:headEnd type="triangle"/>
            <a:tailEnd type="triangle"/>
          </a:ln>
        </p:spPr>
        <p:txBody>
          <a:bodyPr/>
          <a:lstStyle/>
          <a:p>
            <a:pPr lvl="0"/>
          </a:p>
        </p:txBody>
      </p:sp>
      <p:sp>
        <p:nvSpPr>
          <p:cNvPr id="632" name="Shape 632"/>
          <p:cNvSpPr/>
          <p:nvPr/>
        </p:nvSpPr>
        <p:spPr>
          <a:xfrm>
            <a:off x="1265300" y="3351910"/>
            <a:ext cx="1108346" cy="4978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lgn="ctr">
              <a:defRPr>
                <a:solidFill>
                  <a:srgbClr val="000000"/>
                </a:solidFill>
              </a:defRPr>
            </a:pPr>
            <a:r>
              <a:rPr sz="1400">
                <a:latin typeface="Calibri"/>
                <a:ea typeface="Calibri"/>
                <a:cs typeface="Calibri"/>
                <a:sym typeface="Calibri"/>
              </a:rPr>
              <a:t>Pure</a:t>
            </a:r>
            <a:endParaRPr sz="1400">
              <a:latin typeface="Calibri"/>
              <a:ea typeface="Calibri"/>
              <a:cs typeface="Calibri"/>
              <a:sym typeface="Calibri"/>
            </a:endParaRPr>
          </a:p>
          <a:p>
            <a:pPr lvl="0" algn="ctr">
              <a:defRPr>
                <a:solidFill>
                  <a:srgbClr val="000000"/>
                </a:solidFill>
              </a:defRPr>
            </a:pPr>
            <a:r>
              <a:rPr sz="1400">
                <a:latin typeface="Calibri"/>
                <a:ea typeface="Calibri"/>
                <a:cs typeface="Calibri"/>
                <a:sym typeface="Calibri"/>
              </a:rPr>
              <a:t>Peer-to-Peer</a:t>
            </a:r>
          </a:p>
        </p:txBody>
      </p:sp>
      <p:sp>
        <p:nvSpPr>
          <p:cNvPr id="633" name="Shape 633"/>
          <p:cNvSpPr/>
          <p:nvPr/>
        </p:nvSpPr>
        <p:spPr>
          <a:xfrm>
            <a:off x="2742921" y="4634939"/>
            <a:ext cx="1108346" cy="2946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1400">
                <a:solidFill>
                  <a:srgbClr val="000000"/>
                </a:solidFill>
                <a:latin typeface="Calibri"/>
                <a:ea typeface="Calibri"/>
                <a:cs typeface="Calibri"/>
                <a:sym typeface="Calibri"/>
              </a:defRPr>
            </a:lvl1pPr>
          </a:lstStyle>
          <a:p>
            <a:pPr lvl="0">
              <a:defRPr sz="1800"/>
            </a:pPr>
            <a:r>
              <a:rPr sz="1400"/>
              <a:t>Peer-to-Peer</a:t>
            </a:r>
          </a:p>
        </p:txBody>
      </p:sp>
      <p:sp>
        <p:nvSpPr>
          <p:cNvPr id="634" name="Shape 634"/>
          <p:cNvSpPr/>
          <p:nvPr/>
        </p:nvSpPr>
        <p:spPr>
          <a:xfrm>
            <a:off x="4892604" y="4634939"/>
            <a:ext cx="861527" cy="2946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1400">
                <a:solidFill>
                  <a:srgbClr val="000000"/>
                </a:solidFill>
                <a:latin typeface="Calibri"/>
                <a:ea typeface="Calibri"/>
                <a:cs typeface="Calibri"/>
                <a:sym typeface="Calibri"/>
              </a:defRPr>
            </a:lvl1pPr>
          </a:lstStyle>
          <a:p>
            <a:pPr lvl="0">
              <a:defRPr sz="1800"/>
            </a:pPr>
            <a:r>
              <a:rPr sz="1400"/>
              <a:t>Scale Out</a:t>
            </a:r>
          </a:p>
        </p:txBody>
      </p:sp>
      <p:sp>
        <p:nvSpPr>
          <p:cNvPr id="635" name="Shape 635"/>
          <p:cNvSpPr/>
          <p:nvPr>
            <p:ph type="sldNum" sz="quarter" idx="2"/>
          </p:nvPr>
        </p:nvSpPr>
        <p:spPr>
          <a:xfrm>
            <a:off x="4135877" y="4774425"/>
            <a:ext cx="872246" cy="190462"/>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lvl="0">
              <a:defRPr sz="1800">
                <a:solidFill>
                  <a:srgbClr val="000000"/>
                </a:solidFill>
              </a:defRPr>
            </a:pPr>
            <a:fld id="{86CB4B4D-7CA3-9044-876B-883B54F8677D}" type="slidenum">
              <a:rPr sz="700">
                <a:solidFill>
                  <a:srgbClr val="888888"/>
                </a:solidFill>
              </a:rPr>
            </a:fld>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6" name="Shape 646"/>
          <p:cNvSpPr/>
          <p:nvPr/>
        </p:nvSpPr>
        <p:spPr>
          <a:xfrm>
            <a:off x="0" y="-1"/>
            <a:ext cx="9144000" cy="805369"/>
          </a:xfrm>
          <a:prstGeom prst="rect">
            <a:avLst/>
          </a:prstGeom>
          <a:solidFill>
            <a:srgbClr val="E5001A"/>
          </a:solidFill>
          <a:ln w="12700">
            <a:miter lim="400000"/>
          </a:ln>
        </p:spPr>
        <p:txBody>
          <a:bodyPr lIns="0" tIns="0" rIns="0" bIns="0" anchor="ctr"/>
          <a:lstStyle/>
          <a:p>
            <a:pPr lvl="0" algn="ctr">
              <a:defRPr>
                <a:solidFill>
                  <a:srgbClr val="FFFFFF"/>
                </a:solidFill>
                <a:latin typeface="Calibri"/>
                <a:ea typeface="Calibri"/>
                <a:cs typeface="Calibri"/>
                <a:sym typeface="Calibri"/>
              </a:defRPr>
            </a:pPr>
          </a:p>
        </p:txBody>
      </p:sp>
      <p:pic>
        <p:nvPicPr>
          <p:cNvPr id="647" name="image2.png" descr="couchbase_medium_white.png"/>
          <p:cNvPicPr/>
          <p:nvPr/>
        </p:nvPicPr>
        <p:blipFill>
          <a:blip r:embed="rId2">
            <a:extLst/>
          </a:blip>
          <a:srcRect l="33070" t="20633" r="32474" b="50000"/>
          <a:stretch>
            <a:fillRect/>
          </a:stretch>
        </p:blipFill>
        <p:spPr>
          <a:xfrm>
            <a:off x="8208019" y="237420"/>
            <a:ext cx="637703" cy="310587"/>
          </a:xfrm>
          <a:prstGeom prst="rect">
            <a:avLst/>
          </a:prstGeom>
          <a:ln w="12700">
            <a:miter lim="400000"/>
          </a:ln>
        </p:spPr>
      </p:pic>
      <p:sp>
        <p:nvSpPr>
          <p:cNvPr id="648" name="Shape 648"/>
          <p:cNvSpPr/>
          <p:nvPr/>
        </p:nvSpPr>
        <p:spPr>
          <a:xfrm>
            <a:off x="432576" y="184086"/>
            <a:ext cx="7009085" cy="421487"/>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defRPr b="1" sz="2800">
                <a:solidFill>
                  <a:srgbClr val="FFFFFF"/>
                </a:solidFill>
                <a:latin typeface="Helvetica Neue"/>
                <a:ea typeface="Helvetica Neue"/>
                <a:cs typeface="Helvetica Neue"/>
                <a:sym typeface="Helvetica Neue"/>
              </a:defRPr>
            </a:lvl1pPr>
          </a:lstStyle>
          <a:p>
            <a:pPr lvl="0">
              <a:defRPr b="0" sz="1800">
                <a:solidFill>
                  <a:srgbClr val="000000"/>
                </a:solidFill>
              </a:defRPr>
            </a:pPr>
            <a:r>
              <a:rPr b="1" sz="2800">
                <a:solidFill>
                  <a:srgbClr val="FFFFFF"/>
                </a:solidFill>
              </a:rPr>
              <a:t>Access Control, Filtering, and Validation</a:t>
            </a:r>
          </a:p>
        </p:txBody>
      </p:sp>
      <p:sp>
        <p:nvSpPr>
          <p:cNvPr id="649" name="Shape 649"/>
          <p:cNvSpPr/>
          <p:nvPr>
            <p:ph type="sldNum" sz="quarter" idx="2"/>
          </p:nvPr>
        </p:nvSpPr>
        <p:spPr>
          <a:xfrm>
            <a:off x="4135877" y="4774425"/>
            <a:ext cx="872246" cy="190462"/>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lvl="0">
              <a:defRPr sz="1800">
                <a:solidFill>
                  <a:srgbClr val="000000"/>
                </a:solidFill>
              </a:defRPr>
            </a:pPr>
            <a:fld id="{86CB4B4D-7CA3-9044-876B-883B54F8677D}" type="slidenum">
              <a:rPr sz="700">
                <a:solidFill>
                  <a:srgbClr val="888888"/>
                </a:solidFill>
              </a:rPr>
            </a:fld>
          </a:p>
        </p:txBody>
      </p:sp>
      <p:sp>
        <p:nvSpPr>
          <p:cNvPr id="650" name="Shape 650"/>
          <p:cNvSpPr/>
          <p:nvPr/>
        </p:nvSpPr>
        <p:spPr>
          <a:xfrm>
            <a:off x="702790" y="1106487"/>
            <a:ext cx="7220771" cy="314799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spcBef>
                <a:spcPts val="1200"/>
              </a:spcBef>
              <a:defRPr>
                <a:solidFill>
                  <a:srgbClr val="000000"/>
                </a:solidFill>
              </a:defRPr>
            </a:pPr>
            <a:r>
              <a:rPr>
                <a:solidFill>
                  <a:srgbClr val="808080"/>
                </a:solidFill>
                <a:latin typeface="Helvetica Neue Thin"/>
                <a:ea typeface="Helvetica Neue Thin"/>
                <a:cs typeface="Helvetica Neue Thin"/>
                <a:sym typeface="Helvetica Neue Thin"/>
              </a:rPr>
              <a:t>Pluggable Authentication</a:t>
            </a:r>
            <a:endParaRPr>
              <a:solidFill>
                <a:srgbClr val="808080"/>
              </a:solidFill>
              <a:latin typeface="Helvetica Neue Thin"/>
              <a:ea typeface="Helvetica Neue Thin"/>
              <a:cs typeface="Helvetica Neue Thin"/>
              <a:sym typeface="Helvetica Neue Thin"/>
            </a:endParaRPr>
          </a:p>
          <a:p>
            <a:pPr lvl="0">
              <a:spcBef>
                <a:spcPts val="1200"/>
              </a:spcBef>
              <a:defRPr>
                <a:solidFill>
                  <a:srgbClr val="000000"/>
                </a:solidFill>
              </a:defRPr>
            </a:pPr>
            <a:r>
              <a:rPr>
                <a:solidFill>
                  <a:srgbClr val="808080"/>
                </a:solidFill>
                <a:latin typeface="Helvetica Neue Thin"/>
                <a:ea typeface="Helvetica Neue Thin"/>
                <a:cs typeface="Helvetica Neue Thin"/>
                <a:sym typeface="Helvetica Neue Thin"/>
              </a:rPr>
              <a:t>Javascript sync function runs on all mutations.</a:t>
            </a:r>
            <a:endParaRPr>
              <a:solidFill>
                <a:srgbClr val="808080"/>
              </a:solidFill>
              <a:latin typeface="Helvetica Neue Thin"/>
              <a:ea typeface="Helvetica Neue Thin"/>
              <a:cs typeface="Helvetica Neue Thin"/>
              <a:sym typeface="Helvetica Neue Thin"/>
            </a:endParaRPr>
          </a:p>
          <a:p>
            <a:pPr lvl="0" indent="341313">
              <a:spcBef>
                <a:spcPts val="600"/>
              </a:spcBef>
              <a:defRPr>
                <a:solidFill>
                  <a:srgbClr val="000000"/>
                </a:solidFill>
              </a:defRPr>
            </a:pPr>
            <a:r>
              <a:rPr sz="1600">
                <a:solidFill>
                  <a:srgbClr val="808080"/>
                </a:solidFill>
                <a:latin typeface="Helvetica Neue Thin"/>
                <a:ea typeface="Helvetica Neue Thin"/>
                <a:cs typeface="Helvetica Neue Thin"/>
                <a:sym typeface="Helvetica Neue Thin"/>
              </a:rPr>
              <a:t>Access/Filtering</a:t>
            </a:r>
            <a:endParaRPr sz="1600">
              <a:solidFill>
                <a:srgbClr val="808080"/>
              </a:solidFill>
              <a:latin typeface="Helvetica Neue Thin"/>
              <a:ea typeface="Helvetica Neue Thin"/>
              <a:cs typeface="Helvetica Neue Thin"/>
              <a:sym typeface="Helvetica Neue Thin"/>
            </a:endParaRPr>
          </a:p>
          <a:p>
            <a:pPr lvl="0" marL="847725" indent="-222250">
              <a:spcBef>
                <a:spcPts val="600"/>
              </a:spcBef>
              <a:buClr>
                <a:srgbClr val="808080"/>
              </a:buClr>
              <a:buSzPct val="100000"/>
              <a:buFont typeface="Lucida Grande"/>
              <a:buChar char="–"/>
              <a:defRPr>
                <a:solidFill>
                  <a:srgbClr val="000000"/>
                </a:solidFill>
              </a:defRPr>
            </a:pPr>
            <a:r>
              <a:rPr sz="1400">
                <a:solidFill>
                  <a:srgbClr val="808080"/>
                </a:solidFill>
                <a:latin typeface="Helvetica Neue Medium"/>
                <a:ea typeface="Helvetica Neue Medium"/>
                <a:cs typeface="Helvetica Neue Medium"/>
                <a:sym typeface="Helvetica Neue Medium"/>
              </a:rPr>
              <a:t>channel(…)</a:t>
            </a:r>
            <a:r>
              <a:rPr sz="1400">
                <a:solidFill>
                  <a:srgbClr val="808080"/>
                </a:solidFill>
                <a:latin typeface="Helvetica Neue Thin"/>
                <a:ea typeface="Helvetica Neue Thin"/>
                <a:cs typeface="Helvetica Neue Thin"/>
                <a:sym typeface="Helvetica Neue Thin"/>
              </a:rPr>
              <a:t>:  Routes the document to the named channel</a:t>
            </a:r>
            <a:endParaRPr sz="1400">
              <a:solidFill>
                <a:srgbClr val="808080"/>
              </a:solidFill>
              <a:latin typeface="Helvetica Neue Thin"/>
              <a:ea typeface="Helvetica Neue Thin"/>
              <a:cs typeface="Helvetica Neue Thin"/>
              <a:sym typeface="Helvetica Neue Thin"/>
            </a:endParaRPr>
          </a:p>
          <a:p>
            <a:pPr lvl="0" marL="847725" indent="-222250">
              <a:spcBef>
                <a:spcPts val="600"/>
              </a:spcBef>
              <a:buClr>
                <a:srgbClr val="808080"/>
              </a:buClr>
              <a:buSzPct val="100000"/>
              <a:buFont typeface="Lucida Grande"/>
              <a:buChar char="–"/>
              <a:defRPr>
                <a:solidFill>
                  <a:srgbClr val="000000"/>
                </a:solidFill>
              </a:defRPr>
            </a:pPr>
            <a:r>
              <a:rPr sz="1400">
                <a:solidFill>
                  <a:srgbClr val="808080"/>
                </a:solidFill>
                <a:latin typeface="Helvetica Neue Medium"/>
                <a:ea typeface="Helvetica Neue Medium"/>
                <a:cs typeface="Helvetica Neue Medium"/>
                <a:sym typeface="Helvetica Neue Medium"/>
              </a:rPr>
              <a:t>access(…)</a:t>
            </a:r>
            <a:r>
              <a:rPr sz="1400">
                <a:solidFill>
                  <a:srgbClr val="808080"/>
                </a:solidFill>
                <a:latin typeface="Helvetica Neue Thin"/>
                <a:ea typeface="Helvetica Neue Thin"/>
                <a:cs typeface="Helvetica Neue Thin"/>
                <a:sym typeface="Helvetica Neue Thin"/>
              </a:rPr>
              <a:t>:  Grants access to a channel to a specified user, list of users, or a role</a:t>
            </a:r>
            <a:endParaRPr sz="1400">
              <a:solidFill>
                <a:srgbClr val="808080"/>
              </a:solidFill>
              <a:latin typeface="Helvetica Neue Thin"/>
              <a:ea typeface="Helvetica Neue Thin"/>
              <a:cs typeface="Helvetica Neue Thin"/>
              <a:sym typeface="Helvetica Neue Thin"/>
            </a:endParaRPr>
          </a:p>
          <a:p>
            <a:pPr lvl="0" marL="847725" indent="-222250">
              <a:spcBef>
                <a:spcPts val="1200"/>
              </a:spcBef>
              <a:buClr>
                <a:srgbClr val="808080"/>
              </a:buClr>
              <a:buSzPct val="100000"/>
              <a:buFont typeface="Lucida Grande"/>
              <a:buChar char="–"/>
              <a:defRPr>
                <a:solidFill>
                  <a:srgbClr val="000000"/>
                </a:solidFill>
              </a:defRPr>
            </a:pPr>
            <a:r>
              <a:rPr sz="1400">
                <a:solidFill>
                  <a:srgbClr val="808080"/>
                </a:solidFill>
                <a:latin typeface="Helvetica Neue Medium"/>
                <a:ea typeface="Helvetica Neue Medium"/>
                <a:cs typeface="Helvetica Neue Medium"/>
                <a:sym typeface="Helvetica Neue Medium"/>
              </a:rPr>
              <a:t>role(…)</a:t>
            </a:r>
            <a:r>
              <a:rPr sz="1400">
                <a:solidFill>
                  <a:srgbClr val="808080"/>
                </a:solidFill>
                <a:latin typeface="Helvetica Neue Thin"/>
                <a:ea typeface="Helvetica Neue Thin"/>
                <a:cs typeface="Helvetica Neue Thin"/>
                <a:sym typeface="Helvetica Neue Thin"/>
              </a:rPr>
              <a:t>:  Grants a user a role</a:t>
            </a:r>
            <a:endParaRPr sz="1400">
              <a:solidFill>
                <a:srgbClr val="808080"/>
              </a:solidFill>
              <a:latin typeface="Helvetica Neue Thin"/>
              <a:ea typeface="Helvetica Neue Thin"/>
              <a:cs typeface="Helvetica Neue Thin"/>
              <a:sym typeface="Helvetica Neue Thin"/>
            </a:endParaRPr>
          </a:p>
          <a:p>
            <a:pPr lvl="0" indent="341313">
              <a:spcBef>
                <a:spcPts val="600"/>
              </a:spcBef>
              <a:defRPr>
                <a:solidFill>
                  <a:srgbClr val="000000"/>
                </a:solidFill>
              </a:defRPr>
            </a:pPr>
            <a:r>
              <a:rPr sz="1600">
                <a:solidFill>
                  <a:srgbClr val="808080"/>
                </a:solidFill>
                <a:latin typeface="Helvetica Neue Thin"/>
                <a:ea typeface="Helvetica Neue Thin"/>
                <a:cs typeface="Helvetica Neue Thin"/>
                <a:sym typeface="Helvetica Neue Thin"/>
              </a:rPr>
              <a:t>Validation</a:t>
            </a:r>
            <a:endParaRPr sz="1600">
              <a:solidFill>
                <a:srgbClr val="808080"/>
              </a:solidFill>
              <a:latin typeface="Helvetica Neue Thin"/>
              <a:ea typeface="Helvetica Neue Thin"/>
              <a:cs typeface="Helvetica Neue Thin"/>
              <a:sym typeface="Helvetica Neue Thin"/>
            </a:endParaRPr>
          </a:p>
          <a:p>
            <a:pPr lvl="0" marL="847725" indent="-222250">
              <a:spcBef>
                <a:spcPts val="600"/>
              </a:spcBef>
              <a:buClr>
                <a:srgbClr val="808080"/>
              </a:buClr>
              <a:buSzPct val="100000"/>
              <a:buFont typeface="Lucida Grande"/>
              <a:buChar char="–"/>
              <a:defRPr>
                <a:solidFill>
                  <a:srgbClr val="000000"/>
                </a:solidFill>
              </a:defRPr>
            </a:pPr>
            <a:r>
              <a:rPr sz="1400">
                <a:solidFill>
                  <a:srgbClr val="808080"/>
                </a:solidFill>
                <a:latin typeface="Helvetica Neue Medium"/>
                <a:ea typeface="Helvetica Neue Medium"/>
                <a:cs typeface="Helvetica Neue Medium"/>
                <a:sym typeface="Helvetica Neue Medium"/>
              </a:rPr>
              <a:t>throw(…)</a:t>
            </a:r>
            <a:r>
              <a:rPr sz="1400">
                <a:solidFill>
                  <a:srgbClr val="808080"/>
                </a:solidFill>
                <a:latin typeface="Helvetica Neue Thin"/>
                <a:ea typeface="Helvetica Neue Thin"/>
                <a:cs typeface="Helvetica Neue Thin"/>
                <a:sym typeface="Helvetica Neue Thin"/>
              </a:rPr>
              <a:t>:  Prevents a document mutation from persisting</a:t>
            </a:r>
            <a:endParaRPr sz="1400">
              <a:solidFill>
                <a:srgbClr val="808080"/>
              </a:solidFill>
              <a:latin typeface="Helvetica Neue Thin"/>
              <a:ea typeface="Helvetica Neue Thin"/>
              <a:cs typeface="Helvetica Neue Thin"/>
              <a:sym typeface="Helvetica Neue Thin"/>
            </a:endParaRPr>
          </a:p>
          <a:p>
            <a:pPr lvl="0" marL="847725" indent="-222250">
              <a:spcBef>
                <a:spcPts val="600"/>
              </a:spcBef>
              <a:buClr>
                <a:srgbClr val="808080"/>
              </a:buClr>
              <a:buSzPct val="100000"/>
              <a:buFont typeface="Lucida Grande"/>
              <a:buChar char="–"/>
              <a:defRPr>
                <a:solidFill>
                  <a:srgbClr val="000000"/>
                </a:solidFill>
              </a:defRPr>
            </a:pPr>
            <a:r>
              <a:rPr sz="1400">
                <a:solidFill>
                  <a:srgbClr val="808080"/>
                </a:solidFill>
                <a:latin typeface="Helvetica Neue Medium"/>
                <a:ea typeface="Helvetica Neue Medium"/>
                <a:cs typeface="Helvetica Neue Medium"/>
                <a:sym typeface="Helvetica Neue Medium"/>
              </a:rPr>
              <a:t>requireUser/Role/Access(…)</a:t>
            </a:r>
            <a:r>
              <a:rPr sz="1400">
                <a:solidFill>
                  <a:srgbClr val="808080"/>
                </a:solidFill>
                <a:latin typeface="Helvetica Neue Thin"/>
                <a:ea typeface="Helvetica Neue Thin"/>
                <a:cs typeface="Helvetica Neue Thin"/>
                <a:sym typeface="Helvetica Neue Thin"/>
              </a:rPr>
              <a:t>:  Validates the user, their role assignments, or their access privileges.</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2" name="Shape 652"/>
          <p:cNvSpPr/>
          <p:nvPr/>
        </p:nvSpPr>
        <p:spPr>
          <a:xfrm>
            <a:off x="0" y="-1"/>
            <a:ext cx="9144000" cy="805369"/>
          </a:xfrm>
          <a:prstGeom prst="rect">
            <a:avLst/>
          </a:prstGeom>
          <a:solidFill>
            <a:srgbClr val="E5001A"/>
          </a:solidFill>
          <a:ln w="12700">
            <a:miter lim="400000"/>
          </a:ln>
        </p:spPr>
        <p:txBody>
          <a:bodyPr lIns="0" tIns="0" rIns="0" bIns="0" anchor="ctr"/>
          <a:lstStyle/>
          <a:p>
            <a:pPr lvl="0" algn="ctr">
              <a:defRPr>
                <a:solidFill>
                  <a:srgbClr val="FFFFFF"/>
                </a:solidFill>
                <a:latin typeface="Calibri"/>
                <a:ea typeface="Calibri"/>
                <a:cs typeface="Calibri"/>
                <a:sym typeface="Calibri"/>
              </a:defRPr>
            </a:pPr>
          </a:p>
        </p:txBody>
      </p:sp>
      <p:pic>
        <p:nvPicPr>
          <p:cNvPr id="653" name="image2.png" descr="couchbase_medium_white.png"/>
          <p:cNvPicPr/>
          <p:nvPr/>
        </p:nvPicPr>
        <p:blipFill>
          <a:blip r:embed="rId3">
            <a:extLst/>
          </a:blip>
          <a:srcRect l="33070" t="20633" r="32474" b="50000"/>
          <a:stretch>
            <a:fillRect/>
          </a:stretch>
        </p:blipFill>
        <p:spPr>
          <a:xfrm>
            <a:off x="8208019" y="237420"/>
            <a:ext cx="637703" cy="310587"/>
          </a:xfrm>
          <a:prstGeom prst="rect">
            <a:avLst/>
          </a:prstGeom>
          <a:ln w="12700">
            <a:miter lim="400000"/>
          </a:ln>
        </p:spPr>
      </p:pic>
      <p:sp>
        <p:nvSpPr>
          <p:cNvPr id="654" name="Shape 654"/>
          <p:cNvSpPr/>
          <p:nvPr/>
        </p:nvSpPr>
        <p:spPr>
          <a:xfrm>
            <a:off x="432576" y="184086"/>
            <a:ext cx="7009085" cy="421487"/>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defRPr b="1" sz="2800">
                <a:solidFill>
                  <a:srgbClr val="FFFFFF"/>
                </a:solidFill>
                <a:latin typeface="Helvetica Neue"/>
                <a:ea typeface="Helvetica Neue"/>
                <a:cs typeface="Helvetica Neue"/>
                <a:sym typeface="Helvetica Neue"/>
              </a:defRPr>
            </a:lvl1pPr>
          </a:lstStyle>
          <a:p>
            <a:pPr lvl="0">
              <a:defRPr b="0" sz="1800">
                <a:solidFill>
                  <a:srgbClr val="000000"/>
                </a:solidFill>
              </a:defRPr>
            </a:pPr>
            <a:r>
              <a:rPr b="1" sz="2800">
                <a:solidFill>
                  <a:srgbClr val="FFFFFF"/>
                </a:solidFill>
              </a:rPr>
              <a:t>Sync Function</a:t>
            </a:r>
          </a:p>
        </p:txBody>
      </p:sp>
      <p:sp>
        <p:nvSpPr>
          <p:cNvPr id="655" name="Shape 655"/>
          <p:cNvSpPr/>
          <p:nvPr>
            <p:ph type="sldNum" sz="quarter" idx="2"/>
          </p:nvPr>
        </p:nvSpPr>
        <p:spPr>
          <a:xfrm>
            <a:off x="4135877" y="4774425"/>
            <a:ext cx="872246" cy="190462"/>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lvl="0">
              <a:defRPr sz="1800">
                <a:solidFill>
                  <a:srgbClr val="000000"/>
                </a:solidFill>
              </a:defRPr>
            </a:pPr>
            <a:fld id="{86CB4B4D-7CA3-9044-876B-883B54F8677D}" type="slidenum">
              <a:rPr sz="700">
                <a:solidFill>
                  <a:srgbClr val="888888"/>
                </a:solidFill>
              </a:rPr>
            </a:fld>
          </a:p>
        </p:txBody>
      </p:sp>
      <p:sp>
        <p:nvSpPr>
          <p:cNvPr id="656" name="Shape 656"/>
          <p:cNvSpPr/>
          <p:nvPr/>
        </p:nvSpPr>
        <p:spPr>
          <a:xfrm>
            <a:off x="702790" y="1106487"/>
            <a:ext cx="7220771" cy="34231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a:solidFill>
                  <a:srgbClr val="000000"/>
                </a:solidFill>
              </a:defRPr>
            </a:pPr>
            <a:r>
              <a:rPr sz="1600">
                <a:solidFill>
                  <a:srgbClr val="808080"/>
                </a:solidFill>
                <a:latin typeface="Helvetica Neue Thin"/>
                <a:ea typeface="Helvetica Neue Thin"/>
                <a:cs typeface="Helvetica Neue Thin"/>
                <a:sym typeface="Helvetica Neue Thin"/>
              </a:rPr>
              <a:t>function (doc, oldDoc) {</a:t>
            </a:r>
            <a:endParaRPr sz="1600">
              <a:solidFill>
                <a:srgbClr val="808080"/>
              </a:solidFill>
              <a:latin typeface="Helvetica Neue Thin"/>
              <a:ea typeface="Helvetica Neue Thin"/>
              <a:cs typeface="Helvetica Neue Thin"/>
              <a:sym typeface="Helvetica Neue Thin"/>
            </a:endParaRPr>
          </a:p>
          <a:p>
            <a:pPr lvl="0">
              <a:defRPr>
                <a:solidFill>
                  <a:srgbClr val="000000"/>
                </a:solidFill>
              </a:defRPr>
            </a:pPr>
            <a:r>
              <a:rPr sz="1600">
                <a:solidFill>
                  <a:srgbClr val="808080"/>
                </a:solidFill>
                <a:latin typeface="Helvetica Neue Thin"/>
                <a:ea typeface="Helvetica Neue Thin"/>
                <a:cs typeface="Helvetica Neue Thin"/>
                <a:sym typeface="Helvetica Neue Thin"/>
              </a:rPr>
              <a:t>   if (doc.published) {</a:t>
            </a:r>
            <a:endParaRPr sz="1600">
              <a:solidFill>
                <a:srgbClr val="808080"/>
              </a:solidFill>
              <a:latin typeface="Helvetica Neue Thin"/>
              <a:ea typeface="Helvetica Neue Thin"/>
              <a:cs typeface="Helvetica Neue Thin"/>
              <a:sym typeface="Helvetica Neue Thin"/>
            </a:endParaRPr>
          </a:p>
          <a:p>
            <a:pPr lvl="0">
              <a:defRPr>
                <a:solidFill>
                  <a:srgbClr val="000000"/>
                </a:solidFill>
              </a:defRPr>
            </a:pPr>
            <a:r>
              <a:rPr sz="1600">
                <a:solidFill>
                  <a:srgbClr val="808080"/>
                </a:solidFill>
                <a:latin typeface="Helvetica Neue Thin"/>
                <a:ea typeface="Helvetica Neue Thin"/>
                <a:cs typeface="Helvetica Neue Thin"/>
                <a:sym typeface="Helvetica Neue Thin"/>
              </a:rPr>
              <a:t>      channel ("public");</a:t>
            </a:r>
            <a:endParaRPr sz="1600">
              <a:solidFill>
                <a:srgbClr val="808080"/>
              </a:solidFill>
              <a:latin typeface="Helvetica Neue Thin"/>
              <a:ea typeface="Helvetica Neue Thin"/>
              <a:cs typeface="Helvetica Neue Thin"/>
              <a:sym typeface="Helvetica Neue Thin"/>
            </a:endParaRPr>
          </a:p>
          <a:p>
            <a:pPr lvl="0">
              <a:defRPr>
                <a:solidFill>
                  <a:srgbClr val="000000"/>
                </a:solidFill>
              </a:defRPr>
            </a:pPr>
            <a:r>
              <a:rPr sz="1600">
                <a:solidFill>
                  <a:srgbClr val="808080"/>
                </a:solidFill>
                <a:latin typeface="Helvetica Neue Thin"/>
                <a:ea typeface="Helvetica Neue Thin"/>
                <a:cs typeface="Helvetica Neue Thin"/>
                <a:sym typeface="Helvetica Neue Thin"/>
              </a:rPr>
              <a:t>   }</a:t>
            </a:r>
            <a:endParaRPr sz="1600">
              <a:solidFill>
                <a:srgbClr val="808080"/>
              </a:solidFill>
              <a:latin typeface="Helvetica Neue Thin"/>
              <a:ea typeface="Helvetica Neue Thin"/>
              <a:cs typeface="Helvetica Neue Thin"/>
              <a:sym typeface="Helvetica Neue Thin"/>
            </a:endParaRPr>
          </a:p>
          <a:p>
            <a:pPr lvl="0">
              <a:defRPr>
                <a:solidFill>
                  <a:srgbClr val="000000"/>
                </a:solidFill>
              </a:defRPr>
            </a:pPr>
            <a:r>
              <a:rPr sz="1600">
                <a:solidFill>
                  <a:srgbClr val="808080"/>
                </a:solidFill>
                <a:latin typeface="Helvetica Neue Thin"/>
                <a:ea typeface="Helvetica Neue Thin"/>
                <a:cs typeface="Helvetica Neue Thin"/>
                <a:sym typeface="Helvetica Neue Thin"/>
              </a:rPr>
              <a:t>   </a:t>
            </a:r>
            <a:endParaRPr sz="1600">
              <a:solidFill>
                <a:srgbClr val="808080"/>
              </a:solidFill>
              <a:latin typeface="Helvetica Neue Thin"/>
              <a:ea typeface="Helvetica Neue Thin"/>
              <a:cs typeface="Helvetica Neue Thin"/>
              <a:sym typeface="Helvetica Neue Thin"/>
            </a:endParaRPr>
          </a:p>
          <a:p>
            <a:pPr lvl="0">
              <a:defRPr>
                <a:solidFill>
                  <a:srgbClr val="000000"/>
                </a:solidFill>
              </a:defRPr>
            </a:pPr>
            <a:r>
              <a:rPr sz="1600">
                <a:solidFill>
                  <a:srgbClr val="808080"/>
                </a:solidFill>
                <a:latin typeface="Helvetica Neue Thin"/>
                <a:ea typeface="Helvetica Neue Thin"/>
                <a:cs typeface="Helvetica Neue Thin"/>
                <a:sym typeface="Helvetica Neue Thin"/>
              </a:rPr>
              <a:t>   access (”joe", ”public");</a:t>
            </a:r>
            <a:endParaRPr sz="1600">
              <a:solidFill>
                <a:srgbClr val="808080"/>
              </a:solidFill>
              <a:latin typeface="Helvetica Neue Thin"/>
              <a:ea typeface="Helvetica Neue Thin"/>
              <a:cs typeface="Helvetica Neue Thin"/>
              <a:sym typeface="Helvetica Neue Thin"/>
            </a:endParaRPr>
          </a:p>
          <a:p>
            <a:pPr lvl="0">
              <a:defRPr>
                <a:solidFill>
                  <a:srgbClr val="000000"/>
                </a:solidFill>
              </a:defRPr>
            </a:pPr>
            <a:endParaRPr sz="1600">
              <a:solidFill>
                <a:srgbClr val="808080"/>
              </a:solidFill>
              <a:latin typeface="Helvetica Neue Thin"/>
              <a:ea typeface="Helvetica Neue Thin"/>
              <a:cs typeface="Helvetica Neue Thin"/>
              <a:sym typeface="Helvetica Neue Thin"/>
            </a:endParaRPr>
          </a:p>
          <a:p>
            <a:pPr lvl="0">
              <a:defRPr>
                <a:solidFill>
                  <a:srgbClr val="000000"/>
                </a:solidFill>
              </a:defRPr>
            </a:pPr>
            <a:r>
              <a:rPr sz="1600">
                <a:solidFill>
                  <a:srgbClr val="808080"/>
                </a:solidFill>
                <a:latin typeface="Helvetica Neue Thin"/>
                <a:ea typeface="Helvetica Neue Thin"/>
                <a:cs typeface="Helvetica Neue Thin"/>
                <a:sym typeface="Helvetica Neue Thin"/>
              </a:rPr>
              <a:t>   role (”joe", "role:admin");</a:t>
            </a:r>
            <a:endParaRPr sz="1600">
              <a:solidFill>
                <a:srgbClr val="808080"/>
              </a:solidFill>
              <a:latin typeface="Helvetica Neue Thin"/>
              <a:ea typeface="Helvetica Neue Thin"/>
              <a:cs typeface="Helvetica Neue Thin"/>
              <a:sym typeface="Helvetica Neue Thin"/>
            </a:endParaRPr>
          </a:p>
          <a:p>
            <a:pPr lvl="0">
              <a:defRPr>
                <a:solidFill>
                  <a:srgbClr val="000000"/>
                </a:solidFill>
              </a:defRPr>
            </a:pPr>
            <a:endParaRPr sz="1600">
              <a:solidFill>
                <a:srgbClr val="808080"/>
              </a:solidFill>
              <a:latin typeface="Helvetica Neue Thin"/>
              <a:ea typeface="Helvetica Neue Thin"/>
              <a:cs typeface="Helvetica Neue Thin"/>
              <a:sym typeface="Helvetica Neue Thin"/>
            </a:endParaRPr>
          </a:p>
          <a:p>
            <a:pPr lvl="0">
              <a:defRPr>
                <a:solidFill>
                  <a:srgbClr val="000000"/>
                </a:solidFill>
              </a:defRPr>
            </a:pPr>
            <a:r>
              <a:rPr sz="1600">
                <a:solidFill>
                  <a:srgbClr val="808080"/>
                </a:solidFill>
                <a:latin typeface="Helvetica Neue Thin"/>
                <a:ea typeface="Helvetica Neue Thin"/>
                <a:cs typeface="Helvetica Neue Thin"/>
                <a:sym typeface="Helvetica Neue Thin"/>
              </a:rPr>
              <a:t>   throw ({forbidden : "read only!"})</a:t>
            </a:r>
            <a:endParaRPr sz="1600">
              <a:solidFill>
                <a:srgbClr val="808080"/>
              </a:solidFill>
              <a:latin typeface="Helvetica Neue Thin"/>
              <a:ea typeface="Helvetica Neue Thin"/>
              <a:cs typeface="Helvetica Neue Thin"/>
              <a:sym typeface="Helvetica Neue Thin"/>
            </a:endParaRPr>
          </a:p>
          <a:p>
            <a:pPr lvl="0">
              <a:defRPr>
                <a:solidFill>
                  <a:srgbClr val="000000"/>
                </a:solidFill>
              </a:defRPr>
            </a:pPr>
            <a:endParaRPr sz="1600">
              <a:solidFill>
                <a:srgbClr val="808080"/>
              </a:solidFill>
              <a:latin typeface="Helvetica Neue Thin"/>
              <a:ea typeface="Helvetica Neue Thin"/>
              <a:cs typeface="Helvetica Neue Thin"/>
              <a:sym typeface="Helvetica Neue Thin"/>
            </a:endParaRPr>
          </a:p>
          <a:p>
            <a:pPr lvl="0">
              <a:defRPr>
                <a:solidFill>
                  <a:srgbClr val="000000"/>
                </a:solidFill>
              </a:defRPr>
            </a:pPr>
            <a:r>
              <a:rPr sz="1600">
                <a:solidFill>
                  <a:srgbClr val="808080"/>
                </a:solidFill>
                <a:latin typeface="Helvetica Neue Thin"/>
                <a:ea typeface="Helvetica Neue Thin"/>
                <a:cs typeface="Helvetica Neue Thin"/>
                <a:sym typeface="Helvetica Neue Thin"/>
              </a:rPr>
              <a:t>   requireUser(doc.owner);</a:t>
            </a:r>
            <a:endParaRPr sz="1600">
              <a:solidFill>
                <a:srgbClr val="808080"/>
              </a:solidFill>
              <a:latin typeface="Helvetica Neue Thin"/>
              <a:ea typeface="Helvetica Neue Thin"/>
              <a:cs typeface="Helvetica Neue Thin"/>
              <a:sym typeface="Helvetica Neue Thin"/>
            </a:endParaRPr>
          </a:p>
          <a:p>
            <a:pPr lvl="0">
              <a:defRPr>
                <a:solidFill>
                  <a:srgbClr val="000000"/>
                </a:solidFill>
              </a:defRPr>
            </a:pPr>
            <a:r>
              <a:rPr sz="1600">
                <a:solidFill>
                  <a:srgbClr val="808080"/>
                </a:solidFill>
                <a:latin typeface="Helvetica Neue Thin"/>
                <a:ea typeface="Helvetica Neue Thin"/>
                <a:cs typeface="Helvetica Neue Thin"/>
                <a:sym typeface="Helvetica Neue Thin"/>
              </a:rPr>
              <a:t>   requireRole("admin");</a:t>
            </a:r>
            <a:endParaRPr sz="1600">
              <a:solidFill>
                <a:srgbClr val="808080"/>
              </a:solidFill>
              <a:latin typeface="Helvetica Neue Thin"/>
              <a:ea typeface="Helvetica Neue Thin"/>
              <a:cs typeface="Helvetica Neue Thin"/>
              <a:sym typeface="Helvetica Neue Thin"/>
            </a:endParaRPr>
          </a:p>
          <a:p>
            <a:pPr lvl="0">
              <a:defRPr>
                <a:solidFill>
                  <a:srgbClr val="000000"/>
                </a:solidFill>
              </a:defRPr>
            </a:pPr>
            <a:r>
              <a:rPr sz="1600">
                <a:solidFill>
                  <a:srgbClr val="808080"/>
                </a:solidFill>
                <a:latin typeface="Helvetica Neue Thin"/>
                <a:ea typeface="Helvetica Neue Thin"/>
                <a:cs typeface="Helvetica Neue Thin"/>
                <a:sym typeface="Helvetica Neue Thin"/>
              </a:rPr>
              <a:t>   requireAccess(”public");</a:t>
            </a:r>
            <a:endParaRPr sz="1600">
              <a:solidFill>
                <a:srgbClr val="808080"/>
              </a:solidFill>
              <a:latin typeface="Helvetica Neue Thin"/>
              <a:ea typeface="Helvetica Neue Thin"/>
              <a:cs typeface="Helvetica Neue Thin"/>
              <a:sym typeface="Helvetica Neue Thin"/>
            </a:endParaRPr>
          </a:p>
          <a:p>
            <a:pPr lvl="0">
              <a:defRPr>
                <a:solidFill>
                  <a:srgbClr val="000000"/>
                </a:solidFill>
              </a:defRPr>
            </a:pPr>
            <a:r>
              <a:rPr sz="1600">
                <a:solidFill>
                  <a:srgbClr val="808080"/>
                </a:solidFill>
                <a:latin typeface="Helvetica Neue Thin"/>
                <a:ea typeface="Helvetica Neue Thin"/>
                <a:cs typeface="Helvetica Neue Thin"/>
                <a:sym typeface="Helvetica Neue Thin"/>
              </a:rPr>
              <a:t>}</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697" name="Group 697"/>
          <p:cNvGrpSpPr/>
          <p:nvPr/>
        </p:nvGrpSpPr>
        <p:grpSpPr>
          <a:xfrm>
            <a:off x="992146" y="1775736"/>
            <a:ext cx="1584328" cy="1945608"/>
            <a:chOff x="0" y="0"/>
            <a:chExt cx="1584327" cy="1945607"/>
          </a:xfrm>
        </p:grpSpPr>
        <p:grpSp>
          <p:nvGrpSpPr>
            <p:cNvPr id="672" name="Group 672"/>
            <p:cNvGrpSpPr/>
            <p:nvPr/>
          </p:nvGrpSpPr>
          <p:grpSpPr>
            <a:xfrm>
              <a:off x="156416" y="384380"/>
              <a:ext cx="1292768" cy="1293140"/>
              <a:chOff x="0" y="0"/>
              <a:chExt cx="1292766" cy="1293138"/>
            </a:xfrm>
          </p:grpSpPr>
          <p:sp>
            <p:nvSpPr>
              <p:cNvPr id="660" name="Shape 660"/>
              <p:cNvSpPr/>
              <p:nvPr/>
            </p:nvSpPr>
            <p:spPr>
              <a:xfrm>
                <a:off x="538426" y="634"/>
                <a:ext cx="754341" cy="754342"/>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661" name="Shape 661"/>
              <p:cNvSpPr/>
              <p:nvPr/>
            </p:nvSpPr>
            <p:spPr>
              <a:xfrm>
                <a:off x="430475" y="108584"/>
                <a:ext cx="754342" cy="754342"/>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662" name="Shape 662"/>
              <p:cNvSpPr/>
              <p:nvPr/>
            </p:nvSpPr>
            <p:spPr>
              <a:xfrm>
                <a:off x="323086" y="216303"/>
                <a:ext cx="753219" cy="753219"/>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663" name="Shape 663"/>
              <p:cNvSpPr/>
              <p:nvPr/>
            </p:nvSpPr>
            <p:spPr>
              <a:xfrm>
                <a:off x="216723" y="324252"/>
                <a:ext cx="753220" cy="753219"/>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664" name="Shape 664"/>
              <p:cNvSpPr/>
              <p:nvPr/>
            </p:nvSpPr>
            <p:spPr>
              <a:xfrm>
                <a:off x="108213" y="430847"/>
                <a:ext cx="754341" cy="754342"/>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665" name="Shape 665"/>
              <p:cNvSpPr/>
              <p:nvPr/>
            </p:nvSpPr>
            <p:spPr>
              <a:xfrm flipV="1">
                <a:off x="-1" y="-1"/>
                <a:ext cx="754342" cy="754342"/>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666" name="Shape 666"/>
              <p:cNvSpPr/>
              <p:nvPr/>
            </p:nvSpPr>
            <p:spPr>
              <a:xfrm flipV="1">
                <a:off x="107950" y="107950"/>
                <a:ext cx="754341" cy="754341"/>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667" name="Shape 667"/>
              <p:cNvSpPr/>
              <p:nvPr/>
            </p:nvSpPr>
            <p:spPr>
              <a:xfrm flipV="1">
                <a:off x="216461" y="215667"/>
                <a:ext cx="753220" cy="753220"/>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668" name="Shape 668"/>
              <p:cNvSpPr/>
              <p:nvPr/>
            </p:nvSpPr>
            <p:spPr>
              <a:xfrm flipV="1">
                <a:off x="322824" y="323617"/>
                <a:ext cx="753219" cy="753220"/>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669" name="Shape 669"/>
              <p:cNvSpPr/>
              <p:nvPr/>
            </p:nvSpPr>
            <p:spPr>
              <a:xfrm flipV="1">
                <a:off x="430212" y="430212"/>
                <a:ext cx="754342" cy="754342"/>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670" name="Shape 670"/>
              <p:cNvSpPr/>
              <p:nvPr/>
            </p:nvSpPr>
            <p:spPr>
              <a:xfrm flipV="1">
                <a:off x="538163" y="538163"/>
                <a:ext cx="754341" cy="754341"/>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671" name="Shape 671"/>
              <p:cNvSpPr/>
              <p:nvPr/>
            </p:nvSpPr>
            <p:spPr>
              <a:xfrm>
                <a:off x="263" y="538797"/>
                <a:ext cx="754341" cy="754342"/>
              </a:xfrm>
              <a:prstGeom prst="line">
                <a:avLst/>
              </a:prstGeom>
              <a:noFill/>
              <a:ln w="25400" cap="flat">
                <a:solidFill>
                  <a:srgbClr val="E5001A">
                    <a:alpha val="50000"/>
                  </a:srgbClr>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grpSp>
        <p:grpSp>
          <p:nvGrpSpPr>
            <p:cNvPr id="676" name="Group 676"/>
            <p:cNvGrpSpPr/>
            <p:nvPr/>
          </p:nvGrpSpPr>
          <p:grpSpPr>
            <a:xfrm>
              <a:off x="241968" y="1358232"/>
              <a:ext cx="441328" cy="587376"/>
              <a:chOff x="-1" y="0"/>
              <a:chExt cx="441327" cy="587375"/>
            </a:xfrm>
          </p:grpSpPr>
          <p:sp>
            <p:nvSpPr>
              <p:cNvPr id="673" name="Shape 673"/>
              <p:cNvSpPr/>
              <p:nvPr/>
            </p:nvSpPr>
            <p:spPr>
              <a:xfrm>
                <a:off x="-1" y="0"/>
                <a:ext cx="441327" cy="58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674" name="Shape 674"/>
              <p:cNvSpPr/>
              <p:nvPr/>
            </p:nvSpPr>
            <p:spPr>
              <a:xfrm>
                <a:off x="-1" y="-1"/>
                <a:ext cx="441328" cy="110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675" name="Shape 675"/>
              <p:cNvSpPr/>
              <p:nvPr/>
            </p:nvSpPr>
            <p:spPr>
              <a:xfrm>
                <a:off x="-2" y="0"/>
                <a:ext cx="441328" cy="58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381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nvGrpSpPr>
            <p:cNvPr id="680" name="Group 680"/>
            <p:cNvGrpSpPr/>
            <p:nvPr/>
          </p:nvGrpSpPr>
          <p:grpSpPr>
            <a:xfrm>
              <a:off x="0" y="685799"/>
              <a:ext cx="441328" cy="587376"/>
              <a:chOff x="-1" y="0"/>
              <a:chExt cx="441327" cy="587375"/>
            </a:xfrm>
          </p:grpSpPr>
          <p:sp>
            <p:nvSpPr>
              <p:cNvPr id="677" name="Shape 677"/>
              <p:cNvSpPr/>
              <p:nvPr/>
            </p:nvSpPr>
            <p:spPr>
              <a:xfrm>
                <a:off x="-1" y="0"/>
                <a:ext cx="441327" cy="58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678" name="Shape 678"/>
              <p:cNvSpPr/>
              <p:nvPr/>
            </p:nvSpPr>
            <p:spPr>
              <a:xfrm>
                <a:off x="-1" y="-1"/>
                <a:ext cx="441328" cy="110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679" name="Shape 679"/>
              <p:cNvSpPr/>
              <p:nvPr/>
            </p:nvSpPr>
            <p:spPr>
              <a:xfrm>
                <a:off x="-2" y="0"/>
                <a:ext cx="441328" cy="58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381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nvGrpSpPr>
            <p:cNvPr id="684" name="Group 684"/>
            <p:cNvGrpSpPr/>
            <p:nvPr/>
          </p:nvGrpSpPr>
          <p:grpSpPr>
            <a:xfrm>
              <a:off x="241968" y="0"/>
              <a:ext cx="441328" cy="587376"/>
              <a:chOff x="-1" y="0"/>
              <a:chExt cx="441327" cy="587375"/>
            </a:xfrm>
          </p:grpSpPr>
          <p:sp>
            <p:nvSpPr>
              <p:cNvPr id="681" name="Shape 681"/>
              <p:cNvSpPr/>
              <p:nvPr/>
            </p:nvSpPr>
            <p:spPr>
              <a:xfrm>
                <a:off x="-1" y="0"/>
                <a:ext cx="441327" cy="58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682" name="Shape 682"/>
              <p:cNvSpPr/>
              <p:nvPr/>
            </p:nvSpPr>
            <p:spPr>
              <a:xfrm>
                <a:off x="-1" y="-1"/>
                <a:ext cx="441328" cy="110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683" name="Shape 683"/>
              <p:cNvSpPr/>
              <p:nvPr/>
            </p:nvSpPr>
            <p:spPr>
              <a:xfrm>
                <a:off x="-2" y="0"/>
                <a:ext cx="441328" cy="58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381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nvGrpSpPr>
            <p:cNvPr id="688" name="Group 688"/>
            <p:cNvGrpSpPr/>
            <p:nvPr/>
          </p:nvGrpSpPr>
          <p:grpSpPr>
            <a:xfrm>
              <a:off x="918855" y="1358232"/>
              <a:ext cx="441329" cy="587376"/>
              <a:chOff x="-1" y="0"/>
              <a:chExt cx="441327" cy="587375"/>
            </a:xfrm>
          </p:grpSpPr>
          <p:sp>
            <p:nvSpPr>
              <p:cNvPr id="685" name="Shape 685"/>
              <p:cNvSpPr/>
              <p:nvPr/>
            </p:nvSpPr>
            <p:spPr>
              <a:xfrm>
                <a:off x="-1" y="0"/>
                <a:ext cx="441327" cy="58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686" name="Shape 686"/>
              <p:cNvSpPr/>
              <p:nvPr/>
            </p:nvSpPr>
            <p:spPr>
              <a:xfrm>
                <a:off x="-1" y="-1"/>
                <a:ext cx="441328" cy="110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687" name="Shape 687"/>
              <p:cNvSpPr/>
              <p:nvPr/>
            </p:nvSpPr>
            <p:spPr>
              <a:xfrm>
                <a:off x="-2" y="0"/>
                <a:ext cx="441328" cy="58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381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nvGrpSpPr>
            <p:cNvPr id="692" name="Group 692"/>
            <p:cNvGrpSpPr/>
            <p:nvPr/>
          </p:nvGrpSpPr>
          <p:grpSpPr>
            <a:xfrm>
              <a:off x="1143000" y="685799"/>
              <a:ext cx="441328" cy="587376"/>
              <a:chOff x="-1" y="0"/>
              <a:chExt cx="441327" cy="587375"/>
            </a:xfrm>
          </p:grpSpPr>
          <p:sp>
            <p:nvSpPr>
              <p:cNvPr id="689" name="Shape 689"/>
              <p:cNvSpPr/>
              <p:nvPr/>
            </p:nvSpPr>
            <p:spPr>
              <a:xfrm>
                <a:off x="-1" y="0"/>
                <a:ext cx="441327" cy="58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690" name="Shape 690"/>
              <p:cNvSpPr/>
              <p:nvPr/>
            </p:nvSpPr>
            <p:spPr>
              <a:xfrm>
                <a:off x="-1" y="-1"/>
                <a:ext cx="441328" cy="110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691" name="Shape 691"/>
              <p:cNvSpPr/>
              <p:nvPr/>
            </p:nvSpPr>
            <p:spPr>
              <a:xfrm>
                <a:off x="-2" y="0"/>
                <a:ext cx="441328" cy="58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381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nvGrpSpPr>
            <p:cNvPr id="696" name="Group 696"/>
            <p:cNvGrpSpPr/>
            <p:nvPr/>
          </p:nvGrpSpPr>
          <p:grpSpPr>
            <a:xfrm>
              <a:off x="918855" y="0"/>
              <a:ext cx="441329" cy="587376"/>
              <a:chOff x="-1" y="0"/>
              <a:chExt cx="441327" cy="587375"/>
            </a:xfrm>
          </p:grpSpPr>
          <p:sp>
            <p:nvSpPr>
              <p:cNvPr id="693" name="Shape 693"/>
              <p:cNvSpPr/>
              <p:nvPr/>
            </p:nvSpPr>
            <p:spPr>
              <a:xfrm>
                <a:off x="-1" y="0"/>
                <a:ext cx="441327" cy="58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E5001A"/>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694" name="Shape 694"/>
              <p:cNvSpPr/>
              <p:nvPr/>
            </p:nvSpPr>
            <p:spPr>
              <a:xfrm>
                <a:off x="-1" y="-1"/>
                <a:ext cx="441328" cy="110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sp>
            <p:nvSpPr>
              <p:cNvPr id="695" name="Shape 695"/>
              <p:cNvSpPr/>
              <p:nvPr/>
            </p:nvSpPr>
            <p:spPr>
              <a:xfrm>
                <a:off x="-2" y="0"/>
                <a:ext cx="441328" cy="58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38100" cap="flat">
                <a:solidFill>
                  <a:srgbClr val="FFFFFF"/>
                </a:solidFill>
                <a:prstDash val="solid"/>
                <a:bevel/>
              </a:ln>
              <a:effectLst/>
            </p:spPr>
            <p:txBody>
              <a:bodyPr wrap="square" lIns="0" tIns="0" rIns="0" bIns="0" numCol="1" anchor="ctr">
                <a:noAutofit/>
              </a:bodyPr>
              <a:lstStyle/>
              <a:p>
                <a:pPr lvl="0">
                  <a:lnSpc>
                    <a:spcPct val="80000"/>
                  </a:lnSpc>
                  <a:defRPr b="1" sz="1400">
                    <a:solidFill>
                      <a:srgbClr val="FFFFFF"/>
                    </a:solidFill>
                    <a:latin typeface="Calibri"/>
                    <a:ea typeface="Calibri"/>
                    <a:cs typeface="Calibri"/>
                    <a:sym typeface="Calibri"/>
                  </a:defRPr>
                </a:pPr>
              </a:p>
            </p:txBody>
          </p:sp>
        </p:grpSp>
      </p:grpSp>
      <p:sp>
        <p:nvSpPr>
          <p:cNvPr id="698" name="Shape 698"/>
          <p:cNvSpPr/>
          <p:nvPr/>
        </p:nvSpPr>
        <p:spPr>
          <a:xfrm>
            <a:off x="0" y="-1"/>
            <a:ext cx="9144000" cy="805369"/>
          </a:xfrm>
          <a:prstGeom prst="rect">
            <a:avLst/>
          </a:prstGeom>
          <a:solidFill>
            <a:srgbClr val="E5001A"/>
          </a:solidFill>
          <a:ln w="12700">
            <a:miter lim="400000"/>
          </a:ln>
        </p:spPr>
        <p:txBody>
          <a:bodyPr lIns="0" tIns="0" rIns="0" bIns="0" anchor="ctr"/>
          <a:lstStyle/>
          <a:p>
            <a:pPr lvl="0" algn="ctr">
              <a:defRPr>
                <a:solidFill>
                  <a:srgbClr val="FFFFFF"/>
                </a:solidFill>
                <a:latin typeface="Calibri"/>
                <a:ea typeface="Calibri"/>
                <a:cs typeface="Calibri"/>
                <a:sym typeface="Calibri"/>
              </a:defRPr>
            </a:pPr>
          </a:p>
        </p:txBody>
      </p:sp>
      <p:pic>
        <p:nvPicPr>
          <p:cNvPr id="699" name="image2.png" descr="couchbase_medium_white.png"/>
          <p:cNvPicPr/>
          <p:nvPr/>
        </p:nvPicPr>
        <p:blipFill>
          <a:blip r:embed="rId2">
            <a:extLst/>
          </a:blip>
          <a:srcRect l="33070" t="20633" r="32474" b="50000"/>
          <a:stretch>
            <a:fillRect/>
          </a:stretch>
        </p:blipFill>
        <p:spPr>
          <a:xfrm>
            <a:off x="8208019" y="237420"/>
            <a:ext cx="637703" cy="310587"/>
          </a:xfrm>
          <a:prstGeom prst="rect">
            <a:avLst/>
          </a:prstGeom>
          <a:ln w="12700">
            <a:miter lim="400000"/>
          </a:ln>
        </p:spPr>
      </p:pic>
      <p:sp>
        <p:nvSpPr>
          <p:cNvPr id="700" name="Shape 700"/>
          <p:cNvSpPr/>
          <p:nvPr>
            <p:ph type="sldNum" sz="quarter" idx="2"/>
          </p:nvPr>
        </p:nvSpPr>
        <p:spPr>
          <a:xfrm>
            <a:off x="4135877" y="4774425"/>
            <a:ext cx="872246" cy="190462"/>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lvl="0">
              <a:defRPr sz="1800">
                <a:solidFill>
                  <a:srgbClr val="000000"/>
                </a:solidFill>
              </a:defRPr>
            </a:pPr>
            <a:fld id="{86CB4B4D-7CA3-9044-876B-883B54F8677D}" type="slidenum">
              <a:rPr sz="700">
                <a:solidFill>
                  <a:srgbClr val="888888"/>
                </a:solidFill>
              </a:rPr>
            </a:fld>
          </a:p>
        </p:txBody>
      </p:sp>
      <p:sp>
        <p:nvSpPr>
          <p:cNvPr id="701" name="Shape 701"/>
          <p:cNvSpPr/>
          <p:nvPr/>
        </p:nvSpPr>
        <p:spPr>
          <a:xfrm>
            <a:off x="490512" y="3951384"/>
            <a:ext cx="2605089" cy="241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spcBef>
                <a:spcPts val="1200"/>
              </a:spcBef>
              <a:defRPr b="1" sz="1600">
                <a:solidFill>
                  <a:srgbClr val="E5001A"/>
                </a:solidFill>
                <a:latin typeface="Calibri"/>
                <a:ea typeface="Calibri"/>
                <a:cs typeface="Calibri"/>
                <a:sym typeface="Calibri"/>
              </a:defRPr>
            </a:lvl1pPr>
          </a:lstStyle>
          <a:p>
            <a:pPr lvl="0">
              <a:defRPr b="0" sz="1800">
                <a:solidFill>
                  <a:srgbClr val="000000"/>
                </a:solidFill>
              </a:defRPr>
            </a:pPr>
            <a:r>
              <a:rPr b="1" sz="1600">
                <a:solidFill>
                  <a:srgbClr val="E5001A"/>
                </a:solidFill>
              </a:rPr>
              <a:t>Couchbase Server</a:t>
            </a:r>
          </a:p>
        </p:txBody>
      </p:sp>
      <p:sp>
        <p:nvSpPr>
          <p:cNvPr id="702" name="Shape 702"/>
          <p:cNvSpPr/>
          <p:nvPr>
            <p:ph type="title"/>
          </p:nvPr>
        </p:nvSpPr>
        <p:spPr>
          <a:xfrm>
            <a:off x="432576" y="200249"/>
            <a:ext cx="7009085" cy="405323"/>
          </a:xfrm>
          <a:prstGeom prst="rect">
            <a:avLst/>
          </a:prstGeom>
        </p:spPr>
        <p:txBody>
          <a:bodyPr anchor="b"/>
          <a:lstStyle>
            <a:lvl1pPr algn="l" defTabSz="425195">
              <a:defRPr b="1" sz="2604">
                <a:solidFill>
                  <a:srgbClr val="FFFFFF"/>
                </a:solidFill>
                <a:latin typeface="Helvetica Neue"/>
                <a:ea typeface="Helvetica Neue"/>
                <a:cs typeface="Helvetica Neue"/>
                <a:sym typeface="Helvetica Neue"/>
              </a:defRPr>
            </a:lvl1pPr>
          </a:lstStyle>
          <a:p>
            <a:pPr lvl="0">
              <a:defRPr b="0" sz="1800">
                <a:solidFill>
                  <a:srgbClr val="000000"/>
                </a:solidFill>
              </a:defRPr>
            </a:pPr>
            <a:r>
              <a:rPr b="1" sz="2604">
                <a:solidFill>
                  <a:srgbClr val="FFFFFF"/>
                </a:solidFill>
              </a:rPr>
              <a:t>Couchbase Server</a:t>
            </a:r>
          </a:p>
        </p:txBody>
      </p:sp>
      <p:sp>
        <p:nvSpPr>
          <p:cNvPr id="703" name="Shape 703"/>
          <p:cNvSpPr/>
          <p:nvPr/>
        </p:nvSpPr>
        <p:spPr>
          <a:xfrm>
            <a:off x="3441960" y="1677948"/>
            <a:ext cx="1780008" cy="179677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spcBef>
                <a:spcPts val="1800"/>
              </a:spcBef>
              <a:defRPr>
                <a:solidFill>
                  <a:srgbClr val="000000"/>
                </a:solidFill>
              </a:defRPr>
            </a:pPr>
            <a:r>
              <a:rPr>
                <a:solidFill>
                  <a:srgbClr val="808080"/>
                </a:solidFill>
                <a:latin typeface="Helvetica Neue Thin"/>
                <a:ea typeface="Helvetica Neue Thin"/>
                <a:cs typeface="Helvetica Neue Thin"/>
                <a:sym typeface="Helvetica Neue Thin"/>
              </a:rPr>
              <a:t>JSON</a:t>
            </a:r>
            <a:endParaRPr>
              <a:solidFill>
                <a:srgbClr val="808080"/>
              </a:solidFill>
              <a:latin typeface="Helvetica Neue Thin"/>
              <a:ea typeface="Helvetica Neue Thin"/>
              <a:cs typeface="Helvetica Neue Thin"/>
              <a:sym typeface="Helvetica Neue Thin"/>
            </a:endParaRPr>
          </a:p>
          <a:p>
            <a:pPr lvl="0">
              <a:spcBef>
                <a:spcPts val="1800"/>
              </a:spcBef>
              <a:defRPr>
                <a:solidFill>
                  <a:srgbClr val="000000"/>
                </a:solidFill>
              </a:defRPr>
            </a:pPr>
            <a:r>
              <a:rPr>
                <a:solidFill>
                  <a:srgbClr val="808080"/>
                </a:solidFill>
                <a:latin typeface="Helvetica Neue Thin"/>
                <a:ea typeface="Helvetica Neue Thin"/>
                <a:cs typeface="Helvetica Neue Thin"/>
                <a:sym typeface="Helvetica Neue Thin"/>
              </a:rPr>
              <a:t>Highly Scalable</a:t>
            </a:r>
            <a:endParaRPr>
              <a:solidFill>
                <a:srgbClr val="808080"/>
              </a:solidFill>
              <a:latin typeface="Helvetica Neue Thin"/>
              <a:ea typeface="Helvetica Neue Thin"/>
              <a:cs typeface="Helvetica Neue Thin"/>
              <a:sym typeface="Helvetica Neue Thin"/>
            </a:endParaRPr>
          </a:p>
          <a:p>
            <a:pPr lvl="0">
              <a:spcBef>
                <a:spcPts val="1800"/>
              </a:spcBef>
              <a:defRPr>
                <a:solidFill>
                  <a:srgbClr val="000000"/>
                </a:solidFill>
              </a:defRPr>
            </a:pPr>
            <a:r>
              <a:rPr>
                <a:solidFill>
                  <a:srgbClr val="808080"/>
                </a:solidFill>
                <a:latin typeface="Helvetica Neue Thin"/>
                <a:ea typeface="Helvetica Neue Thin"/>
                <a:cs typeface="Helvetica Neue Thin"/>
                <a:sym typeface="Helvetica Neue Thin"/>
              </a:rPr>
              <a:t>High Performance</a:t>
            </a:r>
            <a:endParaRPr>
              <a:solidFill>
                <a:srgbClr val="808080"/>
              </a:solidFill>
              <a:latin typeface="Helvetica Neue Thin"/>
              <a:ea typeface="Helvetica Neue Thin"/>
              <a:cs typeface="Helvetica Neue Thin"/>
              <a:sym typeface="Helvetica Neue Thin"/>
            </a:endParaRPr>
          </a:p>
          <a:p>
            <a:pPr lvl="0">
              <a:spcBef>
                <a:spcPts val="1800"/>
              </a:spcBef>
              <a:defRPr>
                <a:solidFill>
                  <a:srgbClr val="000000"/>
                </a:solidFill>
              </a:defRPr>
            </a:pPr>
            <a:r>
              <a:rPr>
                <a:solidFill>
                  <a:srgbClr val="808080"/>
                </a:solidFill>
                <a:latin typeface="Helvetica Neue Thin"/>
                <a:ea typeface="Helvetica Neue Thin"/>
                <a:cs typeface="Helvetica Neue Thin"/>
                <a:sym typeface="Helvetica Neue Thin"/>
              </a:rPr>
              <a:t>Always On</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5001A"/>
        </a:solidFill>
      </p:bgPr>
    </p:bg>
    <p:spTree>
      <p:nvGrpSpPr>
        <p:cNvPr id="1" name=""/>
        <p:cNvGrpSpPr/>
        <p:nvPr/>
      </p:nvGrpSpPr>
      <p:grpSpPr>
        <a:xfrm>
          <a:off x="0" y="0"/>
          <a:ext cx="0" cy="0"/>
          <a:chOff x="0" y="0"/>
          <a:chExt cx="0" cy="0"/>
        </a:xfrm>
      </p:grpSpPr>
      <p:sp>
        <p:nvSpPr>
          <p:cNvPr id="705" name="Shape 705"/>
          <p:cNvSpPr/>
          <p:nvPr/>
        </p:nvSpPr>
        <p:spPr>
          <a:xfrm>
            <a:off x="227219" y="2167089"/>
            <a:ext cx="1967485" cy="51292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2800">
                <a:solidFill>
                  <a:srgbClr val="FFFFFF"/>
                </a:solidFill>
                <a:latin typeface="Helvetica Neue"/>
                <a:ea typeface="Helvetica Neue"/>
                <a:cs typeface="Helvetica Neue"/>
                <a:sym typeface="Helvetica Neue"/>
              </a:defRPr>
            </a:lvl1pPr>
          </a:lstStyle>
          <a:p>
            <a:pPr lvl="0">
              <a:defRPr b="0" sz="1800">
                <a:solidFill>
                  <a:srgbClr val="000000"/>
                </a:solidFill>
              </a:defRPr>
            </a:pPr>
            <a:r>
              <a:rPr b="1" sz="2800">
                <a:solidFill>
                  <a:srgbClr val="FFFFFF"/>
                </a:solidFill>
              </a:rPr>
              <a:t>Customers</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7" name="Shape 707"/>
          <p:cNvSpPr/>
          <p:nvPr/>
        </p:nvSpPr>
        <p:spPr>
          <a:xfrm>
            <a:off x="422535" y="3763617"/>
            <a:ext cx="8202422" cy="1161753"/>
          </a:xfrm>
          <a:prstGeom prst="rect">
            <a:avLst/>
          </a:prstGeom>
          <a:solidFill>
            <a:srgbClr val="F2F2F2"/>
          </a:solidFill>
          <a:ln>
            <a:solidFill>
              <a:srgbClr val="BFBFBF"/>
            </a:solidFill>
          </a:ln>
        </p:spPr>
        <p:txBody>
          <a:bodyPr lIns="0" tIns="0" rIns="0" bIns="0" anchor="ctr"/>
          <a:lstStyle/>
          <a:p>
            <a:pPr lvl="0" algn="ctr">
              <a:defRPr>
                <a:solidFill>
                  <a:srgbClr val="FFFFFF"/>
                </a:solidFill>
                <a:latin typeface="Calibri"/>
                <a:ea typeface="Calibri"/>
                <a:cs typeface="Calibri"/>
                <a:sym typeface="Calibri"/>
              </a:defRPr>
            </a:pPr>
          </a:p>
        </p:txBody>
      </p:sp>
      <p:sp>
        <p:nvSpPr>
          <p:cNvPr id="708" name="Shape 708"/>
          <p:cNvSpPr/>
          <p:nvPr/>
        </p:nvSpPr>
        <p:spPr>
          <a:xfrm>
            <a:off x="0" y="-1"/>
            <a:ext cx="9144000" cy="805369"/>
          </a:xfrm>
          <a:prstGeom prst="rect">
            <a:avLst/>
          </a:prstGeom>
          <a:solidFill>
            <a:srgbClr val="E5001A"/>
          </a:solidFill>
          <a:ln w="12700">
            <a:miter lim="400000"/>
          </a:ln>
        </p:spPr>
        <p:txBody>
          <a:bodyPr lIns="0" tIns="0" rIns="0" bIns="0" anchor="ctr"/>
          <a:lstStyle/>
          <a:p>
            <a:pPr lvl="0" algn="ctr">
              <a:defRPr>
                <a:solidFill>
                  <a:srgbClr val="FFFFFF"/>
                </a:solidFill>
                <a:latin typeface="Calibri"/>
                <a:ea typeface="Calibri"/>
                <a:cs typeface="Calibri"/>
                <a:sym typeface="Calibri"/>
              </a:defRPr>
            </a:pPr>
          </a:p>
        </p:txBody>
      </p:sp>
      <p:pic>
        <p:nvPicPr>
          <p:cNvPr id="709" name="image2.png" descr="couchbase_medium_white.png"/>
          <p:cNvPicPr/>
          <p:nvPr/>
        </p:nvPicPr>
        <p:blipFill>
          <a:blip r:embed="rId2">
            <a:extLst/>
          </a:blip>
          <a:srcRect l="33070" t="20633" r="32474" b="50000"/>
          <a:stretch>
            <a:fillRect/>
          </a:stretch>
        </p:blipFill>
        <p:spPr>
          <a:xfrm>
            <a:off x="8208019" y="237420"/>
            <a:ext cx="637703" cy="310587"/>
          </a:xfrm>
          <a:prstGeom prst="rect">
            <a:avLst/>
          </a:prstGeom>
          <a:ln w="12700">
            <a:miter lim="400000"/>
          </a:ln>
        </p:spPr>
      </p:pic>
      <p:sp>
        <p:nvSpPr>
          <p:cNvPr id="710" name="Shape 710"/>
          <p:cNvSpPr/>
          <p:nvPr/>
        </p:nvSpPr>
        <p:spPr>
          <a:xfrm>
            <a:off x="432576" y="184086"/>
            <a:ext cx="7009085" cy="421487"/>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defRPr b="1" sz="2800">
                <a:solidFill>
                  <a:srgbClr val="FFFFFF"/>
                </a:solidFill>
                <a:latin typeface="Helvetica Neue"/>
                <a:ea typeface="Helvetica Neue"/>
                <a:cs typeface="Helvetica Neue"/>
                <a:sym typeface="Helvetica Neue"/>
              </a:defRPr>
            </a:lvl1pPr>
          </a:lstStyle>
          <a:p>
            <a:pPr lvl="0">
              <a:defRPr b="0" sz="1800">
                <a:solidFill>
                  <a:srgbClr val="000000"/>
                </a:solidFill>
              </a:defRPr>
            </a:pPr>
            <a:r>
              <a:rPr b="1" sz="2800">
                <a:solidFill>
                  <a:srgbClr val="FFFFFF"/>
                </a:solidFill>
              </a:rPr>
              <a:t>Infinite Campus</a:t>
            </a:r>
          </a:p>
        </p:txBody>
      </p:sp>
      <p:sp>
        <p:nvSpPr>
          <p:cNvPr id="711" name="Shape 711"/>
          <p:cNvSpPr/>
          <p:nvPr/>
        </p:nvSpPr>
        <p:spPr>
          <a:xfrm>
            <a:off x="422534" y="1013548"/>
            <a:ext cx="4738727" cy="27457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defTabSz="914400">
              <a:spcBef>
                <a:spcPts val="1200"/>
              </a:spcBef>
              <a:defRPr>
                <a:solidFill>
                  <a:srgbClr val="000000"/>
                </a:solidFill>
              </a:defRPr>
            </a:pPr>
            <a:r>
              <a:rPr b="1" sz="2000">
                <a:solidFill>
                  <a:srgbClr val="1E1C11"/>
                </a:solidFill>
                <a:latin typeface="Calibri"/>
                <a:ea typeface="Calibri"/>
                <a:cs typeface="Calibri"/>
                <a:sym typeface="Calibri"/>
              </a:rPr>
              <a:t>Education / Social Interaction</a:t>
            </a:r>
            <a:endParaRPr b="1" sz="2400">
              <a:latin typeface="Calibri"/>
              <a:ea typeface="Calibri"/>
              <a:cs typeface="Calibri"/>
              <a:sym typeface="Calibri"/>
            </a:endParaRPr>
          </a:p>
          <a:p>
            <a:pPr lvl="1" marL="651052" indent="-312724" defTabSz="914400">
              <a:spcBef>
                <a:spcPts val="600"/>
              </a:spcBef>
              <a:buClr>
                <a:srgbClr val="C00000"/>
              </a:buClr>
              <a:buSzPct val="100000"/>
              <a:buFont typeface="Wingdings"/>
              <a:buChar char="▪"/>
              <a:defRPr>
                <a:solidFill>
                  <a:srgbClr val="000000"/>
                </a:solidFill>
              </a:defRPr>
            </a:pPr>
            <a:r>
              <a:rPr>
                <a:solidFill>
                  <a:srgbClr val="1E1C11"/>
                </a:solidFill>
                <a:latin typeface="Calibri"/>
                <a:ea typeface="Calibri"/>
                <a:cs typeface="Calibri"/>
                <a:sym typeface="Calibri"/>
              </a:rPr>
              <a:t>Selectively push out learning modules / multimedia lessons to individual students</a:t>
            </a:r>
            <a:endParaRPr sz="2000">
              <a:latin typeface="Calibri"/>
              <a:ea typeface="Calibri"/>
              <a:cs typeface="Calibri"/>
              <a:sym typeface="Calibri"/>
            </a:endParaRPr>
          </a:p>
          <a:p>
            <a:pPr lvl="1" marL="651052" indent="-312724" defTabSz="914400">
              <a:spcBef>
                <a:spcPts val="600"/>
              </a:spcBef>
              <a:buClr>
                <a:srgbClr val="C00000"/>
              </a:buClr>
              <a:buSzPct val="100000"/>
              <a:buFont typeface="Wingdings"/>
              <a:buChar char="▪"/>
              <a:defRPr>
                <a:solidFill>
                  <a:srgbClr val="000000"/>
                </a:solidFill>
              </a:defRPr>
            </a:pPr>
            <a:r>
              <a:rPr>
                <a:solidFill>
                  <a:srgbClr val="1E1C11"/>
                </a:solidFill>
                <a:latin typeface="Calibri"/>
                <a:ea typeface="Calibri"/>
                <a:cs typeface="Calibri"/>
                <a:sym typeface="Calibri"/>
              </a:rPr>
              <a:t>Teachers and students use custom mobile chat apps for real-time Q&amp;A during lectures</a:t>
            </a:r>
            <a:endParaRPr sz="2000">
              <a:latin typeface="Calibri"/>
              <a:ea typeface="Calibri"/>
              <a:cs typeface="Calibri"/>
              <a:sym typeface="Calibri"/>
            </a:endParaRPr>
          </a:p>
          <a:p>
            <a:pPr lvl="1" marL="651052" indent="-312724" defTabSz="914400">
              <a:spcBef>
                <a:spcPts val="600"/>
              </a:spcBef>
              <a:buClr>
                <a:srgbClr val="C00000"/>
              </a:buClr>
              <a:buSzPct val="100000"/>
              <a:buFont typeface="Wingdings"/>
              <a:buChar char="▪"/>
              <a:defRPr>
                <a:solidFill>
                  <a:srgbClr val="000000"/>
                </a:solidFill>
              </a:defRPr>
            </a:pPr>
            <a:r>
              <a:rPr>
                <a:solidFill>
                  <a:srgbClr val="1E1C11"/>
                </a:solidFill>
                <a:latin typeface="Calibri"/>
                <a:ea typeface="Calibri"/>
                <a:cs typeface="Calibri"/>
                <a:sym typeface="Calibri"/>
              </a:rPr>
              <a:t>Homework assignments can be completed offline anywhere</a:t>
            </a:r>
          </a:p>
        </p:txBody>
      </p:sp>
      <p:pic>
        <p:nvPicPr>
          <p:cNvPr id="712" name="image35.png"/>
          <p:cNvPicPr/>
          <p:nvPr/>
        </p:nvPicPr>
        <p:blipFill>
          <a:blip r:embed="rId3">
            <a:extLst/>
          </a:blip>
          <a:stretch>
            <a:fillRect/>
          </a:stretch>
        </p:blipFill>
        <p:spPr>
          <a:xfrm>
            <a:off x="5388192" y="1159975"/>
            <a:ext cx="3236765" cy="1850390"/>
          </a:xfrm>
          <a:prstGeom prst="rect">
            <a:avLst/>
          </a:prstGeom>
          <a:ln w="12700">
            <a:miter lim="400000"/>
          </a:ln>
        </p:spPr>
      </p:pic>
      <p:sp>
        <p:nvSpPr>
          <p:cNvPr id="713" name="Shape 713"/>
          <p:cNvSpPr/>
          <p:nvPr/>
        </p:nvSpPr>
        <p:spPr>
          <a:xfrm>
            <a:off x="586154" y="3861746"/>
            <a:ext cx="6855508" cy="9804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a:solidFill>
                  <a:srgbClr val="000000"/>
                </a:solidFill>
              </a:defRPr>
            </a:pPr>
            <a:r>
              <a:rPr sz="1000">
                <a:solidFill>
                  <a:srgbClr val="808080"/>
                </a:solidFill>
                <a:latin typeface="Tahoma"/>
                <a:ea typeface="Tahoma"/>
                <a:cs typeface="Tahoma"/>
                <a:sym typeface="Tahoma"/>
              </a:rPr>
              <a:t>“We needed to provide an educational experience as engaging as the apps students love to use everyday. The ability to work online/offline and seamlessly sync across devices and between users was critical to delivering the experience they need for both in the classroom, and off campus. We investigated the market for an ultra-lightweight NoSQL mobile database with easy sync and Couchbase was the only choice.” </a:t>
            </a:r>
            <a:endParaRPr i="1" sz="1200">
              <a:solidFill>
                <a:srgbClr val="808080"/>
              </a:solidFill>
              <a:latin typeface="Times New Roman"/>
              <a:ea typeface="Times New Roman"/>
              <a:cs typeface="Times New Roman"/>
              <a:sym typeface="Times New Roman"/>
            </a:endParaRPr>
          </a:p>
          <a:p>
            <a:pPr lvl="0">
              <a:defRPr>
                <a:solidFill>
                  <a:srgbClr val="000000"/>
                </a:solidFill>
              </a:defRPr>
            </a:pPr>
            <a:r>
              <a:rPr sz="800">
                <a:solidFill>
                  <a:srgbClr val="808080"/>
                </a:solidFill>
                <a:latin typeface="Tahoma"/>
                <a:ea typeface="Tahoma"/>
                <a:cs typeface="Tahoma"/>
                <a:sym typeface="Tahoma"/>
              </a:rPr>
              <a:t> </a:t>
            </a:r>
            <a:endParaRPr sz="1200">
              <a:solidFill>
                <a:srgbClr val="808080"/>
              </a:solidFill>
              <a:latin typeface="Times New Roman"/>
              <a:ea typeface="Times New Roman"/>
              <a:cs typeface="Times New Roman"/>
              <a:sym typeface="Times New Roman"/>
            </a:endParaRPr>
          </a:p>
          <a:p>
            <a:pPr lvl="0">
              <a:defRPr>
                <a:solidFill>
                  <a:srgbClr val="000000"/>
                </a:solidFill>
              </a:defRPr>
            </a:pPr>
            <a:r>
              <a:rPr sz="1000">
                <a:solidFill>
                  <a:srgbClr val="808080"/>
                </a:solidFill>
                <a:latin typeface="Tahoma"/>
                <a:ea typeface="Tahoma"/>
                <a:cs typeface="Tahoma"/>
                <a:sym typeface="Tahoma"/>
              </a:rPr>
              <a:t>Mike Lamb, Principal Software Engineer, Infinite Campus</a:t>
            </a:r>
          </a:p>
        </p:txBody>
      </p:sp>
      <p:pic>
        <p:nvPicPr>
          <p:cNvPr id="714" name="image36.png"/>
          <p:cNvPicPr/>
          <p:nvPr/>
        </p:nvPicPr>
        <p:blipFill>
          <a:blip r:embed="rId4">
            <a:extLst/>
          </a:blip>
          <a:stretch>
            <a:fillRect/>
          </a:stretch>
        </p:blipFill>
        <p:spPr>
          <a:xfrm>
            <a:off x="7511830" y="3929267"/>
            <a:ext cx="952997" cy="602147"/>
          </a:xfrm>
          <a:prstGeom prst="rect">
            <a:avLst/>
          </a:prstGeom>
          <a:ln w="12700">
            <a:miter lim="400000"/>
          </a:ln>
        </p:spPr>
      </p:pic>
    </p:spTree>
  </p:cSld>
  <p:clrMapOvr>
    <a:masterClrMapping/>
  </p:clrMapOvr>
  <p:transition spd="med" advClick="1">
    <p:dissolve/>
  </p:transition>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nvSpPr>
        <p:spPr>
          <a:xfrm>
            <a:off x="168069" y="4840684"/>
            <a:ext cx="2895601"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
                <a:solidFill>
                  <a:srgbClr val="CCCCCC"/>
                </a:solidFill>
              </a:defRPr>
            </a:lvl1pPr>
          </a:lstStyle>
          <a:p>
            <a:pPr lvl="0">
              <a:defRPr sz="1800">
                <a:solidFill>
                  <a:srgbClr val="000000"/>
                </a:solidFill>
              </a:defRPr>
            </a:pPr>
            <a:r>
              <a:rPr sz="800">
                <a:solidFill>
                  <a:srgbClr val="CCCCCC"/>
                </a:solidFill>
              </a:rPr>
              <a:t>©2014 Couchbase, Inc. </a:t>
            </a:r>
          </a:p>
        </p:txBody>
      </p:sp>
      <p:sp>
        <p:nvSpPr>
          <p:cNvPr id="104" name="Shape 104"/>
          <p:cNvSpPr/>
          <p:nvPr>
            <p:ph type="body" idx="1"/>
          </p:nvPr>
        </p:nvSpPr>
        <p:spPr>
          <a:xfrm>
            <a:off x="465555" y="1063431"/>
            <a:ext cx="8229601" cy="3539547"/>
          </a:xfrm>
          <a:prstGeom prst="rect">
            <a:avLst/>
          </a:prstGeom>
        </p:spPr>
        <p:txBody>
          <a:bodyPr lIns="0" tIns="0" rIns="0" bIns="0" anchor="ctr">
            <a:normAutofit fontScale="100000" lnSpcReduction="0"/>
          </a:bodyPr>
          <a:lstStyle>
            <a:lvl1pPr algn="ctr">
              <a:spcBef>
                <a:spcPts val="1200"/>
              </a:spcBef>
              <a:defRPr sz="5400"/>
            </a:lvl1pPr>
          </a:lstStyle>
          <a:p>
            <a:pPr lvl="0">
              <a:defRPr sz="1800">
                <a:solidFill>
                  <a:srgbClr val="000000"/>
                </a:solidFill>
              </a:defRPr>
            </a:pPr>
            <a:r>
              <a:rPr sz="5400">
                <a:solidFill>
                  <a:srgbClr val="333333"/>
                </a:solidFill>
              </a:rPr>
              <a:t>So why don’t today’s mobile apps always work?</a:t>
            </a:r>
          </a:p>
        </p:txBody>
      </p:sp>
      <p:sp>
        <p:nvSpPr>
          <p:cNvPr id="105" name="Shape 105"/>
          <p:cNvSpPr/>
          <p:nvPr>
            <p:ph type="title"/>
          </p:nvPr>
        </p:nvSpPr>
        <p:spPr>
          <a:xfrm>
            <a:off x="467604" y="20006"/>
            <a:ext cx="8229601" cy="547438"/>
          </a:xfrm>
          <a:prstGeom prst="rect">
            <a:avLst/>
          </a:prstGeom>
        </p:spPr>
        <p:txBody>
          <a:bodyPr lIns="0" tIns="0" rIns="0" bIns="0">
            <a:normAutofit fontScale="100000" lnSpcReduction="0"/>
          </a:bodyPr>
          <a:lstStyle>
            <a:lvl1pPr>
              <a:defRPr spc="0"/>
            </a:lvl1pPr>
          </a:lstStyle>
          <a:p>
            <a:pPr lvl="0">
              <a:defRPr sz="1800">
                <a:solidFill>
                  <a:srgbClr val="000000"/>
                </a:solidFill>
              </a:defRPr>
            </a:pPr>
            <a:r>
              <a:rPr sz="2000">
                <a:solidFill>
                  <a:srgbClr val="FFFFFF"/>
                </a:solidFill>
              </a:rPr>
              <a:t>The Question</a:t>
            </a:r>
          </a:p>
        </p:txBody>
      </p:sp>
      <p:sp>
        <p:nvSpPr>
          <p:cNvPr id="106" name="Shape 106"/>
          <p:cNvSpPr/>
          <p:nvPr>
            <p:ph type="sldNum" sz="quarter" idx="2"/>
          </p:nvPr>
        </p:nvSpPr>
        <p:spPr>
          <a:xfrm>
            <a:off x="8229535" y="4703762"/>
            <a:ext cx="743955" cy="1270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lvl="0">
              <a:defRPr sz="1800">
                <a:solidFill>
                  <a:srgbClr val="000000"/>
                </a:solidFill>
              </a:defRPr>
            </a:pPr>
            <a:fld id="{86CB4B4D-7CA3-9044-876B-883B54F8677D}" type="slidenum">
              <a:rPr sz="800">
                <a:solidFill>
                  <a:srgbClr val="CCCCCC"/>
                </a:solidFill>
              </a:rPr>
            </a:fld>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8" presetID="2" grpId="1" fill="hold">
                                  <p:stCondLst>
                                    <p:cond delay="0"/>
                                  </p:stCondLst>
                                  <p:iterate type="el" backwards="0">
                                    <p:tmAbs val="0"/>
                                  </p:iterate>
                                  <p:childTnLst>
                                    <p:set>
                                      <p:cBhvr>
                                        <p:cTn id="6" fill="hold"/>
                                        <p:tgtEl>
                                          <p:spTgt spid="104">
                                            <p:bg/>
                                          </p:spTgt>
                                        </p:tgtEl>
                                        <p:attrNameLst>
                                          <p:attrName>style.visibility</p:attrName>
                                        </p:attrNameLst>
                                      </p:cBhvr>
                                      <p:to>
                                        <p:strVal val="visible"/>
                                      </p:to>
                                    </p:set>
                                    <p:anim calcmode="lin" valueType="num">
                                      <p:cBhvr>
                                        <p:cTn id="7" dur="1000" fill="hold"/>
                                        <p:tgtEl>
                                          <p:spTgt spid="104">
                                            <p:bg/>
                                          </p:spTgt>
                                        </p:tgtEl>
                                        <p:attrNameLst>
                                          <p:attrName>ppt_x</p:attrName>
                                        </p:attrNameLst>
                                      </p:cBhvr>
                                      <p:tavLst>
                                        <p:tav tm="0">
                                          <p:val>
                                            <p:strVal val="0-#ppt_w/2"/>
                                          </p:val>
                                        </p:tav>
                                        <p:tav tm="100000">
                                          <p:val>
                                            <p:strVal val="#ppt_x"/>
                                          </p:val>
                                        </p:tav>
                                      </p:tavLst>
                                    </p:anim>
                                    <p:anim calcmode="lin" valueType="num">
                                      <p:cBhvr>
                                        <p:cTn id="8" dur="1000" fill="hold"/>
                                        <p:tgtEl>
                                          <p:spTgt spid="104">
                                            <p:bg/>
                                          </p:spTgt>
                                        </p:tgtEl>
                                        <p:attrNameLst>
                                          <p:attrName>ppt_y</p:attrName>
                                        </p:attrNameLst>
                                      </p:cBhvr>
                                      <p:tavLst>
                                        <p:tav tm="0">
                                          <p:val>
                                            <p:strVal val="#ppt_y"/>
                                          </p:val>
                                        </p:tav>
                                        <p:tav tm="100000">
                                          <p:val>
                                            <p:strVal val="#ppt_y"/>
                                          </p:val>
                                        </p:tav>
                                      </p:tavLst>
                                    </p:anim>
                                  </p:childTnLst>
                                </p:cTn>
                              </p:par>
                              <p:par>
                                <p:cTn id="9" presetClass="entr" presetSubtype="8" presetID="2" grpId="1" fill="hold">
                                  <p:stCondLst>
                                    <p:cond delay="0"/>
                                  </p:stCondLst>
                                  <p:iterate type="el" backwards="0">
                                    <p:tmAbs val="0"/>
                                  </p:iterate>
                                  <p:childTnLst>
                                    <p:set>
                                      <p:cBhvr>
                                        <p:cTn id="10" fill="hold"/>
                                        <p:tgtEl>
                                          <p:spTgt spid="104">
                                            <p:txEl>
                                              <p:pRg st="0" end="0"/>
                                            </p:txEl>
                                          </p:spTgt>
                                        </p:tgtEl>
                                        <p:attrNameLst>
                                          <p:attrName>style.visibility</p:attrName>
                                        </p:attrNameLst>
                                      </p:cBhvr>
                                      <p:to>
                                        <p:strVal val="visible"/>
                                      </p:to>
                                    </p:set>
                                    <p:anim calcmode="lin" valueType="num">
                                      <p:cBhvr>
                                        <p:cTn id="11" dur="10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0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04" grpId="1"/>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16" name="image41.png" descr="Screen Shot 2014-06-03 at 8.30.50 AM.png"/>
          <p:cNvPicPr/>
          <p:nvPr/>
        </p:nvPicPr>
        <p:blipFill>
          <a:blip r:embed="rId2">
            <a:extLst/>
          </a:blip>
          <a:stretch>
            <a:fillRect/>
          </a:stretch>
        </p:blipFill>
        <p:spPr>
          <a:xfrm>
            <a:off x="0" y="0"/>
            <a:ext cx="9144000" cy="5715000"/>
          </a:xfrm>
          <a:prstGeom prst="rect">
            <a:avLst/>
          </a:prstGeom>
          <a:ln w="12700">
            <a:miter lim="400000"/>
          </a:ln>
        </p:spPr>
      </p:pic>
    </p:spTree>
  </p:cSld>
  <p:clrMapOvr>
    <a:masterClrMapping/>
  </p:clrMapOvr>
  <p:transition spd="med" advClick="1">
    <p:dissolve/>
  </p:transition>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8" name="Shape 718"/>
          <p:cNvSpPr/>
          <p:nvPr>
            <p:ph type="body" idx="1"/>
          </p:nvPr>
        </p:nvSpPr>
        <p:spPr>
          <a:xfrm>
            <a:off x="465555" y="1063430"/>
            <a:ext cx="8229601" cy="4080071"/>
          </a:xfrm>
          <a:prstGeom prst="rect">
            <a:avLst/>
          </a:prstGeom>
        </p:spPr>
        <p:txBody>
          <a:bodyPr/>
          <a:lstStyle/>
          <a:p>
            <a:pPr lvl="0" marL="240630" indent="-240630">
              <a:buClr>
                <a:srgbClr val="333333"/>
              </a:buClr>
              <a:defRPr sz="1800">
                <a:solidFill>
                  <a:srgbClr val="000000"/>
                </a:solidFill>
              </a:defRPr>
            </a:pPr>
            <a:r>
              <a:rPr sz="2400">
                <a:solidFill>
                  <a:srgbClr val="333333"/>
                </a:solidFill>
              </a:rPr>
              <a:t>ForestDB storage engine</a:t>
            </a:r>
            <a:endParaRPr sz="2400">
              <a:solidFill>
                <a:srgbClr val="333333"/>
              </a:solidFill>
            </a:endParaRPr>
          </a:p>
          <a:p>
            <a:pPr lvl="0" marL="240630" indent="-240630">
              <a:buClr>
                <a:srgbClr val="333333"/>
              </a:buClr>
              <a:defRPr sz="1800">
                <a:solidFill>
                  <a:srgbClr val="000000"/>
                </a:solidFill>
              </a:defRPr>
            </a:pPr>
            <a:r>
              <a:rPr sz="2400">
                <a:solidFill>
                  <a:srgbClr val="333333"/>
                </a:solidFill>
              </a:rPr>
              <a:t>Enhanced query APIs</a:t>
            </a:r>
            <a:endParaRPr sz="2400">
              <a:solidFill>
                <a:srgbClr val="333333"/>
              </a:solidFill>
            </a:endParaRPr>
          </a:p>
          <a:p>
            <a:pPr lvl="0" marL="240630" indent="-240630">
              <a:buClr>
                <a:srgbClr val="333333"/>
              </a:buClr>
              <a:defRPr sz="1800">
                <a:solidFill>
                  <a:srgbClr val="000000"/>
                </a:solidFill>
              </a:defRPr>
            </a:pPr>
            <a:r>
              <a:rPr sz="2400">
                <a:solidFill>
                  <a:srgbClr val="333333"/>
                </a:solidFill>
              </a:rPr>
              <a:t>Database encryption</a:t>
            </a:r>
            <a:endParaRPr sz="2400">
              <a:solidFill>
                <a:srgbClr val="333333"/>
              </a:solidFill>
            </a:endParaRPr>
          </a:p>
          <a:p>
            <a:pPr lvl="0" marL="240630" indent="-240630">
              <a:buClr>
                <a:srgbClr val="333333"/>
              </a:buClr>
              <a:defRPr sz="1800">
                <a:solidFill>
                  <a:srgbClr val="000000"/>
                </a:solidFill>
              </a:defRPr>
            </a:pPr>
            <a:r>
              <a:rPr sz="2400">
                <a:solidFill>
                  <a:srgbClr val="333333"/>
                </a:solidFill>
              </a:rPr>
              <a:t>Subsetting a remote DB</a:t>
            </a:r>
          </a:p>
        </p:txBody>
      </p:sp>
      <p:sp>
        <p:nvSpPr>
          <p:cNvPr id="719" name="Shape 719"/>
          <p:cNvSpPr/>
          <p:nvPr>
            <p:ph type="title"/>
          </p:nvPr>
        </p:nvSpPr>
        <p:spPr>
          <a:xfrm>
            <a:off x="467604" y="0"/>
            <a:ext cx="8229601" cy="587450"/>
          </a:xfrm>
          <a:prstGeom prst="rect">
            <a:avLst/>
          </a:prstGeom>
        </p:spPr>
        <p:txBody>
          <a:bodyPr>
            <a:normAutofit fontScale="100000" lnSpcReduction="0"/>
          </a:bodyPr>
          <a:lstStyle>
            <a:lvl1pPr>
              <a:defRPr spc="0"/>
            </a:lvl1pPr>
          </a:lstStyle>
          <a:p>
            <a:pPr lvl="0">
              <a:defRPr sz="1800">
                <a:solidFill>
                  <a:srgbClr val="000000"/>
                </a:solidFill>
              </a:defRPr>
            </a:pPr>
            <a:r>
              <a:rPr sz="2000">
                <a:solidFill>
                  <a:srgbClr val="FFFFFF"/>
                </a:solidFill>
              </a:rPr>
              <a:t>Some Upcoming Couchbase Lite Features</a:t>
            </a:r>
          </a:p>
        </p:txBody>
      </p:sp>
      <p:sp>
        <p:nvSpPr>
          <p:cNvPr id="720" name="Shape 720"/>
          <p:cNvSpPr/>
          <p:nvPr>
            <p:ph type="sldNum" sz="quarter" idx="2"/>
          </p:nvPr>
        </p:nvSpPr>
        <p:spPr>
          <a:xfrm>
            <a:off x="8229534" y="4777183"/>
            <a:ext cx="743956" cy="1270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lvl="0">
              <a:defRPr sz="1800">
                <a:solidFill>
                  <a:srgbClr val="000000"/>
                </a:solidFill>
              </a:defRPr>
            </a:pPr>
            <a:fld id="{86CB4B4D-7CA3-9044-876B-883B54F8677D}" type="slidenum">
              <a:rPr sz="800">
                <a:solidFill>
                  <a:srgbClr val="CCCCCC"/>
                </a:solidFill>
              </a:rPr>
            </a:fld>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5001A"/>
        </a:solidFill>
      </p:bgPr>
    </p:bg>
    <p:spTree>
      <p:nvGrpSpPr>
        <p:cNvPr id="1" name=""/>
        <p:cNvGrpSpPr/>
        <p:nvPr/>
      </p:nvGrpSpPr>
      <p:grpSpPr>
        <a:xfrm>
          <a:off x="0" y="0"/>
          <a:ext cx="0" cy="0"/>
          <a:chOff x="0" y="0"/>
          <a:chExt cx="0" cy="0"/>
        </a:xfrm>
      </p:grpSpPr>
      <p:sp>
        <p:nvSpPr>
          <p:cNvPr id="722" name="Shape 722"/>
          <p:cNvSpPr/>
          <p:nvPr/>
        </p:nvSpPr>
        <p:spPr>
          <a:xfrm>
            <a:off x="214519" y="2167089"/>
            <a:ext cx="1441197" cy="51292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2800">
                <a:solidFill>
                  <a:srgbClr val="FFFFFF"/>
                </a:solidFill>
                <a:latin typeface="Helvetica Neue"/>
                <a:ea typeface="Helvetica Neue"/>
                <a:cs typeface="Helvetica Neue"/>
                <a:sym typeface="Helvetica Neue"/>
              </a:defRPr>
            </a:lvl1pPr>
          </a:lstStyle>
          <a:p>
            <a:pPr lvl="0">
              <a:defRPr b="0" sz="1800">
                <a:solidFill>
                  <a:srgbClr val="000000"/>
                </a:solidFill>
              </a:defRPr>
            </a:pPr>
            <a:r>
              <a:rPr b="1" sz="2800">
                <a:solidFill>
                  <a:srgbClr val="FFFFFF"/>
                </a:solidFill>
              </a:rPr>
              <a:t>Thanks!</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8" name="Shape 108"/>
          <p:cNvSpPr/>
          <p:nvPr/>
        </p:nvSpPr>
        <p:spPr>
          <a:xfrm>
            <a:off x="168069" y="4840684"/>
            <a:ext cx="2895601"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
                <a:solidFill>
                  <a:srgbClr val="CCCCCC"/>
                </a:solidFill>
              </a:defRPr>
            </a:lvl1pPr>
          </a:lstStyle>
          <a:p>
            <a:pPr lvl="0">
              <a:defRPr sz="1800">
                <a:solidFill>
                  <a:srgbClr val="000000"/>
                </a:solidFill>
              </a:defRPr>
            </a:pPr>
            <a:r>
              <a:rPr sz="800">
                <a:solidFill>
                  <a:srgbClr val="CCCCCC"/>
                </a:solidFill>
              </a:rPr>
              <a:t>©2014 Couchbase, Inc. </a:t>
            </a:r>
          </a:p>
        </p:txBody>
      </p:sp>
      <p:grpSp>
        <p:nvGrpSpPr>
          <p:cNvPr id="114" name="Group 114"/>
          <p:cNvGrpSpPr/>
          <p:nvPr/>
        </p:nvGrpSpPr>
        <p:grpSpPr>
          <a:xfrm>
            <a:off x="5834048" y="1810555"/>
            <a:ext cx="2288013" cy="2298226"/>
            <a:chOff x="0" y="0"/>
            <a:chExt cx="2288012" cy="2298225"/>
          </a:xfrm>
        </p:grpSpPr>
        <p:sp>
          <p:nvSpPr>
            <p:cNvPr id="109" name="Shape 109"/>
            <p:cNvSpPr/>
            <p:nvPr/>
          </p:nvSpPr>
          <p:spPr>
            <a:xfrm>
              <a:off x="449176" y="1397899"/>
              <a:ext cx="448217" cy="900326"/>
            </a:xfrm>
            <a:prstGeom prst="rect">
              <a:avLst/>
            </a:prstGeom>
            <a:solidFill>
              <a:srgbClr val="00A7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10" name="Shape 110"/>
            <p:cNvSpPr/>
            <p:nvPr/>
          </p:nvSpPr>
          <p:spPr>
            <a:xfrm>
              <a:off x="0" y="1563774"/>
              <a:ext cx="461388" cy="117760"/>
            </a:xfrm>
            <a:prstGeom prst="rect">
              <a:avLst/>
            </a:prstGeom>
            <a:solidFill>
              <a:srgbClr val="00A7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11" name="Shape 111"/>
            <p:cNvSpPr/>
            <p:nvPr/>
          </p:nvSpPr>
          <p:spPr>
            <a:xfrm>
              <a:off x="0" y="2014079"/>
              <a:ext cx="461388" cy="117760"/>
            </a:xfrm>
            <a:prstGeom prst="rect">
              <a:avLst/>
            </a:prstGeom>
            <a:solidFill>
              <a:srgbClr val="00A7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12" name="Shape 112"/>
            <p:cNvSpPr/>
            <p:nvPr/>
          </p:nvSpPr>
          <p:spPr>
            <a:xfrm>
              <a:off x="449175" y="1397898"/>
              <a:ext cx="900327" cy="900328"/>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A7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13" name="Shape 113"/>
            <p:cNvSpPr/>
            <p:nvPr/>
          </p:nvSpPr>
          <p:spPr>
            <a:xfrm flipH="1" rot="10800000">
              <a:off x="1337288" y="0"/>
              <a:ext cx="950725" cy="18602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10800"/>
                    <a:pt x="21600" y="21600"/>
                  </a:cubicBezTo>
                </a:path>
              </a:pathLst>
            </a:custGeom>
            <a:noFill/>
            <a:ln w="76200" cap="flat">
              <a:solidFill>
                <a:srgbClr val="00A700"/>
              </a:solidFill>
              <a:prstDash val="solid"/>
              <a:bevel/>
            </a:ln>
            <a:effectLst/>
          </p:spPr>
          <p:txBody>
            <a:bodyPr wrap="square" lIns="0" tIns="0" rIns="0" bIns="0" numCol="1" anchor="ctr">
              <a:noAutofit/>
            </a:bodyPr>
            <a:lstStyle/>
            <a:p>
              <a:pPr lvl="0"/>
            </a:p>
          </p:txBody>
        </p:sp>
      </p:grpSp>
      <p:grpSp>
        <p:nvGrpSpPr>
          <p:cNvPr id="128" name="Group 128"/>
          <p:cNvGrpSpPr/>
          <p:nvPr/>
        </p:nvGrpSpPr>
        <p:grpSpPr>
          <a:xfrm>
            <a:off x="2939952" y="1959475"/>
            <a:ext cx="3246686" cy="7014276"/>
            <a:chOff x="0" y="0"/>
            <a:chExt cx="3246685" cy="7014274"/>
          </a:xfrm>
        </p:grpSpPr>
        <p:sp>
          <p:nvSpPr>
            <p:cNvPr id="115" name="Shape 115"/>
            <p:cNvSpPr/>
            <p:nvPr/>
          </p:nvSpPr>
          <p:spPr>
            <a:xfrm>
              <a:off x="27044" y="32387"/>
              <a:ext cx="3219643" cy="6981888"/>
            </a:xfrm>
            <a:prstGeom prst="roundRect">
              <a:avLst>
                <a:gd name="adj" fmla="val 14915"/>
              </a:avLst>
            </a:prstGeom>
            <a:solidFill>
              <a:srgbClr val="FFFFFF"/>
            </a:solidFill>
            <a:ln w="12700" cap="flat">
              <a:noFill/>
              <a:miter lim="400000"/>
            </a:ln>
            <a:effectLst/>
          </p:spPr>
          <p:txBody>
            <a:bodyPr wrap="square" lIns="0" tIns="0" rIns="0" bIns="0" numCol="1" anchor="ctr">
              <a:noAutofit/>
            </a:bodyPr>
            <a:lstStyle/>
            <a:p>
              <a:pPr lvl="0" algn="ctr">
                <a:lnSpc>
                  <a:spcPct val="80000"/>
                </a:lnSpc>
                <a:defRPr sz="1400">
                  <a:solidFill>
                    <a:srgbClr val="FFFFFF"/>
                  </a:solidFill>
                  <a:latin typeface="Arial Bold"/>
                  <a:ea typeface="Arial Bold"/>
                  <a:cs typeface="Arial Bold"/>
                  <a:sym typeface="Arial Bold"/>
                </a:defRPr>
              </a:pPr>
            </a:p>
          </p:txBody>
        </p:sp>
        <p:sp>
          <p:nvSpPr>
            <p:cNvPr id="116" name="Shape 116"/>
            <p:cNvSpPr/>
            <p:nvPr/>
          </p:nvSpPr>
          <p:spPr>
            <a:xfrm>
              <a:off x="195049" y="896434"/>
              <a:ext cx="2873869" cy="5199424"/>
            </a:xfrm>
            <a:prstGeom prst="rect">
              <a:avLst/>
            </a:prstGeom>
            <a:solidFill>
              <a:srgbClr val="000000"/>
            </a:solidFill>
            <a:ln w="12700" cap="flat">
              <a:noFill/>
              <a:miter lim="400000"/>
            </a:ln>
            <a:effectLst/>
          </p:spPr>
          <p:txBody>
            <a:bodyPr wrap="square" lIns="0" tIns="0" rIns="0" bIns="0" numCol="1" anchor="ctr">
              <a:noAutofit/>
            </a:bodyPr>
            <a:lstStyle/>
            <a:p>
              <a:pPr lvl="0" algn="ctr">
                <a:lnSpc>
                  <a:spcPct val="80000"/>
                </a:lnSpc>
                <a:defRPr sz="1400">
                  <a:solidFill>
                    <a:srgbClr val="FFFFFF"/>
                  </a:solidFill>
                  <a:latin typeface="Arial Bold"/>
                  <a:ea typeface="Arial Bold"/>
                  <a:cs typeface="Arial Bold"/>
                  <a:sym typeface="Arial Bold"/>
                </a:defRPr>
              </a:pPr>
            </a:p>
          </p:txBody>
        </p:sp>
        <p:sp>
          <p:nvSpPr>
            <p:cNvPr id="117" name="Shape 117"/>
            <p:cNvSpPr/>
            <p:nvPr/>
          </p:nvSpPr>
          <p:spPr>
            <a:xfrm>
              <a:off x="1365586" y="6293423"/>
              <a:ext cx="545077" cy="545077"/>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solidFill>
                <a:srgbClr val="BFBFBF"/>
              </a:solidFill>
              <a:prstDash val="solid"/>
              <a:bevel/>
            </a:ln>
            <a:effectLst/>
          </p:spPr>
          <p:txBody>
            <a:bodyPr wrap="square" lIns="0" tIns="0" rIns="0" bIns="0" numCol="1" anchor="ctr">
              <a:noAutofit/>
            </a:bodyPr>
            <a:lstStyle/>
            <a:p>
              <a:pPr lvl="0" algn="ctr">
                <a:lnSpc>
                  <a:spcPct val="80000"/>
                </a:lnSpc>
                <a:defRPr sz="1400">
                  <a:solidFill>
                    <a:srgbClr val="FFFFFF"/>
                  </a:solidFill>
                  <a:latin typeface="Arial Bold"/>
                  <a:ea typeface="Arial Bold"/>
                  <a:cs typeface="Arial Bold"/>
                  <a:sym typeface="Arial Bold"/>
                </a:defRPr>
              </a:pPr>
            </a:p>
          </p:txBody>
        </p:sp>
        <p:sp>
          <p:nvSpPr>
            <p:cNvPr id="118" name="Shape 118"/>
            <p:cNvSpPr/>
            <p:nvPr/>
          </p:nvSpPr>
          <p:spPr>
            <a:xfrm>
              <a:off x="2165144" y="0"/>
              <a:ext cx="525695" cy="40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20" y="0"/>
                  </a:lnTo>
                  <a:lnTo>
                    <a:pt x="21180" y="0"/>
                  </a:lnTo>
                  <a:lnTo>
                    <a:pt x="21600" y="21600"/>
                  </a:lnTo>
                  <a:close/>
                </a:path>
              </a:pathLst>
            </a:custGeom>
            <a:solidFill>
              <a:srgbClr val="FFFFFF"/>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19" name="Shape 119"/>
            <p:cNvSpPr/>
            <p:nvPr/>
          </p:nvSpPr>
          <p:spPr>
            <a:xfrm rot="16200000">
              <a:off x="-158450" y="1230833"/>
              <a:ext cx="357813" cy="40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17" y="0"/>
                  </a:lnTo>
                  <a:lnTo>
                    <a:pt x="20983" y="0"/>
                  </a:lnTo>
                  <a:lnTo>
                    <a:pt x="21600" y="21600"/>
                  </a:lnTo>
                  <a:close/>
                </a:path>
              </a:pathLst>
            </a:custGeom>
            <a:solidFill>
              <a:srgbClr val="FFFFFF"/>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20" name="Shape 120"/>
            <p:cNvSpPr/>
            <p:nvPr/>
          </p:nvSpPr>
          <p:spPr>
            <a:xfrm rot="16200000">
              <a:off x="-114412" y="1808975"/>
              <a:ext cx="269742" cy="40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819" y="0"/>
                  </a:lnTo>
                  <a:lnTo>
                    <a:pt x="20781" y="0"/>
                  </a:lnTo>
                  <a:lnTo>
                    <a:pt x="21600" y="21600"/>
                  </a:lnTo>
                  <a:close/>
                </a:path>
              </a:pathLst>
            </a:custGeom>
            <a:solidFill>
              <a:srgbClr val="FFFFFF"/>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21" name="Shape 121"/>
            <p:cNvSpPr/>
            <p:nvPr/>
          </p:nvSpPr>
          <p:spPr>
            <a:xfrm rot="16200000">
              <a:off x="-114412" y="2306621"/>
              <a:ext cx="269742" cy="40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819" y="0"/>
                  </a:lnTo>
                  <a:lnTo>
                    <a:pt x="20781" y="0"/>
                  </a:lnTo>
                  <a:lnTo>
                    <a:pt x="21600" y="21600"/>
                  </a:lnTo>
                  <a:close/>
                </a:path>
              </a:pathLst>
            </a:custGeom>
            <a:solidFill>
              <a:srgbClr val="FFFFFF"/>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nvGrpSpPr>
            <p:cNvPr id="127" name="Group 127"/>
            <p:cNvGrpSpPr/>
            <p:nvPr/>
          </p:nvGrpSpPr>
          <p:grpSpPr>
            <a:xfrm>
              <a:off x="326765" y="1024565"/>
              <a:ext cx="548566" cy="390290"/>
              <a:chOff x="0" y="0"/>
              <a:chExt cx="548564" cy="390288"/>
            </a:xfrm>
          </p:grpSpPr>
          <p:sp>
            <p:nvSpPr>
              <p:cNvPr id="122" name="Shape 122"/>
              <p:cNvSpPr/>
              <p:nvPr/>
            </p:nvSpPr>
            <p:spPr>
              <a:xfrm>
                <a:off x="468673" y="0"/>
                <a:ext cx="79892" cy="390289"/>
              </a:xfrm>
              <a:prstGeom prst="rect">
                <a:avLst/>
              </a:prstGeom>
              <a:noFill/>
              <a:ln w="9525" cap="flat">
                <a:solidFill>
                  <a:srgbClr val="FFFFFF"/>
                </a:solidFill>
                <a:prstDash val="solid"/>
                <a:bevel/>
              </a:ln>
              <a:effectLst/>
            </p:spPr>
            <p:txBody>
              <a:bodyPr wrap="square" lIns="0" tIns="0" rIns="0" bIns="0" numCol="1" anchor="ctr">
                <a:noAutofit/>
              </a:bodyPr>
              <a:lstStyle/>
              <a:p>
                <a:pPr lvl="0" algn="ctr"/>
              </a:p>
            </p:txBody>
          </p:sp>
          <p:sp>
            <p:nvSpPr>
              <p:cNvPr id="123" name="Shape 123"/>
              <p:cNvSpPr/>
              <p:nvPr/>
            </p:nvSpPr>
            <p:spPr>
              <a:xfrm>
                <a:off x="351505" y="76848"/>
                <a:ext cx="79892" cy="313441"/>
              </a:xfrm>
              <a:prstGeom prst="rect">
                <a:avLst/>
              </a:prstGeom>
              <a:noFill/>
              <a:ln w="9525" cap="flat">
                <a:solidFill>
                  <a:srgbClr val="FFFFFF"/>
                </a:solidFill>
                <a:prstDash val="solid"/>
                <a:bevel/>
              </a:ln>
              <a:effectLst/>
            </p:spPr>
            <p:txBody>
              <a:bodyPr wrap="square" lIns="0" tIns="0" rIns="0" bIns="0" numCol="1" anchor="ctr">
                <a:noAutofit/>
              </a:bodyPr>
              <a:lstStyle/>
              <a:p>
                <a:pPr lvl="0" algn="ctr"/>
              </a:p>
            </p:txBody>
          </p:sp>
          <p:sp>
            <p:nvSpPr>
              <p:cNvPr id="124" name="Shape 124"/>
              <p:cNvSpPr/>
              <p:nvPr/>
            </p:nvSpPr>
            <p:spPr>
              <a:xfrm>
                <a:off x="234337" y="146699"/>
                <a:ext cx="79892" cy="243590"/>
              </a:xfrm>
              <a:prstGeom prst="rect">
                <a:avLst/>
              </a:prstGeom>
              <a:noFill/>
              <a:ln w="9525" cap="flat">
                <a:solidFill>
                  <a:srgbClr val="FFFFFF"/>
                </a:solidFill>
                <a:prstDash val="solid"/>
                <a:bevel/>
              </a:ln>
              <a:effectLst/>
            </p:spPr>
            <p:txBody>
              <a:bodyPr wrap="square" lIns="0" tIns="0" rIns="0" bIns="0" numCol="1" anchor="ctr">
                <a:noAutofit/>
              </a:bodyPr>
              <a:lstStyle/>
              <a:p>
                <a:pPr lvl="0" algn="ctr"/>
              </a:p>
            </p:txBody>
          </p:sp>
          <p:sp>
            <p:nvSpPr>
              <p:cNvPr id="125" name="Shape 125"/>
              <p:cNvSpPr/>
              <p:nvPr/>
            </p:nvSpPr>
            <p:spPr>
              <a:xfrm>
                <a:off x="117168" y="225563"/>
                <a:ext cx="79892" cy="161941"/>
              </a:xfrm>
              <a:prstGeom prst="rect">
                <a:avLst/>
              </a:prstGeom>
              <a:noFill/>
              <a:ln w="9525" cap="flat">
                <a:solidFill>
                  <a:srgbClr val="FFFFFF"/>
                </a:solidFill>
                <a:prstDash val="solid"/>
                <a:bevel/>
              </a:ln>
              <a:effectLst/>
            </p:spPr>
            <p:txBody>
              <a:bodyPr wrap="square" lIns="0" tIns="0" rIns="0" bIns="0" numCol="1" anchor="ctr">
                <a:noAutofit/>
              </a:bodyPr>
              <a:lstStyle/>
              <a:p>
                <a:pPr lvl="0" algn="ctr"/>
              </a:p>
            </p:txBody>
          </p:sp>
          <p:sp>
            <p:nvSpPr>
              <p:cNvPr id="126" name="Shape 126"/>
              <p:cNvSpPr/>
              <p:nvPr/>
            </p:nvSpPr>
            <p:spPr>
              <a:xfrm>
                <a:off x="0" y="303932"/>
                <a:ext cx="79892" cy="83572"/>
              </a:xfrm>
              <a:prstGeom prst="rect">
                <a:avLst/>
              </a:prstGeom>
              <a:noFill/>
              <a:ln w="9525" cap="flat">
                <a:solidFill>
                  <a:srgbClr val="FFFFFF"/>
                </a:solidFill>
                <a:prstDash val="solid"/>
                <a:bevel/>
              </a:ln>
              <a:effectLst/>
            </p:spPr>
            <p:txBody>
              <a:bodyPr wrap="square" lIns="0" tIns="0" rIns="0" bIns="0" numCol="1" anchor="ctr">
                <a:noAutofit/>
              </a:bodyPr>
              <a:lstStyle/>
              <a:p>
                <a:pPr lvl="0" algn="ctr"/>
              </a:p>
            </p:txBody>
          </p:sp>
        </p:grpSp>
      </p:grpSp>
      <p:sp>
        <p:nvSpPr>
          <p:cNvPr id="129" name="Shape 129"/>
          <p:cNvSpPr/>
          <p:nvPr>
            <p:ph type="sldNum" sz="quarter" idx="2"/>
          </p:nvPr>
        </p:nvSpPr>
        <p:spPr>
          <a:xfrm>
            <a:off x="8229535" y="4703762"/>
            <a:ext cx="743955" cy="1270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lvl="0">
              <a:defRPr sz="1800">
                <a:solidFill>
                  <a:srgbClr val="000000"/>
                </a:solidFill>
              </a:defRPr>
            </a:pPr>
            <a:fld id="{86CB4B4D-7CA3-9044-876B-883B54F8677D}" type="slidenum">
              <a:rPr sz="800">
                <a:solidFill>
                  <a:srgbClr val="CCCCCC"/>
                </a:solidFill>
              </a:rPr>
            </a:fld>
          </a:p>
        </p:txBody>
      </p:sp>
      <p:grpSp>
        <p:nvGrpSpPr>
          <p:cNvPr id="133" name="Group 133"/>
          <p:cNvGrpSpPr/>
          <p:nvPr/>
        </p:nvGrpSpPr>
        <p:grpSpPr>
          <a:xfrm>
            <a:off x="6458482" y="318305"/>
            <a:ext cx="2378539" cy="1492251"/>
            <a:chOff x="0" y="0"/>
            <a:chExt cx="2378537" cy="1492249"/>
          </a:xfrm>
        </p:grpSpPr>
        <p:sp>
          <p:nvSpPr>
            <p:cNvPr id="130" name="Shape 130"/>
            <p:cNvSpPr/>
            <p:nvPr/>
          </p:nvSpPr>
          <p:spPr>
            <a:xfrm>
              <a:off x="810549" y="-1"/>
              <a:ext cx="1182753" cy="1182756"/>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80000"/>
              </a:srgbClr>
            </a:solidFill>
            <a:ln w="12700" cap="flat">
              <a:noFill/>
              <a:miter lim="400000"/>
            </a:ln>
            <a:effectLst/>
          </p:spPr>
          <p:txBody>
            <a:bodyPr wrap="square" lIns="0" tIns="0" rIns="0" bIns="0" numCol="1" anchor="ctr">
              <a:noAutofit/>
            </a:bodyPr>
            <a:lstStyle/>
            <a:p>
              <a:pPr lvl="0" algn="ctr">
                <a:lnSpc>
                  <a:spcPct val="80000"/>
                </a:lnSpc>
                <a:defRPr sz="1400">
                  <a:solidFill>
                    <a:srgbClr val="FFFFFF"/>
                  </a:solidFill>
                  <a:latin typeface="Arial Bold"/>
                  <a:ea typeface="Arial Bold"/>
                  <a:cs typeface="Arial Bold"/>
                  <a:sym typeface="Arial Bold"/>
                </a:defRPr>
              </a:pPr>
            </a:p>
          </p:txBody>
        </p:sp>
        <p:sp>
          <p:nvSpPr>
            <p:cNvPr id="131" name="Shape 131"/>
            <p:cNvSpPr/>
            <p:nvPr/>
          </p:nvSpPr>
          <p:spPr>
            <a:xfrm>
              <a:off x="0" y="592988"/>
              <a:ext cx="2378538" cy="899262"/>
            </a:xfrm>
            <a:prstGeom prst="roundRect">
              <a:avLst>
                <a:gd name="adj" fmla="val 50000"/>
              </a:avLst>
            </a:prstGeom>
            <a:solidFill>
              <a:srgbClr val="FFFFFF">
                <a:alpha val="80000"/>
              </a:srgbClr>
            </a:solidFill>
            <a:ln w="12700" cap="flat">
              <a:noFill/>
              <a:miter lim="400000"/>
            </a:ln>
            <a:effectLst/>
          </p:spPr>
          <p:txBody>
            <a:bodyPr wrap="square" lIns="0" tIns="0" rIns="0" bIns="0" numCol="1" anchor="ctr">
              <a:noAutofit/>
            </a:bodyPr>
            <a:lstStyle/>
            <a:p>
              <a:pPr lvl="0" algn="ctr">
                <a:lnSpc>
                  <a:spcPct val="80000"/>
                </a:lnSpc>
                <a:defRPr sz="1400">
                  <a:solidFill>
                    <a:srgbClr val="FFFFFF"/>
                  </a:solidFill>
                  <a:latin typeface="Arial Bold"/>
                  <a:ea typeface="Arial Bold"/>
                  <a:cs typeface="Arial Bold"/>
                  <a:sym typeface="Arial Bold"/>
                </a:defRPr>
              </a:pPr>
            </a:p>
          </p:txBody>
        </p:sp>
        <p:sp>
          <p:nvSpPr>
            <p:cNvPr id="132" name="Shape 132"/>
            <p:cNvSpPr/>
            <p:nvPr/>
          </p:nvSpPr>
          <p:spPr>
            <a:xfrm>
              <a:off x="381292" y="302233"/>
              <a:ext cx="880521" cy="88052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80000"/>
              </a:srgbClr>
            </a:solidFill>
            <a:ln w="12700" cap="flat">
              <a:noFill/>
              <a:miter lim="400000"/>
            </a:ln>
            <a:effectLst/>
          </p:spPr>
          <p:txBody>
            <a:bodyPr wrap="square" lIns="0" tIns="0" rIns="0" bIns="0" numCol="1" anchor="ctr">
              <a:noAutofit/>
            </a:bodyPr>
            <a:lstStyle/>
            <a:p>
              <a:pPr lvl="0" algn="ctr">
                <a:lnSpc>
                  <a:spcPct val="80000"/>
                </a:lnSpc>
                <a:defRPr sz="1400">
                  <a:solidFill>
                    <a:srgbClr val="FFFFFF"/>
                  </a:solidFill>
                  <a:latin typeface="Arial Bold"/>
                  <a:ea typeface="Arial Bold"/>
                  <a:cs typeface="Arial Bold"/>
                  <a:sym typeface="Arial Bold"/>
                </a:defRPr>
              </a:pPr>
            </a:p>
          </p:txBody>
        </p:sp>
      </p:grpSp>
      <p:pic>
        <p:nvPicPr>
          <p:cNvPr id="134" name="image10.png" descr="CBC.png"/>
          <p:cNvPicPr/>
          <p:nvPr/>
        </p:nvPicPr>
        <p:blipFill>
          <a:blip r:embed="rId3">
            <a:extLst/>
          </a:blip>
          <a:stretch>
            <a:fillRect/>
          </a:stretch>
        </p:blipFill>
        <p:spPr>
          <a:xfrm>
            <a:off x="168069" y="176262"/>
            <a:ext cx="241608" cy="241608"/>
          </a:xfrm>
          <a:prstGeom prst="rect">
            <a:avLst/>
          </a:prstGeom>
          <a:ln w="12700">
            <a:miter lim="400000"/>
          </a:ln>
        </p:spPr>
      </p:pic>
      <p:sp>
        <p:nvSpPr>
          <p:cNvPr id="135" name="Shape 135"/>
          <p:cNvSpPr/>
          <p:nvPr/>
        </p:nvSpPr>
        <p:spPr>
          <a:xfrm>
            <a:off x="464429" y="99381"/>
            <a:ext cx="8229601" cy="37523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000">
                <a:solidFill>
                  <a:srgbClr val="FFFFFF"/>
                </a:solidFill>
              </a:defRPr>
            </a:lvl1pPr>
          </a:lstStyle>
          <a:p>
            <a:pPr lvl="0">
              <a:defRPr sz="1800">
                <a:solidFill>
                  <a:srgbClr val="000000"/>
                </a:solidFill>
              </a:defRPr>
            </a:pPr>
            <a:r>
              <a:rPr sz="2000">
                <a:solidFill>
                  <a:srgbClr val="FFFFFF"/>
                </a:solidFill>
              </a:rPr>
              <a:t>Today’s Mobile Apps</a:t>
            </a:r>
          </a:p>
        </p:txBody>
      </p:sp>
      <p:grpSp>
        <p:nvGrpSpPr>
          <p:cNvPr id="141" name="Group 141"/>
          <p:cNvGrpSpPr/>
          <p:nvPr/>
        </p:nvGrpSpPr>
        <p:grpSpPr>
          <a:xfrm>
            <a:off x="3266718" y="2984040"/>
            <a:ext cx="549295" cy="390809"/>
            <a:chOff x="0" y="0"/>
            <a:chExt cx="549294" cy="390808"/>
          </a:xfrm>
        </p:grpSpPr>
        <p:sp>
          <p:nvSpPr>
            <p:cNvPr id="136" name="Shape 136"/>
            <p:cNvSpPr/>
            <p:nvPr/>
          </p:nvSpPr>
          <p:spPr>
            <a:xfrm>
              <a:off x="469297" y="-1"/>
              <a:ext cx="79998" cy="390810"/>
            </a:xfrm>
            <a:prstGeom prst="rect">
              <a:avLst/>
            </a:prstGeom>
            <a:solidFill>
              <a:srgbClr val="FFFFFF"/>
            </a:solidFill>
            <a:ln w="12700" cap="flat">
              <a:noFill/>
              <a:miter lim="400000"/>
            </a:ln>
            <a:effectLst/>
          </p:spPr>
          <p:txBody>
            <a:bodyPr wrap="square" lIns="0" tIns="0" rIns="0" bIns="0" numCol="1" anchor="ctr">
              <a:noAutofit/>
            </a:bodyPr>
            <a:lstStyle/>
            <a:p>
              <a:pPr lvl="0" algn="ctr"/>
            </a:p>
          </p:txBody>
        </p:sp>
        <p:sp>
          <p:nvSpPr>
            <p:cNvPr id="137" name="Shape 137"/>
            <p:cNvSpPr/>
            <p:nvPr/>
          </p:nvSpPr>
          <p:spPr>
            <a:xfrm>
              <a:off x="351973" y="76950"/>
              <a:ext cx="79998" cy="313858"/>
            </a:xfrm>
            <a:prstGeom prst="rect">
              <a:avLst/>
            </a:prstGeom>
            <a:solidFill>
              <a:srgbClr val="FFFFFF"/>
            </a:solidFill>
            <a:ln w="12700" cap="flat">
              <a:noFill/>
              <a:miter lim="400000"/>
            </a:ln>
            <a:effectLst/>
          </p:spPr>
          <p:txBody>
            <a:bodyPr wrap="square" lIns="0" tIns="0" rIns="0" bIns="0" numCol="1" anchor="ctr">
              <a:noAutofit/>
            </a:bodyPr>
            <a:lstStyle/>
            <a:p>
              <a:pPr lvl="0" algn="ctr"/>
            </a:p>
          </p:txBody>
        </p:sp>
        <p:sp>
          <p:nvSpPr>
            <p:cNvPr id="138" name="Shape 138"/>
            <p:cNvSpPr/>
            <p:nvPr/>
          </p:nvSpPr>
          <p:spPr>
            <a:xfrm>
              <a:off x="234648" y="146894"/>
              <a:ext cx="79998" cy="243914"/>
            </a:xfrm>
            <a:prstGeom prst="rect">
              <a:avLst/>
            </a:prstGeom>
            <a:solidFill>
              <a:srgbClr val="FFFFFF"/>
            </a:solidFill>
            <a:ln w="12700" cap="flat">
              <a:noFill/>
              <a:miter lim="400000"/>
            </a:ln>
            <a:effectLst/>
          </p:spPr>
          <p:txBody>
            <a:bodyPr wrap="square" lIns="0" tIns="0" rIns="0" bIns="0" numCol="1" anchor="ctr">
              <a:noAutofit/>
            </a:bodyPr>
            <a:lstStyle/>
            <a:p>
              <a:pPr lvl="0" algn="ctr"/>
            </a:p>
          </p:txBody>
        </p:sp>
        <p:sp>
          <p:nvSpPr>
            <p:cNvPr id="139" name="Shape 139"/>
            <p:cNvSpPr/>
            <p:nvPr/>
          </p:nvSpPr>
          <p:spPr>
            <a:xfrm>
              <a:off x="117324" y="225863"/>
              <a:ext cx="79998" cy="162157"/>
            </a:xfrm>
            <a:prstGeom prst="rect">
              <a:avLst/>
            </a:prstGeom>
            <a:solidFill>
              <a:srgbClr val="FFFFFF"/>
            </a:solidFill>
            <a:ln w="12700" cap="flat">
              <a:noFill/>
              <a:miter lim="400000"/>
            </a:ln>
            <a:effectLst/>
          </p:spPr>
          <p:txBody>
            <a:bodyPr wrap="square" lIns="0" tIns="0" rIns="0" bIns="0" numCol="1" anchor="ctr">
              <a:noAutofit/>
            </a:bodyPr>
            <a:lstStyle/>
            <a:p>
              <a:pPr lvl="0" algn="ctr"/>
            </a:p>
          </p:txBody>
        </p:sp>
        <p:sp>
          <p:nvSpPr>
            <p:cNvPr id="140" name="Shape 140"/>
            <p:cNvSpPr/>
            <p:nvPr/>
          </p:nvSpPr>
          <p:spPr>
            <a:xfrm>
              <a:off x="0" y="304336"/>
              <a:ext cx="79998" cy="83683"/>
            </a:xfrm>
            <a:prstGeom prst="rect">
              <a:avLst/>
            </a:prstGeom>
            <a:solidFill>
              <a:srgbClr val="FFFFFF"/>
            </a:solidFill>
            <a:ln w="12700" cap="flat">
              <a:noFill/>
              <a:miter lim="400000"/>
            </a:ln>
            <a:effectLst/>
          </p:spPr>
          <p:txBody>
            <a:bodyPr wrap="square" lIns="0" tIns="0" rIns="0" bIns="0" numCol="1" anchor="ctr">
              <a:noAutofit/>
            </a:bodyPr>
            <a:lstStyle/>
            <a:p>
              <a:pPr lvl="0" algn="ctr"/>
            </a:p>
          </p:txBody>
        </p:sp>
      </p:grpSp>
      <p:grpSp>
        <p:nvGrpSpPr>
          <p:cNvPr id="147" name="Group 147"/>
          <p:cNvGrpSpPr/>
          <p:nvPr/>
        </p:nvGrpSpPr>
        <p:grpSpPr>
          <a:xfrm>
            <a:off x="3262238" y="2978068"/>
            <a:ext cx="553045" cy="393478"/>
            <a:chOff x="0" y="0"/>
            <a:chExt cx="553043" cy="393476"/>
          </a:xfrm>
        </p:grpSpPr>
        <p:sp>
          <p:nvSpPr>
            <p:cNvPr id="142" name="Shape 142"/>
            <p:cNvSpPr/>
            <p:nvPr/>
          </p:nvSpPr>
          <p:spPr>
            <a:xfrm>
              <a:off x="472500" y="-1"/>
              <a:ext cx="80544" cy="393478"/>
            </a:xfrm>
            <a:prstGeom prst="rect">
              <a:avLst/>
            </a:prstGeom>
            <a:noFill/>
            <a:ln w="9525" cap="flat">
              <a:solidFill>
                <a:srgbClr val="FFFFFF"/>
              </a:solidFill>
              <a:prstDash val="solid"/>
              <a:bevel/>
            </a:ln>
            <a:effectLst/>
          </p:spPr>
          <p:txBody>
            <a:bodyPr wrap="square" lIns="0" tIns="0" rIns="0" bIns="0" numCol="1" anchor="ctr">
              <a:noAutofit/>
            </a:bodyPr>
            <a:lstStyle/>
            <a:p>
              <a:pPr lvl="0" algn="ctr"/>
            </a:p>
          </p:txBody>
        </p:sp>
        <p:sp>
          <p:nvSpPr>
            <p:cNvPr id="143" name="Shape 143"/>
            <p:cNvSpPr/>
            <p:nvPr/>
          </p:nvSpPr>
          <p:spPr>
            <a:xfrm>
              <a:off x="354375" y="77476"/>
              <a:ext cx="80544" cy="316000"/>
            </a:xfrm>
            <a:prstGeom prst="rect">
              <a:avLst/>
            </a:prstGeom>
            <a:noFill/>
            <a:ln w="9525" cap="flat">
              <a:solidFill>
                <a:srgbClr val="FFFFFF"/>
              </a:solidFill>
              <a:prstDash val="solid"/>
              <a:bevel/>
            </a:ln>
            <a:effectLst/>
          </p:spPr>
          <p:txBody>
            <a:bodyPr wrap="square" lIns="0" tIns="0" rIns="0" bIns="0" numCol="1" anchor="ctr">
              <a:noAutofit/>
            </a:bodyPr>
            <a:lstStyle/>
            <a:p>
              <a:pPr lvl="0" algn="ctr"/>
            </a:p>
          </p:txBody>
        </p:sp>
        <p:sp>
          <p:nvSpPr>
            <p:cNvPr id="144" name="Shape 144"/>
            <p:cNvSpPr/>
            <p:nvPr/>
          </p:nvSpPr>
          <p:spPr>
            <a:xfrm>
              <a:off x="236250" y="147897"/>
              <a:ext cx="80544" cy="245580"/>
            </a:xfrm>
            <a:prstGeom prst="rect">
              <a:avLst/>
            </a:prstGeom>
            <a:noFill/>
            <a:ln w="9525" cap="flat">
              <a:solidFill>
                <a:srgbClr val="FFFFFF"/>
              </a:solidFill>
              <a:prstDash val="solid"/>
              <a:bevel/>
            </a:ln>
            <a:effectLst/>
          </p:spPr>
          <p:txBody>
            <a:bodyPr wrap="square" lIns="0" tIns="0" rIns="0" bIns="0" numCol="1" anchor="ctr">
              <a:noAutofit/>
            </a:bodyPr>
            <a:lstStyle/>
            <a:p>
              <a:pPr lvl="0" algn="ctr"/>
            </a:p>
          </p:txBody>
        </p:sp>
        <p:sp>
          <p:nvSpPr>
            <p:cNvPr id="145" name="Shape 145"/>
            <p:cNvSpPr/>
            <p:nvPr/>
          </p:nvSpPr>
          <p:spPr>
            <a:xfrm>
              <a:off x="118125" y="227405"/>
              <a:ext cx="80544" cy="163264"/>
            </a:xfrm>
            <a:prstGeom prst="rect">
              <a:avLst/>
            </a:prstGeom>
            <a:solidFill>
              <a:srgbClr val="FFFFFF"/>
            </a:solidFill>
            <a:ln w="12700" cap="flat">
              <a:noFill/>
              <a:miter lim="400000"/>
            </a:ln>
            <a:effectLst/>
          </p:spPr>
          <p:txBody>
            <a:bodyPr wrap="square" lIns="0" tIns="0" rIns="0" bIns="0" numCol="1" anchor="ctr">
              <a:noAutofit/>
            </a:bodyPr>
            <a:lstStyle/>
            <a:p>
              <a:pPr lvl="0" algn="ctr"/>
            </a:p>
          </p:txBody>
        </p:sp>
        <p:sp>
          <p:nvSpPr>
            <p:cNvPr id="146" name="Shape 146"/>
            <p:cNvSpPr/>
            <p:nvPr/>
          </p:nvSpPr>
          <p:spPr>
            <a:xfrm>
              <a:off x="-1" y="306414"/>
              <a:ext cx="80544" cy="84254"/>
            </a:xfrm>
            <a:prstGeom prst="rect">
              <a:avLst/>
            </a:prstGeom>
            <a:solidFill>
              <a:srgbClr val="FFFFFF"/>
            </a:solidFill>
            <a:ln w="12700" cap="flat">
              <a:noFill/>
              <a:miter lim="400000"/>
            </a:ln>
            <a:effectLst/>
          </p:spPr>
          <p:txBody>
            <a:bodyPr wrap="square" lIns="0" tIns="0" rIns="0" bIns="0" numCol="1" anchor="ctr">
              <a:noAutofit/>
            </a:bodyPr>
            <a:lstStyle/>
            <a:p>
              <a:pPr lvl="0" algn="ctr"/>
            </a:p>
          </p:txBody>
        </p:sp>
      </p:grpSp>
      <p:grpSp>
        <p:nvGrpSpPr>
          <p:cNvPr id="156" name="Group 156"/>
          <p:cNvGrpSpPr/>
          <p:nvPr/>
        </p:nvGrpSpPr>
        <p:grpSpPr>
          <a:xfrm>
            <a:off x="3512584" y="3136546"/>
            <a:ext cx="2136792" cy="1596794"/>
            <a:chOff x="0" y="0"/>
            <a:chExt cx="2136791" cy="1596793"/>
          </a:xfrm>
        </p:grpSpPr>
        <p:sp>
          <p:nvSpPr>
            <p:cNvPr id="148" name="Shape 148"/>
            <p:cNvSpPr/>
            <p:nvPr/>
          </p:nvSpPr>
          <p:spPr>
            <a:xfrm>
              <a:off x="0" y="14901"/>
              <a:ext cx="2136792" cy="1581893"/>
            </a:xfrm>
            <a:prstGeom prst="rect">
              <a:avLst/>
            </a:prstGeom>
            <a:solidFill>
              <a:srgbClr val="FFFFFF"/>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49" name="Shape 149"/>
            <p:cNvSpPr/>
            <p:nvPr/>
          </p:nvSpPr>
          <p:spPr>
            <a:xfrm>
              <a:off x="1058051" y="675599"/>
              <a:ext cx="1017244" cy="5259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a:solidFill>
                    <a:srgbClr val="000000"/>
                  </a:solidFill>
                </a:defRPr>
              </a:lvl1pPr>
            </a:lstStyle>
            <a:p>
              <a:pPr lvl="0"/>
              <a:r>
                <a:t>Try again later.</a:t>
              </a:r>
            </a:p>
          </p:txBody>
        </p:sp>
        <p:grpSp>
          <p:nvGrpSpPr>
            <p:cNvPr id="152" name="Group 152"/>
            <p:cNvGrpSpPr/>
            <p:nvPr/>
          </p:nvGrpSpPr>
          <p:grpSpPr>
            <a:xfrm>
              <a:off x="0" y="-1"/>
              <a:ext cx="2136792" cy="350663"/>
              <a:chOff x="0" y="0"/>
              <a:chExt cx="2136791" cy="350661"/>
            </a:xfrm>
          </p:grpSpPr>
          <p:sp>
            <p:nvSpPr>
              <p:cNvPr id="150" name="Shape 150"/>
              <p:cNvSpPr/>
              <p:nvPr/>
            </p:nvSpPr>
            <p:spPr>
              <a:xfrm>
                <a:off x="0" y="14900"/>
                <a:ext cx="2136792" cy="320862"/>
              </a:xfrm>
              <a:prstGeom prst="rect">
                <a:avLst/>
              </a:prstGeom>
              <a:solidFill>
                <a:srgbClr val="D9D9D9"/>
              </a:solidFill>
              <a:ln w="12700" cap="flat">
                <a:noFill/>
                <a:miter lim="400000"/>
              </a:ln>
              <a:effectLst/>
            </p:spPr>
            <p:txBody>
              <a:bodyPr wrap="square" lIns="0" tIns="0" rIns="0" bIns="0" numCol="1" anchor="ctr">
                <a:noAutofit/>
              </a:bodyPr>
              <a:lstStyle/>
              <a:p>
                <a:pPr lvl="0" algn="ctr">
                  <a:defRPr>
                    <a:solidFill>
                      <a:srgbClr val="000000"/>
                    </a:solidFill>
                  </a:defRPr>
                </a:pPr>
              </a:p>
            </p:txBody>
          </p:sp>
          <p:sp>
            <p:nvSpPr>
              <p:cNvPr id="151" name="Shape 151"/>
              <p:cNvSpPr/>
              <p:nvPr/>
            </p:nvSpPr>
            <p:spPr>
              <a:xfrm>
                <a:off x="0" y="-1"/>
                <a:ext cx="2136792" cy="350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lvl="0"/>
                <a:r>
                  <a:t>No Internet</a:t>
                </a:r>
              </a:p>
            </p:txBody>
          </p:sp>
        </p:grpSp>
        <p:sp>
          <p:nvSpPr>
            <p:cNvPr id="153" name="Shape 153"/>
            <p:cNvSpPr/>
            <p:nvPr/>
          </p:nvSpPr>
          <p:spPr>
            <a:xfrm>
              <a:off x="140621" y="623260"/>
              <a:ext cx="725605" cy="72560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E021D"/>
            </a:solidFill>
            <a:ln w="12700" cap="flat">
              <a:noFill/>
              <a:miter lim="400000"/>
            </a:ln>
            <a:effectLst/>
          </p:spPr>
          <p:txBody>
            <a:bodyPr wrap="square" lIns="0" tIns="0" rIns="0" bIns="0" numCol="1" anchor="ctr">
              <a:noAutofit/>
            </a:bodyPr>
            <a:lstStyle/>
            <a:p>
              <a:pPr lvl="0" algn="ctr"/>
            </a:p>
          </p:txBody>
        </p:sp>
        <p:sp>
          <p:nvSpPr>
            <p:cNvPr id="154" name="Shape 154"/>
            <p:cNvSpPr/>
            <p:nvPr/>
          </p:nvSpPr>
          <p:spPr>
            <a:xfrm flipV="1">
              <a:off x="372494" y="868034"/>
              <a:ext cx="263252" cy="263254"/>
            </a:xfrm>
            <a:prstGeom prst="line">
              <a:avLst/>
            </a:prstGeom>
            <a:noFill/>
            <a:ln w="76200" cap="rnd">
              <a:solidFill>
                <a:srgbClr val="FFFFFF"/>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155" name="Shape 155"/>
            <p:cNvSpPr/>
            <p:nvPr/>
          </p:nvSpPr>
          <p:spPr>
            <a:xfrm>
              <a:off x="372492" y="868034"/>
              <a:ext cx="263254" cy="263252"/>
            </a:xfrm>
            <a:prstGeom prst="line">
              <a:avLst/>
            </a:prstGeom>
            <a:noFill/>
            <a:ln w="76200" cap="rnd">
              <a:solidFill>
                <a:srgbClr val="FFFFFF"/>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grpSp>
      <p:grpSp>
        <p:nvGrpSpPr>
          <p:cNvPr id="160" name="Group 160"/>
          <p:cNvGrpSpPr/>
          <p:nvPr/>
        </p:nvGrpSpPr>
        <p:grpSpPr>
          <a:xfrm>
            <a:off x="4121096" y="3624845"/>
            <a:ext cx="899075" cy="899075"/>
            <a:chOff x="0" y="0"/>
            <a:chExt cx="899073" cy="899073"/>
          </a:xfrm>
        </p:grpSpPr>
        <p:sp>
          <p:nvSpPr>
            <p:cNvPr id="157" name="Shape 157"/>
            <p:cNvSpPr/>
            <p:nvPr/>
          </p:nvSpPr>
          <p:spPr>
            <a:xfrm>
              <a:off x="0" y="0"/>
              <a:ext cx="899075" cy="89907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A700"/>
            </a:solidFill>
            <a:ln w="12700" cap="flat">
              <a:noFill/>
              <a:miter lim="400000"/>
            </a:ln>
            <a:effectLst/>
          </p:spPr>
          <p:txBody>
            <a:bodyPr wrap="square" lIns="0" tIns="0" rIns="0" bIns="0" numCol="1" anchor="ctr">
              <a:noAutofit/>
            </a:bodyPr>
            <a:lstStyle/>
            <a:p>
              <a:pPr lvl="0" algn="ctr"/>
            </a:p>
          </p:txBody>
        </p:sp>
        <p:sp>
          <p:nvSpPr>
            <p:cNvPr id="158" name="Shape 158"/>
            <p:cNvSpPr/>
            <p:nvPr/>
          </p:nvSpPr>
          <p:spPr>
            <a:xfrm>
              <a:off x="269367" y="482198"/>
              <a:ext cx="137268" cy="137268"/>
            </a:xfrm>
            <a:prstGeom prst="line">
              <a:avLst/>
            </a:prstGeom>
            <a:noFill/>
            <a:ln w="76200" cap="rnd">
              <a:solidFill>
                <a:srgbClr val="FFFFFF"/>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159" name="Shape 159"/>
            <p:cNvSpPr/>
            <p:nvPr/>
          </p:nvSpPr>
          <p:spPr>
            <a:xfrm flipV="1">
              <a:off x="406634" y="356216"/>
              <a:ext cx="263252" cy="263253"/>
            </a:xfrm>
            <a:prstGeom prst="line">
              <a:avLst/>
            </a:prstGeom>
            <a:noFill/>
            <a:ln w="76200" cap="rnd">
              <a:solidFill>
                <a:srgbClr val="FFFFFF"/>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grpSp>
      <p:grpSp>
        <p:nvGrpSpPr>
          <p:cNvPr id="163" name="Group 163"/>
          <p:cNvGrpSpPr/>
          <p:nvPr/>
        </p:nvGrpSpPr>
        <p:grpSpPr>
          <a:xfrm>
            <a:off x="3908666" y="3464933"/>
            <a:ext cx="1323937" cy="1236868"/>
            <a:chOff x="0" y="0"/>
            <a:chExt cx="1323935" cy="1236867"/>
          </a:xfrm>
        </p:grpSpPr>
        <p:pic>
          <p:nvPicPr>
            <p:cNvPr id="161" name="image11.gif" descr="ActivitySpinner.gif"/>
            <p:cNvPicPr/>
            <p:nvPr/>
          </p:nvPicPr>
          <p:blipFill>
            <a:blip r:embed="rId4">
              <a:extLst/>
            </a:blip>
            <a:stretch>
              <a:fillRect/>
            </a:stretch>
          </p:blipFill>
          <p:spPr>
            <a:xfrm>
              <a:off x="221413" y="0"/>
              <a:ext cx="899076" cy="899075"/>
            </a:xfrm>
            <a:prstGeom prst="rect">
              <a:avLst/>
            </a:prstGeom>
            <a:ln w="12700" cap="flat">
              <a:noFill/>
              <a:miter lim="400000"/>
            </a:ln>
            <a:effectLst/>
          </p:spPr>
        </p:pic>
        <p:sp>
          <p:nvSpPr>
            <p:cNvPr id="162" name="Shape 162"/>
            <p:cNvSpPr/>
            <p:nvPr/>
          </p:nvSpPr>
          <p:spPr>
            <a:xfrm>
              <a:off x="-1" y="923475"/>
              <a:ext cx="1323937" cy="313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ctr">
                <a:defRPr sz="1600">
                  <a:solidFill>
                    <a:srgbClr val="FFFFFF"/>
                  </a:solidFill>
                </a:defRPr>
              </a:lvl1pPr>
            </a:lstStyle>
            <a:p>
              <a:pPr lvl="0">
                <a:defRPr sz="1800">
                  <a:solidFill>
                    <a:srgbClr val="000000"/>
                  </a:solidFill>
                </a:defRPr>
              </a:pPr>
              <a:r>
                <a:rPr sz="1600">
                  <a:solidFill>
                    <a:srgbClr val="FFFFFF"/>
                  </a:solidFill>
                </a:rPr>
                <a:t>please wait…</a:t>
              </a:r>
            </a:p>
          </p:txBody>
        </p:sp>
      </p:gr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4" presetID="2" grpId="1" fill="hold">
                                  <p:stCondLst>
                                    <p:cond delay="500"/>
                                  </p:stCondLst>
                                  <p:iterate type="el" backwards="0">
                                    <p:tmAbs val="0"/>
                                  </p:iterate>
                                  <p:childTnLst>
                                    <p:set>
                                      <p:cBhvr>
                                        <p:cTn id="6" fill="hold"/>
                                        <p:tgtEl>
                                          <p:spTgt spid="128"/>
                                        </p:tgtEl>
                                        <p:attrNameLst>
                                          <p:attrName>style.visibility</p:attrName>
                                        </p:attrNameLst>
                                      </p:cBhvr>
                                      <p:to>
                                        <p:strVal val="visible"/>
                                      </p:to>
                                    </p:set>
                                    <p:anim calcmode="lin" valueType="num">
                                      <p:cBhvr>
                                        <p:cTn id="7" dur="1000" fill="hold"/>
                                        <p:tgtEl>
                                          <p:spTgt spid="128"/>
                                        </p:tgtEl>
                                        <p:attrNameLst>
                                          <p:attrName>ppt_x</p:attrName>
                                        </p:attrNameLst>
                                      </p:cBhvr>
                                      <p:tavLst>
                                        <p:tav tm="0">
                                          <p:val>
                                            <p:strVal val="#ppt_x"/>
                                          </p:val>
                                        </p:tav>
                                        <p:tav tm="100000">
                                          <p:val>
                                            <p:strVal val="#ppt_x"/>
                                          </p:val>
                                        </p:tav>
                                      </p:tavLst>
                                    </p:anim>
                                    <p:anim calcmode="lin" valueType="num">
                                      <p:cBhvr>
                                        <p:cTn id="8" dur="10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nodeType="afterEffect" presetClass="entr" presetSubtype="2" presetID="7" grpId="2" fill="hold">
                                  <p:stCondLst>
                                    <p:cond delay="0"/>
                                  </p:stCondLst>
                                  <p:iterate type="el" backwards="0">
                                    <p:tmAbs val="0"/>
                                  </p:iterate>
                                  <p:childTnLst>
                                    <p:set>
                                      <p:cBhvr>
                                        <p:cTn id="11" fill="hold"/>
                                        <p:tgtEl>
                                          <p:spTgt spid="133"/>
                                        </p:tgtEl>
                                        <p:attrNameLst>
                                          <p:attrName>style.visibility</p:attrName>
                                        </p:attrNameLst>
                                      </p:cBhvr>
                                      <p:to>
                                        <p:strVal val="visible"/>
                                      </p:to>
                                    </p:set>
                                    <p:anim calcmode="lin" valueType="num">
                                      <p:cBhvr>
                                        <p:cTn id="12" dur="1500" fill="hold"/>
                                        <p:tgtEl>
                                          <p:spTgt spid="133"/>
                                        </p:tgtEl>
                                        <p:attrNameLst>
                                          <p:attrName>ppt_x</p:attrName>
                                        </p:attrNameLst>
                                      </p:cBhvr>
                                      <p:tavLst>
                                        <p:tav tm="0">
                                          <p:val>
                                            <p:strVal val="1+#ppt_w/2"/>
                                          </p:val>
                                        </p:tav>
                                        <p:tav tm="100000">
                                          <p:val>
                                            <p:strVal val="#ppt_x"/>
                                          </p:val>
                                        </p:tav>
                                      </p:tavLst>
                                    </p:anim>
                                    <p:anim calcmode="lin" valueType="num">
                                      <p:cBhvr>
                                        <p:cTn id="13" dur="1500" fill="hold"/>
                                        <p:tgtEl>
                                          <p:spTgt spid="133"/>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nodeType="afterEffect" presetClass="entr" presetSubtype="2" presetID="22" grpId="3" fill="hold">
                                  <p:stCondLst>
                                    <p:cond delay="500"/>
                                  </p:stCondLst>
                                  <p:iterate type="el" backwards="0">
                                    <p:tmAbs val="0"/>
                                  </p:iterate>
                                  <p:childTnLst>
                                    <p:set>
                                      <p:cBhvr>
                                        <p:cTn id="16" fill="hold"/>
                                        <p:tgtEl>
                                          <p:spTgt spid="114"/>
                                        </p:tgtEl>
                                        <p:attrNameLst>
                                          <p:attrName>style.visibility</p:attrName>
                                        </p:attrNameLst>
                                      </p:cBhvr>
                                      <p:to>
                                        <p:strVal val="visible"/>
                                      </p:to>
                                    </p:set>
                                    <p:animEffect filter="wipe(right)" transition="in">
                                      <p:cBhvr>
                                        <p:cTn id="17" dur="500"/>
                                        <p:tgtEl>
                                          <p:spTgt spid="114"/>
                                        </p:tgtEl>
                                      </p:cBhvr>
                                    </p:animEffect>
                                  </p:childTnLst>
                                </p:cTn>
                              </p:par>
                            </p:childTnLst>
                          </p:cTn>
                        </p:par>
                        <p:par>
                          <p:cTn id="18" fill="hold">
                            <p:stCondLst>
                              <p:cond delay="4000"/>
                            </p:stCondLst>
                            <p:childTnLst>
                              <p:par>
                                <p:cTn id="19" nodeType="afterEffect" presetClass="entr" presetSubtype="0" presetID="10" grpId="4" fill="hold">
                                  <p:stCondLst>
                                    <p:cond delay="0"/>
                                  </p:stCondLst>
                                  <p:iterate type="el" backwards="0">
                                    <p:tmAbs val="0"/>
                                  </p:iterate>
                                  <p:childTnLst>
                                    <p:set>
                                      <p:cBhvr>
                                        <p:cTn id="20" fill="hold"/>
                                        <p:tgtEl>
                                          <p:spTgt spid="141"/>
                                        </p:tgtEl>
                                        <p:attrNameLst>
                                          <p:attrName>style.visibility</p:attrName>
                                        </p:attrNameLst>
                                      </p:cBhvr>
                                      <p:to>
                                        <p:strVal val="visible"/>
                                      </p:to>
                                    </p:set>
                                    <p:animEffect filter="fade" transition="in">
                                      <p:cBhvr>
                                        <p:cTn id="21" dur="500"/>
                                        <p:tgtEl>
                                          <p:spTgt spid="141"/>
                                        </p:tgtEl>
                                      </p:cBhvr>
                                    </p:animEffect>
                                  </p:childTnLst>
                                </p:cTn>
                              </p:par>
                            </p:childTnLst>
                          </p:cTn>
                        </p:par>
                        <p:par>
                          <p:cTn id="22" fill="hold">
                            <p:stCondLst>
                              <p:cond delay="4500"/>
                            </p:stCondLst>
                            <p:childTnLst>
                              <p:par>
                                <p:cTn id="23" nodeType="afterEffect" presetClass="entr" presetSubtype="0" presetID="10" grpId="5" fill="hold">
                                  <p:stCondLst>
                                    <p:cond delay="0"/>
                                  </p:stCondLst>
                                  <p:iterate type="el" backwards="0">
                                    <p:tmAbs val="0"/>
                                  </p:iterate>
                                  <p:childTnLst>
                                    <p:set>
                                      <p:cBhvr>
                                        <p:cTn id="24" fill="hold"/>
                                        <p:tgtEl>
                                          <p:spTgt spid="147"/>
                                        </p:tgtEl>
                                        <p:attrNameLst>
                                          <p:attrName>style.visibility</p:attrName>
                                        </p:attrNameLst>
                                      </p:cBhvr>
                                      <p:to>
                                        <p:strVal val="visible"/>
                                      </p:to>
                                    </p:set>
                                    <p:animEffect filter="fade" transition="in">
                                      <p:cBhvr>
                                        <p:cTn id="25" dur="500"/>
                                        <p:tgtEl>
                                          <p:spTgt spid="147"/>
                                        </p:tgtEl>
                                      </p:cBhvr>
                                    </p:animEffect>
                                  </p:childTnLst>
                                </p:cTn>
                              </p:par>
                            </p:childTnLst>
                          </p:cTn>
                        </p:par>
                        <p:par>
                          <p:cTn id="26" fill="hold">
                            <p:stCondLst>
                              <p:cond delay="5000"/>
                            </p:stCondLst>
                            <p:childTnLst>
                              <p:par>
                                <p:cTn id="27" nodeType="afterEffect" presetClass="entr" presetSubtype="0" presetID="10" grpId="6" fill="hold">
                                  <p:stCondLst>
                                    <p:cond delay="0"/>
                                  </p:stCondLst>
                                  <p:iterate type="el" backwards="0">
                                    <p:tmAbs val="0"/>
                                  </p:iterate>
                                  <p:childTnLst>
                                    <p:set>
                                      <p:cBhvr>
                                        <p:cTn id="28" fill="hold"/>
                                        <p:tgtEl>
                                          <p:spTgt spid="160"/>
                                        </p:tgtEl>
                                        <p:attrNameLst>
                                          <p:attrName>style.visibility</p:attrName>
                                        </p:attrNameLst>
                                      </p:cBhvr>
                                      <p:to>
                                        <p:strVal val="visible"/>
                                      </p:to>
                                    </p:set>
                                    <p:animEffect filter="fade" transition="in">
                                      <p:cBhvr>
                                        <p:cTn id="29" dur="500"/>
                                        <p:tgtEl>
                                          <p:spTgt spid="160"/>
                                        </p:tgtEl>
                                      </p:cBhvr>
                                    </p:animEffect>
                                  </p:childTnLst>
                                </p:cTn>
                              </p:par>
                            </p:childTnLst>
                          </p:cTn>
                        </p:par>
                      </p:childTnLst>
                    </p:cTn>
                  </p:par>
                  <p:par>
                    <p:cTn id="30" fill="hold">
                      <p:stCondLst>
                        <p:cond delay="indefinite"/>
                      </p:stCondLst>
                      <p:childTnLst>
                        <p:par>
                          <p:cTn id="31" fill="hold">
                            <p:stCondLst>
                              <p:cond delay="0"/>
                            </p:stCondLst>
                            <p:childTnLst>
                              <p:par>
                                <p:cTn id="32" nodeType="clickEffect" presetClass="exit" presetSubtype="0" presetID="10" grpId="7" fill="hold">
                                  <p:stCondLst>
                                    <p:cond delay="0"/>
                                  </p:stCondLst>
                                  <p:iterate type="el" backwards="0">
                                    <p:tmAbs val="0"/>
                                  </p:iterate>
                                  <p:childTnLst>
                                    <p:animEffect filter="fade" transition="out">
                                      <p:cBhvr>
                                        <p:cTn id="33" dur="500" fill="hold"/>
                                        <p:tgtEl>
                                          <p:spTgt spid="141"/>
                                        </p:tgtEl>
                                      </p:cBhvr>
                                    </p:animEffect>
                                    <p:set>
                                      <p:cBhvr>
                                        <p:cTn id="34" fill="hold">
                                          <p:stCondLst>
                                            <p:cond delay="499"/>
                                          </p:stCondLst>
                                        </p:cTn>
                                        <p:tgtEl>
                                          <p:spTgt spid="141"/>
                                        </p:tgtEl>
                                        <p:attrNameLst>
                                          <p:attrName>style.visibility</p:attrName>
                                        </p:attrNameLst>
                                      </p:cBhvr>
                                      <p:to>
                                        <p:strVal val="hidden"/>
                                      </p:to>
                                    </p:set>
                                  </p:childTnLst>
                                </p:cTn>
                              </p:par>
                            </p:childTnLst>
                          </p:cTn>
                        </p:par>
                        <p:par>
                          <p:cTn id="35" fill="hold">
                            <p:stCondLst>
                              <p:cond delay="500"/>
                            </p:stCondLst>
                            <p:childTnLst>
                              <p:par>
                                <p:cTn id="36" nodeType="afterEffect" presetClass="entr" presetSubtype="0" presetID="10" grpId="8" fill="hold">
                                  <p:stCondLst>
                                    <p:cond delay="0"/>
                                  </p:stCondLst>
                                  <p:iterate type="el" backwards="0">
                                    <p:tmAbs val="0"/>
                                  </p:iterate>
                                  <p:childTnLst>
                                    <p:set>
                                      <p:cBhvr>
                                        <p:cTn id="37" fill="hold"/>
                                        <p:tgtEl>
                                          <p:spTgt spid="163"/>
                                        </p:tgtEl>
                                        <p:attrNameLst>
                                          <p:attrName>style.visibility</p:attrName>
                                        </p:attrNameLst>
                                      </p:cBhvr>
                                      <p:to>
                                        <p:strVal val="visible"/>
                                      </p:to>
                                    </p:set>
                                    <p:animEffect filter="fade" transition="in">
                                      <p:cBhvr>
                                        <p:cTn id="38" dur="500"/>
                                        <p:tgtEl>
                                          <p:spTgt spid="163"/>
                                        </p:tgtEl>
                                      </p:cBhvr>
                                    </p:animEffect>
                                  </p:childTnLst>
                                </p:cTn>
                              </p:par>
                            </p:childTnLst>
                          </p:cTn>
                        </p:par>
                        <p:par>
                          <p:cTn id="39" fill="hold">
                            <p:stCondLst>
                              <p:cond delay="1000"/>
                            </p:stCondLst>
                            <p:childTnLst>
                              <p:par>
                                <p:cTn id="40" nodeType="afterEffect" presetClass="exit" presetSubtype="0" presetID="10" grpId="9" fill="hold">
                                  <p:stCondLst>
                                    <p:cond delay="0"/>
                                  </p:stCondLst>
                                  <p:iterate type="el" backwards="0">
                                    <p:tmAbs val="0"/>
                                  </p:iterate>
                                  <p:childTnLst>
                                    <p:animEffect filter="fade" transition="out">
                                      <p:cBhvr>
                                        <p:cTn id="41" dur="500" fill="hold"/>
                                        <p:tgtEl>
                                          <p:spTgt spid="160"/>
                                        </p:tgtEl>
                                      </p:cBhvr>
                                    </p:animEffect>
                                    <p:set>
                                      <p:cBhvr>
                                        <p:cTn id="42" fill="hold">
                                          <p:stCondLst>
                                            <p:cond delay="499"/>
                                          </p:stCondLst>
                                        </p:cTn>
                                        <p:tgtEl>
                                          <p:spTgt spid="16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nodeType="clickEffect" presetClass="exit" presetSubtype="8" presetID="22" grpId="10" fill="hold">
                                  <p:stCondLst>
                                    <p:cond delay="0"/>
                                  </p:stCondLst>
                                  <p:iterate type="el" backwards="0">
                                    <p:tmAbs val="0"/>
                                  </p:iterate>
                                  <p:childTnLst>
                                    <p:animEffect filter="wipe(left)" transition="out">
                                      <p:cBhvr>
                                        <p:cTn id="46" dur="500" fill="hold"/>
                                        <p:tgtEl>
                                          <p:spTgt spid="114"/>
                                        </p:tgtEl>
                                      </p:cBhvr>
                                    </p:animEffect>
                                    <p:set>
                                      <p:cBhvr>
                                        <p:cTn id="47" fill="hold">
                                          <p:stCondLst>
                                            <p:cond delay="499"/>
                                          </p:stCondLst>
                                        </p:cTn>
                                        <p:tgtEl>
                                          <p:spTgt spid="114"/>
                                        </p:tgtEl>
                                        <p:attrNameLst>
                                          <p:attrName>style.visibility</p:attrName>
                                        </p:attrNameLst>
                                      </p:cBhvr>
                                      <p:to>
                                        <p:strVal val="hidden"/>
                                      </p:to>
                                    </p:set>
                                  </p:childTnLst>
                                </p:cTn>
                              </p:par>
                            </p:childTnLst>
                          </p:cTn>
                        </p:par>
                        <p:par>
                          <p:cTn id="48" fill="hold">
                            <p:stCondLst>
                              <p:cond delay="500"/>
                            </p:stCondLst>
                            <p:childTnLst>
                              <p:par>
                                <p:cTn id="49" nodeType="afterEffect" presetClass="entr" presetSubtype="0" presetID="15" grpId="11" fill="hold">
                                  <p:stCondLst>
                                    <p:cond delay="0"/>
                                  </p:stCondLst>
                                  <p:iterate type="el" backwards="0">
                                    <p:tmAbs val="0"/>
                                  </p:iterate>
                                  <p:childTnLst>
                                    <p:set>
                                      <p:cBhvr>
                                        <p:cTn id="50" fill="hold"/>
                                        <p:tgtEl>
                                          <p:spTgt spid="156"/>
                                        </p:tgtEl>
                                        <p:attrNameLst>
                                          <p:attrName>style.visibility</p:attrName>
                                        </p:attrNameLst>
                                      </p:cBhvr>
                                      <p:to>
                                        <p:strVal val="visible"/>
                                      </p:to>
                                    </p:set>
                                    <p:anim calcmode="lin" valueType="num">
                                      <p:cBhvr>
                                        <p:cTn id="51" dur="500" fill="hold"/>
                                        <p:tgtEl>
                                          <p:spTgt spid="156"/>
                                        </p:tgtEl>
                                        <p:attrNameLst>
                                          <p:attrName>ppt_w</p:attrName>
                                        </p:attrNameLst>
                                      </p:cBhvr>
                                      <p:tavLst>
                                        <p:tav tm="0">
                                          <p:val>
                                            <p:fltVal val="0"/>
                                          </p:val>
                                        </p:tav>
                                        <p:tav tm="100000">
                                          <p:val>
                                            <p:strVal val="#ppt_w"/>
                                          </p:val>
                                        </p:tav>
                                      </p:tavLst>
                                    </p:anim>
                                    <p:anim calcmode="lin" valueType="num">
                                      <p:cBhvr>
                                        <p:cTn id="52" dur="500" fill="hold"/>
                                        <p:tgtEl>
                                          <p:spTgt spid="156"/>
                                        </p:tgtEl>
                                        <p:attrNameLst>
                                          <p:attrName>ppt_h</p:attrName>
                                        </p:attrNameLst>
                                      </p:cBhvr>
                                      <p:tavLst>
                                        <p:tav tm="0">
                                          <p:val>
                                            <p:fltVal val="0"/>
                                          </p:val>
                                        </p:tav>
                                        <p:tav tm="100000">
                                          <p:val>
                                            <p:strVal val="#ppt_h"/>
                                          </p:val>
                                        </p:tav>
                                      </p:tavLst>
                                    </p:anim>
                                    <p:anim calcmode="lin" valueType="num">
                                      <p:cBhvr>
                                        <p:cTn id="53" dur="500" fill="hold"/>
                                        <p:tgtEl>
                                          <p:spTgt spid="156"/>
                                        </p:tgtEl>
                                        <p:attrNameLst>
                                          <p:attrName>ppt_x</p:attrName>
                                        </p:attrNameLst>
                                      </p:cBhvr>
                                      <p:tavLst>
                                        <p:tav tm="0" fmla="#ppt_x+(cos(-2*pi*(1-$))*-#ppt_x-sin(-2*pi*(1-$))*(1-#ppt_y))*(1-$)">
                                          <p:val>
                                            <p:fltVal val="0"/>
                                          </p:val>
                                        </p:tav>
                                        <p:tav tm="100000">
                                          <p:val>
                                            <p:fltVal val="1"/>
                                          </p:val>
                                        </p:tav>
                                      </p:tavLst>
                                    </p:anim>
                                    <p:anim calcmode="lin" valueType="num">
                                      <p:cBhvr>
                                        <p:cTn id="54" dur="500" fill="hold"/>
                                        <p:tgtEl>
                                          <p:spTgt spid="156"/>
                                        </p:tgtEl>
                                        <p:attrNameLst>
                                          <p:attrName>ppt_y</p:attrName>
                                        </p:attrNameLst>
                                      </p:cBhvr>
                                      <p:tavLst>
                                        <p:tav tm="0" fmla="#ppt_y+(sin(-2*pi*(1-$))*-#ppt_x+cos(-2*pi*(1-$))*(1-#ppt_y))*(1-$)">
                                          <p:val>
                                            <p:fltVal val="0"/>
                                          </p:val>
                                        </p:tav>
                                        <p:tav tm="100000">
                                          <p:val>
                                            <p:fltVal val="1"/>
                                          </p:val>
                                        </p:tav>
                                      </p:tavLst>
                                    </p:anim>
                                  </p:childTnLst>
                                </p:cTn>
                              </p:par>
                            </p:childTnLst>
                          </p:cTn>
                        </p:par>
                        <p:par>
                          <p:cTn id="55" fill="hold">
                            <p:stCondLst>
                              <p:cond delay="1000"/>
                            </p:stCondLst>
                            <p:childTnLst>
                              <p:par>
                                <p:cTn id="56" nodeType="afterEffect" presetClass="exit" presetSubtype="0" presetID="1" grpId="12" fill="hold">
                                  <p:stCondLst>
                                    <p:cond delay="0"/>
                                  </p:stCondLst>
                                  <p:iterate type="el" backwards="0">
                                    <p:tmAbs val="0"/>
                                  </p:iterate>
                                  <p:childTnLst>
                                    <p:set>
                                      <p:cBhvr>
                                        <p:cTn id="57" fill="hold">
                                          <p:stCondLst>
                                            <p:cond delay="0"/>
                                          </p:stCondLst>
                                        </p:cTn>
                                        <p:tgtEl>
                                          <p:spTgt spid="163"/>
                                        </p:tgtEl>
                                        <p:attrNameLst>
                                          <p:attrName>style.visibility</p:attrName>
                                        </p:attrNameLst>
                                      </p:cBhvr>
                                      <p:to>
                                        <p:strVal val="hidden"/>
                                      </p:to>
                                    </p:set>
                                  </p:childTnLst>
                                </p:cTn>
                              </p:par>
                            </p:childTnLst>
                          </p:cTn>
                        </p:par>
                        <p:par>
                          <p:cTn id="58" fill="hold">
                            <p:stCondLst>
                              <p:cond delay="1000"/>
                            </p:stCondLst>
                            <p:childTnLst>
                              <p:par>
                                <p:cTn id="59" nodeType="afterEffect" presetClass="exit" presetSubtype="0" presetID="10" grpId="13" fill="hold">
                                  <p:stCondLst>
                                    <p:cond delay="0"/>
                                  </p:stCondLst>
                                  <p:iterate type="el" backwards="0">
                                    <p:tmAbs val="0"/>
                                  </p:iterate>
                                  <p:childTnLst>
                                    <p:animEffect filter="fade" transition="out">
                                      <p:cBhvr>
                                        <p:cTn id="60" dur="500" fill="hold"/>
                                        <p:tgtEl>
                                          <p:spTgt spid="147"/>
                                        </p:tgtEl>
                                      </p:cBhvr>
                                    </p:animEffect>
                                    <p:set>
                                      <p:cBhvr>
                                        <p:cTn id="61" fill="hold">
                                          <p:stCondLst>
                                            <p:cond delay="499"/>
                                          </p:stCondLst>
                                        </p:cTn>
                                        <p:tgtEl>
                                          <p:spTgt spid="14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4" grpId="3"/>
      <p:bldP build="whole" bldLvl="1" animBg="1" rev="0" advAuto="0" spid="147" grpId="5"/>
      <p:bldP build="whole" bldLvl="1" animBg="1" rev="0" advAuto="0" spid="114" grpId="10"/>
      <p:bldP build="whole" bldLvl="1" animBg="1" rev="0" advAuto="0" spid="147" grpId="13"/>
      <p:bldP build="whole" bldLvl="1" animBg="1" rev="0" advAuto="0" spid="163" grpId="8"/>
      <p:bldP build="whole" bldLvl="1" animBg="1" rev="0" advAuto="0" spid="128" grpId="1"/>
      <p:bldP build="whole" bldLvl="1" animBg="1" rev="0" advAuto="0" spid="133" grpId="2"/>
      <p:bldP build="whole" bldLvl="1" animBg="1" rev="0" advAuto="0" spid="163" grpId="12"/>
      <p:bldP build="whole" bldLvl="1" animBg="1" rev="0" advAuto="0" spid="141" grpId="4"/>
      <p:bldP build="whole" bldLvl="1" animBg="1" rev="0" advAuto="0" spid="160" grpId="6"/>
      <p:bldP build="whole" bldLvl="1" animBg="1" rev="0" advAuto="0" spid="141" grpId="7"/>
      <p:bldP build="whole" bldLvl="1" animBg="1" rev="0" advAuto="0" spid="156" grpId="11"/>
      <p:bldP build="whole" bldLvl="1" animBg="1" rev="0" advAuto="0" spid="160" grpId="9"/>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nvSpPr>
        <p:spPr>
          <a:xfrm>
            <a:off x="168069" y="4840684"/>
            <a:ext cx="2895601"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
                <a:solidFill>
                  <a:srgbClr val="CCCCCC"/>
                </a:solidFill>
              </a:defRPr>
            </a:lvl1pPr>
          </a:lstStyle>
          <a:p>
            <a:pPr lvl="0">
              <a:defRPr sz="1800">
                <a:solidFill>
                  <a:srgbClr val="000000"/>
                </a:solidFill>
              </a:defRPr>
            </a:pPr>
            <a:r>
              <a:rPr sz="800">
                <a:solidFill>
                  <a:srgbClr val="CCCCCC"/>
                </a:solidFill>
              </a:rPr>
              <a:t>©2014 Couchbase, Inc. </a:t>
            </a:r>
          </a:p>
        </p:txBody>
      </p:sp>
      <p:sp>
        <p:nvSpPr>
          <p:cNvPr id="166" name="Shape 166"/>
          <p:cNvSpPr/>
          <p:nvPr>
            <p:ph type="title"/>
          </p:nvPr>
        </p:nvSpPr>
        <p:spPr>
          <a:xfrm>
            <a:off x="467604" y="20006"/>
            <a:ext cx="8229601" cy="547438"/>
          </a:xfrm>
          <a:prstGeom prst="rect">
            <a:avLst/>
          </a:prstGeom>
        </p:spPr>
        <p:txBody>
          <a:bodyPr lIns="0" tIns="0" rIns="0" bIns="0">
            <a:normAutofit fontScale="100000" lnSpcReduction="0"/>
          </a:bodyPr>
          <a:lstStyle>
            <a:lvl1pPr>
              <a:defRPr spc="0"/>
            </a:lvl1pPr>
          </a:lstStyle>
          <a:p>
            <a:pPr lvl="0">
              <a:defRPr sz="1800">
                <a:solidFill>
                  <a:srgbClr val="000000"/>
                </a:solidFill>
              </a:defRPr>
            </a:pPr>
            <a:r>
              <a:rPr sz="2000">
                <a:solidFill>
                  <a:srgbClr val="FFFFFF"/>
                </a:solidFill>
              </a:rPr>
              <a:t>How does this affect what people think about your app?</a:t>
            </a:r>
          </a:p>
        </p:txBody>
      </p:sp>
      <p:sp>
        <p:nvSpPr>
          <p:cNvPr id="167" name="Shape 167"/>
          <p:cNvSpPr/>
          <p:nvPr>
            <p:ph type="sldNum" sz="quarter" idx="2"/>
          </p:nvPr>
        </p:nvSpPr>
        <p:spPr>
          <a:xfrm>
            <a:off x="8229535" y="4703762"/>
            <a:ext cx="743955" cy="1270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lvl="0">
              <a:defRPr sz="1800">
                <a:solidFill>
                  <a:srgbClr val="000000"/>
                </a:solidFill>
              </a:defRPr>
            </a:pPr>
            <a:fld id="{86CB4B4D-7CA3-9044-876B-883B54F8677D}" type="slidenum">
              <a:rPr sz="800">
                <a:solidFill>
                  <a:srgbClr val="CCCCCC"/>
                </a:solidFill>
              </a:rPr>
            </a:fld>
          </a:p>
        </p:txBody>
      </p:sp>
      <p:grpSp>
        <p:nvGrpSpPr>
          <p:cNvPr id="173" name="Group 173"/>
          <p:cNvGrpSpPr/>
          <p:nvPr/>
        </p:nvGrpSpPr>
        <p:grpSpPr>
          <a:xfrm>
            <a:off x="2101523" y="1603341"/>
            <a:ext cx="4938946" cy="865870"/>
            <a:chOff x="22279" y="0"/>
            <a:chExt cx="4938945" cy="865868"/>
          </a:xfrm>
        </p:grpSpPr>
        <p:sp>
          <p:nvSpPr>
            <p:cNvPr id="168" name="Shape 168"/>
            <p:cNvSpPr/>
            <p:nvPr/>
          </p:nvSpPr>
          <p:spPr>
            <a:xfrm>
              <a:off x="22279" y="0"/>
              <a:ext cx="865870" cy="865869"/>
            </a:xfrm>
            <a:prstGeom prst="star5">
              <a:avLst>
                <a:gd name="adj" fmla="val 19098"/>
                <a:gd name="hf" fmla="val 105146"/>
                <a:gd name="vf" fmla="val 110557"/>
              </a:avLst>
            </a:prstGeom>
            <a:solidFill>
              <a:srgbClr val="DE021D"/>
            </a:solidFill>
            <a:ln w="12700" cap="flat">
              <a:noFill/>
              <a:miter lim="400000"/>
            </a:ln>
            <a:effectLst/>
          </p:spPr>
          <p:txBody>
            <a:bodyPr wrap="square" lIns="0" tIns="0" rIns="0" bIns="0" numCol="1" anchor="ctr">
              <a:noAutofit/>
            </a:bodyPr>
            <a:lstStyle/>
            <a:p>
              <a:pPr lvl="0" algn="ctr"/>
            </a:p>
          </p:txBody>
        </p:sp>
        <p:sp>
          <p:nvSpPr>
            <p:cNvPr id="169" name="Shape 169"/>
            <p:cNvSpPr/>
            <p:nvPr/>
          </p:nvSpPr>
          <p:spPr>
            <a:xfrm>
              <a:off x="1040548" y="0"/>
              <a:ext cx="865870" cy="865869"/>
            </a:xfrm>
            <a:prstGeom prst="star5">
              <a:avLst>
                <a:gd name="adj" fmla="val 19098"/>
                <a:gd name="hf" fmla="val 105146"/>
                <a:gd name="vf" fmla="val 110557"/>
              </a:avLst>
            </a:prstGeom>
            <a:solidFill>
              <a:srgbClr val="DE021D"/>
            </a:solidFill>
            <a:ln w="12700" cap="flat">
              <a:noFill/>
              <a:miter lim="400000"/>
            </a:ln>
            <a:effectLst/>
          </p:spPr>
          <p:txBody>
            <a:bodyPr wrap="square" lIns="0" tIns="0" rIns="0" bIns="0" numCol="1" anchor="ctr">
              <a:noAutofit/>
            </a:bodyPr>
            <a:lstStyle/>
            <a:p>
              <a:pPr lvl="0" algn="ctr"/>
            </a:p>
          </p:txBody>
        </p:sp>
        <p:sp>
          <p:nvSpPr>
            <p:cNvPr id="170" name="Shape 170"/>
            <p:cNvSpPr/>
            <p:nvPr/>
          </p:nvSpPr>
          <p:spPr>
            <a:xfrm>
              <a:off x="2058817" y="0"/>
              <a:ext cx="865870" cy="865869"/>
            </a:xfrm>
            <a:prstGeom prst="star5">
              <a:avLst>
                <a:gd name="adj" fmla="val 19098"/>
                <a:gd name="hf" fmla="val 105146"/>
                <a:gd name="vf" fmla="val 110557"/>
              </a:avLst>
            </a:prstGeom>
            <a:noFill/>
            <a:ln w="28575" cap="flat">
              <a:solidFill>
                <a:srgbClr val="DE021D"/>
              </a:solidFill>
              <a:prstDash val="solid"/>
              <a:bevel/>
            </a:ln>
            <a:effectLst/>
          </p:spPr>
          <p:txBody>
            <a:bodyPr wrap="square" lIns="0" tIns="0" rIns="0" bIns="0" numCol="1" anchor="ctr">
              <a:noAutofit/>
            </a:bodyPr>
            <a:lstStyle/>
            <a:p>
              <a:pPr lvl="0" algn="ctr"/>
            </a:p>
          </p:txBody>
        </p:sp>
        <p:sp>
          <p:nvSpPr>
            <p:cNvPr id="171" name="Shape 171"/>
            <p:cNvSpPr/>
            <p:nvPr/>
          </p:nvSpPr>
          <p:spPr>
            <a:xfrm>
              <a:off x="3077086" y="0"/>
              <a:ext cx="865870" cy="865869"/>
            </a:xfrm>
            <a:prstGeom prst="star5">
              <a:avLst>
                <a:gd name="adj" fmla="val 19098"/>
                <a:gd name="hf" fmla="val 105146"/>
                <a:gd name="vf" fmla="val 110557"/>
              </a:avLst>
            </a:prstGeom>
            <a:noFill/>
            <a:ln w="28575" cap="flat">
              <a:solidFill>
                <a:srgbClr val="DE021D"/>
              </a:solidFill>
              <a:prstDash val="solid"/>
              <a:bevel/>
            </a:ln>
            <a:effectLst/>
          </p:spPr>
          <p:txBody>
            <a:bodyPr wrap="square" lIns="0" tIns="0" rIns="0" bIns="0" numCol="1" anchor="ctr">
              <a:noAutofit/>
            </a:bodyPr>
            <a:lstStyle/>
            <a:p>
              <a:pPr lvl="0" algn="ctr"/>
            </a:p>
          </p:txBody>
        </p:sp>
        <p:sp>
          <p:nvSpPr>
            <p:cNvPr id="172" name="Shape 172"/>
            <p:cNvSpPr/>
            <p:nvPr/>
          </p:nvSpPr>
          <p:spPr>
            <a:xfrm>
              <a:off x="4095355" y="0"/>
              <a:ext cx="865871" cy="865869"/>
            </a:xfrm>
            <a:prstGeom prst="star5">
              <a:avLst>
                <a:gd name="adj" fmla="val 19098"/>
                <a:gd name="hf" fmla="val 105146"/>
                <a:gd name="vf" fmla="val 110557"/>
              </a:avLst>
            </a:prstGeom>
            <a:noFill/>
            <a:ln w="28575" cap="flat">
              <a:solidFill>
                <a:srgbClr val="DE021D"/>
              </a:solidFill>
              <a:prstDash val="solid"/>
              <a:bevel/>
            </a:ln>
            <a:effectLst/>
          </p:spPr>
          <p:txBody>
            <a:bodyPr wrap="square" lIns="0" tIns="0" rIns="0" bIns="0" numCol="1" anchor="ctr">
              <a:noAutofit/>
            </a:bodyPr>
            <a:lstStyle/>
            <a:p>
              <a:pPr lvl="0" algn="ctr"/>
            </a:p>
          </p:txBody>
        </p:sp>
      </p:grpSp>
      <p:sp>
        <p:nvSpPr>
          <p:cNvPr id="174" name="Shape 174"/>
          <p:cNvSpPr/>
          <p:nvPr/>
        </p:nvSpPr>
        <p:spPr>
          <a:xfrm>
            <a:off x="1270028" y="2887050"/>
            <a:ext cx="6629190" cy="89260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2800"/>
            </a:lvl1pPr>
          </a:lstStyle>
          <a:p>
            <a:pPr lvl="0">
              <a:defRPr sz="1800">
                <a:solidFill>
                  <a:srgbClr val="000000"/>
                </a:solidFill>
              </a:defRPr>
            </a:pPr>
            <a:r>
              <a:rPr sz="2800">
                <a:solidFill>
                  <a:srgbClr val="333333"/>
                </a:solidFill>
              </a:rPr>
              <a:t>Doesn’t work a lot of the time and when it does it’s slow.</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32" presetID="23" grpId="1" fill="hold">
                                  <p:stCondLst>
                                    <p:cond delay="0"/>
                                  </p:stCondLst>
                                  <p:iterate type="el" backwards="0">
                                    <p:tmAbs val="0"/>
                                  </p:iterate>
                                  <p:childTnLst>
                                    <p:set>
                                      <p:cBhvr>
                                        <p:cTn id="6" fill="hold"/>
                                        <p:tgtEl>
                                          <p:spTgt spid="173"/>
                                        </p:tgtEl>
                                        <p:attrNameLst>
                                          <p:attrName>style.visibility</p:attrName>
                                        </p:attrNameLst>
                                      </p:cBhvr>
                                      <p:to>
                                        <p:strVal val="visible"/>
                                      </p:to>
                                    </p:set>
                                    <p:anim calcmode="lin" valueType="num">
                                      <p:cBhvr>
                                        <p:cTn id="7" dur="500" fill="hold"/>
                                        <p:tgtEl>
                                          <p:spTgt spid="173"/>
                                        </p:tgtEl>
                                        <p:attrNameLst>
                                          <p:attrName>ppt_w</p:attrName>
                                        </p:attrNameLst>
                                      </p:cBhvr>
                                      <p:tavLst>
                                        <p:tav tm="0">
                                          <p:val>
                                            <p:fltVal val="0"/>
                                          </p:val>
                                        </p:tav>
                                        <p:tav tm="100000">
                                          <p:val>
                                            <p:strVal val="#ppt_w"/>
                                          </p:val>
                                        </p:tav>
                                      </p:tavLst>
                                    </p:anim>
                                    <p:anim calcmode="lin" valueType="num">
                                      <p:cBhvr>
                                        <p:cTn id="8" dur="500" fill="hold"/>
                                        <p:tgtEl>
                                          <p:spTgt spid="17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3"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nvSpPr>
        <p:spPr>
          <a:xfrm>
            <a:off x="168069" y="4840684"/>
            <a:ext cx="2895601"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
                <a:solidFill>
                  <a:srgbClr val="CCCCCC"/>
                </a:solidFill>
              </a:defRPr>
            </a:lvl1pPr>
          </a:lstStyle>
          <a:p>
            <a:pPr lvl="0">
              <a:defRPr sz="1800">
                <a:solidFill>
                  <a:srgbClr val="000000"/>
                </a:solidFill>
              </a:defRPr>
            </a:pPr>
            <a:r>
              <a:rPr sz="800">
                <a:solidFill>
                  <a:srgbClr val="CCCCCC"/>
                </a:solidFill>
              </a:rPr>
              <a:t>©2014 Couchbase, Inc. </a:t>
            </a:r>
          </a:p>
        </p:txBody>
      </p:sp>
      <p:sp>
        <p:nvSpPr>
          <p:cNvPr id="177" name="Shape 177"/>
          <p:cNvSpPr/>
          <p:nvPr>
            <p:ph type="body" idx="1"/>
          </p:nvPr>
        </p:nvSpPr>
        <p:spPr>
          <a:xfrm>
            <a:off x="465555" y="1063431"/>
            <a:ext cx="8229601" cy="3539547"/>
          </a:xfrm>
          <a:prstGeom prst="rect">
            <a:avLst/>
          </a:prstGeom>
        </p:spPr>
        <p:txBody>
          <a:bodyPr lIns="0" tIns="0" rIns="0" bIns="0" anchor="ctr">
            <a:normAutofit fontScale="100000" lnSpcReduction="0"/>
          </a:bodyPr>
          <a:lstStyle>
            <a:lvl1pPr algn="ctr">
              <a:spcBef>
                <a:spcPts val="1200"/>
              </a:spcBef>
              <a:defRPr sz="5400"/>
            </a:lvl1pPr>
          </a:lstStyle>
          <a:p>
            <a:pPr lvl="0">
              <a:defRPr sz="1800">
                <a:solidFill>
                  <a:srgbClr val="000000"/>
                </a:solidFill>
              </a:defRPr>
            </a:pPr>
            <a:r>
              <a:rPr sz="5400">
                <a:solidFill>
                  <a:srgbClr val="333333"/>
                </a:solidFill>
              </a:rPr>
              <a:t>Data location is the problem.</a:t>
            </a:r>
          </a:p>
        </p:txBody>
      </p:sp>
      <p:sp>
        <p:nvSpPr>
          <p:cNvPr id="178" name="Shape 178"/>
          <p:cNvSpPr/>
          <p:nvPr>
            <p:ph type="title"/>
          </p:nvPr>
        </p:nvSpPr>
        <p:spPr>
          <a:xfrm>
            <a:off x="467604" y="20006"/>
            <a:ext cx="8229601" cy="547438"/>
          </a:xfrm>
          <a:prstGeom prst="rect">
            <a:avLst/>
          </a:prstGeom>
        </p:spPr>
        <p:txBody>
          <a:bodyPr lIns="0" tIns="0" rIns="0" bIns="0">
            <a:normAutofit fontScale="100000" lnSpcReduction="0"/>
          </a:bodyPr>
          <a:lstStyle>
            <a:lvl1pPr>
              <a:defRPr spc="0"/>
            </a:lvl1pPr>
          </a:lstStyle>
          <a:p>
            <a:pPr lvl="0">
              <a:defRPr sz="1800">
                <a:solidFill>
                  <a:srgbClr val="000000"/>
                </a:solidFill>
              </a:defRPr>
            </a:pPr>
            <a:r>
              <a:rPr sz="2000">
                <a:solidFill>
                  <a:srgbClr val="FFFFFF"/>
                </a:solidFill>
              </a:rPr>
              <a:t>The Problem</a:t>
            </a:r>
          </a:p>
        </p:txBody>
      </p:sp>
      <p:sp>
        <p:nvSpPr>
          <p:cNvPr id="179" name="Shape 179"/>
          <p:cNvSpPr/>
          <p:nvPr>
            <p:ph type="sldNum" sz="quarter" idx="2"/>
          </p:nvPr>
        </p:nvSpPr>
        <p:spPr>
          <a:xfrm>
            <a:off x="8229535" y="4703762"/>
            <a:ext cx="743955" cy="1270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lvl="0">
              <a:defRPr sz="1800">
                <a:solidFill>
                  <a:srgbClr val="000000"/>
                </a:solidFill>
              </a:defRPr>
            </a:pPr>
            <a:fld id="{86CB4B4D-7CA3-9044-876B-883B54F8677D}" type="slidenum">
              <a:rPr sz="800">
                <a:solidFill>
                  <a:srgbClr val="CCCCCC"/>
                </a:solidFill>
              </a:rPr>
            </a:fld>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8" presetID="2" grpId="1" fill="hold">
                                  <p:stCondLst>
                                    <p:cond delay="0"/>
                                  </p:stCondLst>
                                  <p:iterate type="el" backwards="0">
                                    <p:tmAbs val="0"/>
                                  </p:iterate>
                                  <p:childTnLst>
                                    <p:set>
                                      <p:cBhvr>
                                        <p:cTn id="6" fill="hold"/>
                                        <p:tgtEl>
                                          <p:spTgt spid="177">
                                            <p:bg/>
                                          </p:spTgt>
                                        </p:tgtEl>
                                        <p:attrNameLst>
                                          <p:attrName>style.visibility</p:attrName>
                                        </p:attrNameLst>
                                      </p:cBhvr>
                                      <p:to>
                                        <p:strVal val="visible"/>
                                      </p:to>
                                    </p:set>
                                    <p:anim calcmode="lin" valueType="num">
                                      <p:cBhvr>
                                        <p:cTn id="7" dur="1000" fill="hold"/>
                                        <p:tgtEl>
                                          <p:spTgt spid="177">
                                            <p:bg/>
                                          </p:spTgt>
                                        </p:tgtEl>
                                        <p:attrNameLst>
                                          <p:attrName>ppt_x</p:attrName>
                                        </p:attrNameLst>
                                      </p:cBhvr>
                                      <p:tavLst>
                                        <p:tav tm="0">
                                          <p:val>
                                            <p:strVal val="0-#ppt_w/2"/>
                                          </p:val>
                                        </p:tav>
                                        <p:tav tm="100000">
                                          <p:val>
                                            <p:strVal val="#ppt_x"/>
                                          </p:val>
                                        </p:tav>
                                      </p:tavLst>
                                    </p:anim>
                                    <p:anim calcmode="lin" valueType="num">
                                      <p:cBhvr>
                                        <p:cTn id="8" dur="1000" fill="hold"/>
                                        <p:tgtEl>
                                          <p:spTgt spid="177">
                                            <p:bg/>
                                          </p:spTgt>
                                        </p:tgtEl>
                                        <p:attrNameLst>
                                          <p:attrName>ppt_y</p:attrName>
                                        </p:attrNameLst>
                                      </p:cBhvr>
                                      <p:tavLst>
                                        <p:tav tm="0">
                                          <p:val>
                                            <p:strVal val="#ppt_y"/>
                                          </p:val>
                                        </p:tav>
                                        <p:tav tm="100000">
                                          <p:val>
                                            <p:strVal val="#ppt_y"/>
                                          </p:val>
                                        </p:tav>
                                      </p:tavLst>
                                    </p:anim>
                                  </p:childTnLst>
                                </p:cTn>
                              </p:par>
                              <p:par>
                                <p:cTn id="9" presetClass="entr" presetSubtype="8" presetID="2" grpId="1" fill="hold">
                                  <p:stCondLst>
                                    <p:cond delay="0"/>
                                  </p:stCondLst>
                                  <p:iterate type="el" backwards="0">
                                    <p:tmAbs val="0"/>
                                  </p:iterate>
                                  <p:childTnLst>
                                    <p:set>
                                      <p:cBhvr>
                                        <p:cTn id="10" fill="hold"/>
                                        <p:tgtEl>
                                          <p:spTgt spid="177">
                                            <p:txEl>
                                              <p:pRg st="0" end="0"/>
                                            </p:txEl>
                                          </p:spTgt>
                                        </p:tgtEl>
                                        <p:attrNameLst>
                                          <p:attrName>style.visibility</p:attrName>
                                        </p:attrNameLst>
                                      </p:cBhvr>
                                      <p:to>
                                        <p:strVal val="visible"/>
                                      </p:to>
                                    </p:set>
                                    <p:anim calcmode="lin" valueType="num">
                                      <p:cBhvr>
                                        <p:cTn id="11" dur="1000" fill="hold"/>
                                        <p:tgtEl>
                                          <p:spTgt spid="177">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7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77"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nvSpPr>
        <p:spPr>
          <a:xfrm>
            <a:off x="168069" y="4840684"/>
            <a:ext cx="2895601"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
                <a:solidFill>
                  <a:srgbClr val="CCCCCC"/>
                </a:solidFill>
              </a:defRPr>
            </a:lvl1pPr>
          </a:lstStyle>
          <a:p>
            <a:pPr lvl="0">
              <a:defRPr sz="1800">
                <a:solidFill>
                  <a:srgbClr val="000000"/>
                </a:solidFill>
              </a:defRPr>
            </a:pPr>
            <a:r>
              <a:rPr sz="800">
                <a:solidFill>
                  <a:srgbClr val="CCCCCC"/>
                </a:solidFill>
              </a:rPr>
              <a:t>©2014 Couchbase, Inc. </a:t>
            </a:r>
          </a:p>
        </p:txBody>
      </p:sp>
      <p:sp>
        <p:nvSpPr>
          <p:cNvPr id="182" name="Shape 182"/>
          <p:cNvSpPr/>
          <p:nvPr>
            <p:ph type="title"/>
          </p:nvPr>
        </p:nvSpPr>
        <p:spPr>
          <a:xfrm>
            <a:off x="467604" y="20006"/>
            <a:ext cx="8229601" cy="547438"/>
          </a:xfrm>
          <a:prstGeom prst="rect">
            <a:avLst/>
          </a:prstGeom>
        </p:spPr>
        <p:txBody>
          <a:bodyPr lIns="0" tIns="0" rIns="0" bIns="0">
            <a:normAutofit fontScale="100000" lnSpcReduction="0"/>
          </a:bodyPr>
          <a:lstStyle>
            <a:lvl1pPr>
              <a:defRPr spc="0"/>
            </a:lvl1pPr>
          </a:lstStyle>
          <a:p>
            <a:pPr lvl="0">
              <a:defRPr sz="1800">
                <a:solidFill>
                  <a:srgbClr val="000000"/>
                </a:solidFill>
              </a:defRPr>
            </a:pPr>
            <a:r>
              <a:rPr sz="2000">
                <a:solidFill>
                  <a:srgbClr val="FFFFFF"/>
                </a:solidFill>
              </a:rPr>
              <a:t>Data Location Options &amp; Effects</a:t>
            </a:r>
          </a:p>
        </p:txBody>
      </p:sp>
      <p:sp>
        <p:nvSpPr>
          <p:cNvPr id="183" name="Shape 183"/>
          <p:cNvSpPr/>
          <p:nvPr>
            <p:ph type="sldNum" sz="quarter" idx="2"/>
          </p:nvPr>
        </p:nvSpPr>
        <p:spPr>
          <a:xfrm>
            <a:off x="8229535" y="4703762"/>
            <a:ext cx="743955" cy="1270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lvl="0">
              <a:defRPr sz="1800">
                <a:solidFill>
                  <a:srgbClr val="000000"/>
                </a:solidFill>
              </a:defRPr>
            </a:pPr>
            <a:fld id="{86CB4B4D-7CA3-9044-876B-883B54F8677D}" type="slidenum">
              <a:rPr sz="800">
                <a:solidFill>
                  <a:srgbClr val="CCCCCC"/>
                </a:solidFill>
              </a:rPr>
            </a:fld>
          </a:p>
        </p:txBody>
      </p:sp>
      <p:graphicFrame>
        <p:nvGraphicFramePr>
          <p:cNvPr id="184" name="Table 184"/>
          <p:cNvGraphicFramePr/>
          <p:nvPr/>
        </p:nvGraphicFramePr>
        <p:xfrm>
          <a:off x="342920" y="1887650"/>
          <a:ext cx="8458160" cy="284329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91632"/>
                <a:gridCol w="1691632"/>
                <a:gridCol w="1691632"/>
                <a:gridCol w="1691632"/>
                <a:gridCol w="1691632"/>
              </a:tblGrid>
              <a:tr h="587059">
                <a:tc>
                  <a:txBody>
                    <a:bodyPr/>
                    <a:lstStyle/>
                    <a:p>
                      <a:pPr lvl="0" algn="ctr">
                        <a:defRPr b="0" i="0" sz="1800">
                          <a:solidFill>
                            <a:srgbClr val="000000"/>
                          </a:solidFill>
                        </a:defRPr>
                      </a:pPr>
                      <a:r>
                        <a:rPr sz="1500">
                          <a:solidFill>
                            <a:srgbClr val="FFFFFF"/>
                          </a:solidFill>
                          <a:latin typeface="Helvetica Neue Medium"/>
                          <a:ea typeface="Helvetica Neue Medium"/>
                          <a:cs typeface="Helvetica Neue Medium"/>
                          <a:sym typeface="Helvetica Neue Medium"/>
                        </a:rPr>
                        <a:t>Data</a:t>
                      </a:r>
                      <a:endParaRPr sz="1500">
                        <a:solidFill>
                          <a:srgbClr val="FFFFFF"/>
                        </a:solidFill>
                        <a:latin typeface="Helvetica Neue Medium"/>
                        <a:ea typeface="Helvetica Neue Medium"/>
                        <a:cs typeface="Helvetica Neue Medium"/>
                        <a:sym typeface="Helvetica Neue Medium"/>
                      </a:endParaRPr>
                    </a:p>
                    <a:p>
                      <a:pPr lvl="0" algn="ctr">
                        <a:defRPr b="0" i="0" sz="1800">
                          <a:solidFill>
                            <a:srgbClr val="000000"/>
                          </a:solidFill>
                        </a:defRPr>
                      </a:pPr>
                      <a:r>
                        <a:rPr sz="1500">
                          <a:solidFill>
                            <a:srgbClr val="FFFFFF"/>
                          </a:solidFill>
                          <a:latin typeface="Helvetica Neue Medium"/>
                          <a:ea typeface="Helvetica Neue Medium"/>
                          <a:cs typeface="Helvetica Neue Medium"/>
                          <a:sym typeface="Helvetica Neue Medium"/>
                        </a:rPr>
                        <a:t>Location</a:t>
                      </a:r>
                    </a:p>
                  </a:txBody>
                  <a:tcPr marL="45720" marR="45720" marT="45720" marB="45720" anchor="ctr" anchorCtr="0" horzOverflow="overflow">
                    <a:lnL>
                      <a:solidFill>
                        <a:srgbClr val="C50B27"/>
                      </a:solidFill>
                      <a:round/>
                    </a:lnL>
                    <a:lnR>
                      <a:solidFill>
                        <a:srgbClr val="C50B27"/>
                      </a:solidFill>
                      <a:round/>
                    </a:lnR>
                    <a:lnT>
                      <a:solidFill>
                        <a:srgbClr val="C50B27"/>
                      </a:solidFill>
                      <a:round/>
                    </a:lnT>
                    <a:lnB>
                      <a:solidFill>
                        <a:srgbClr val="C50B27"/>
                      </a:solidFill>
                      <a:round/>
                    </a:lnB>
                    <a:solidFill>
                      <a:srgbClr val="C90924"/>
                    </a:solidFill>
                  </a:tcPr>
                </a:tc>
                <a:tc>
                  <a:txBody>
                    <a:bodyPr/>
                    <a:lstStyle/>
                    <a:p>
                      <a:pPr lvl="0" algn="ctr">
                        <a:defRPr b="0" i="0" sz="1800">
                          <a:solidFill>
                            <a:srgbClr val="000000"/>
                          </a:solidFill>
                        </a:defRPr>
                      </a:pPr>
                      <a:r>
                        <a:rPr sz="1500">
                          <a:solidFill>
                            <a:srgbClr val="FFFFFF"/>
                          </a:solidFill>
                          <a:latin typeface="Helvetica Neue Medium"/>
                          <a:ea typeface="Helvetica Neue Medium"/>
                          <a:cs typeface="Helvetica Neue Medium"/>
                          <a:sym typeface="Helvetica Neue Medium"/>
                        </a:rPr>
                        <a:t>Network</a:t>
                      </a:r>
                      <a:endParaRPr sz="1500">
                        <a:solidFill>
                          <a:srgbClr val="FFFFFF"/>
                        </a:solidFill>
                        <a:latin typeface="Helvetica Neue Medium"/>
                        <a:ea typeface="Helvetica Neue Medium"/>
                        <a:cs typeface="Helvetica Neue Medium"/>
                        <a:sym typeface="Helvetica Neue Medium"/>
                      </a:endParaRPr>
                    </a:p>
                    <a:p>
                      <a:pPr lvl="0" algn="ctr">
                        <a:defRPr b="0" i="0" sz="1800">
                          <a:solidFill>
                            <a:srgbClr val="000000"/>
                          </a:solidFill>
                        </a:defRPr>
                      </a:pPr>
                      <a:r>
                        <a:rPr sz="1500">
                          <a:solidFill>
                            <a:srgbClr val="FFFFFF"/>
                          </a:solidFill>
                          <a:latin typeface="Helvetica Neue Medium"/>
                          <a:ea typeface="Helvetica Neue Medium"/>
                          <a:cs typeface="Helvetica Neue Medium"/>
                          <a:sym typeface="Helvetica Neue Medium"/>
                        </a:rPr>
                        <a:t>Requirement</a:t>
                      </a:r>
                    </a:p>
                  </a:txBody>
                  <a:tcPr marL="45720" marR="45720" marT="45720" marB="45720" anchor="ctr" anchorCtr="0" horzOverflow="overflow">
                    <a:lnL>
                      <a:solidFill>
                        <a:srgbClr val="C50B27"/>
                      </a:solidFill>
                      <a:round/>
                    </a:lnL>
                    <a:lnR>
                      <a:solidFill>
                        <a:srgbClr val="C50B27"/>
                      </a:solidFill>
                      <a:round/>
                    </a:lnR>
                    <a:lnT>
                      <a:solidFill>
                        <a:srgbClr val="C50B27"/>
                      </a:solidFill>
                      <a:round/>
                    </a:lnT>
                    <a:lnB>
                      <a:solidFill>
                        <a:srgbClr val="C50B27"/>
                      </a:solidFill>
                      <a:round/>
                    </a:lnB>
                    <a:solidFill>
                      <a:srgbClr val="C90924"/>
                    </a:solidFill>
                  </a:tcPr>
                </a:tc>
                <a:tc>
                  <a:txBody>
                    <a:bodyPr/>
                    <a:lstStyle/>
                    <a:p>
                      <a:pPr lvl="0" algn="ctr">
                        <a:defRPr b="0" i="0" sz="1800">
                          <a:solidFill>
                            <a:srgbClr val="000000"/>
                          </a:solidFill>
                        </a:defRPr>
                      </a:pPr>
                      <a:r>
                        <a:rPr sz="1500">
                          <a:solidFill>
                            <a:srgbClr val="FFFFFF"/>
                          </a:solidFill>
                          <a:latin typeface="Helvetica Neue Medium"/>
                          <a:ea typeface="Helvetica Neue Medium"/>
                          <a:cs typeface="Helvetica Neue Medium"/>
                          <a:sym typeface="Helvetica Neue Medium"/>
                        </a:rPr>
                        <a:t>Application Availability</a:t>
                      </a:r>
                    </a:p>
                  </a:txBody>
                  <a:tcPr marL="45720" marR="45720" marT="45720" marB="45720" anchor="ctr" anchorCtr="0" horzOverflow="overflow">
                    <a:lnL>
                      <a:solidFill>
                        <a:srgbClr val="C50B27"/>
                      </a:solidFill>
                      <a:round/>
                    </a:lnL>
                    <a:lnR>
                      <a:solidFill>
                        <a:srgbClr val="C50B27"/>
                      </a:solidFill>
                      <a:round/>
                    </a:lnR>
                    <a:lnT>
                      <a:solidFill>
                        <a:srgbClr val="C50B27"/>
                      </a:solidFill>
                      <a:round/>
                    </a:lnT>
                    <a:lnB>
                      <a:solidFill>
                        <a:srgbClr val="C50B27"/>
                      </a:solidFill>
                      <a:round/>
                    </a:lnB>
                    <a:solidFill>
                      <a:srgbClr val="C90924"/>
                    </a:solidFill>
                  </a:tcPr>
                </a:tc>
                <a:tc>
                  <a:txBody>
                    <a:bodyPr/>
                    <a:lstStyle/>
                    <a:p>
                      <a:pPr lvl="0" algn="ctr">
                        <a:defRPr b="0" i="0" sz="1800">
                          <a:solidFill>
                            <a:srgbClr val="000000"/>
                          </a:solidFill>
                        </a:defRPr>
                      </a:pPr>
                      <a:r>
                        <a:rPr sz="1500">
                          <a:solidFill>
                            <a:srgbClr val="FFFFFF"/>
                          </a:solidFill>
                          <a:latin typeface="Helvetica Neue Medium"/>
                          <a:ea typeface="Helvetica Neue Medium"/>
                          <a:cs typeface="Helvetica Neue Medium"/>
                          <a:sym typeface="Helvetica Neue Medium"/>
                        </a:rPr>
                        <a:t>Application</a:t>
                      </a:r>
                      <a:endParaRPr sz="1500">
                        <a:solidFill>
                          <a:srgbClr val="FFFFFF"/>
                        </a:solidFill>
                        <a:latin typeface="Helvetica Neue Medium"/>
                        <a:ea typeface="Helvetica Neue Medium"/>
                        <a:cs typeface="Helvetica Neue Medium"/>
                        <a:sym typeface="Helvetica Neue Medium"/>
                      </a:endParaRPr>
                    </a:p>
                    <a:p>
                      <a:pPr lvl="0" algn="ctr">
                        <a:defRPr b="0" i="0" sz="1800">
                          <a:solidFill>
                            <a:srgbClr val="000000"/>
                          </a:solidFill>
                        </a:defRPr>
                      </a:pPr>
                      <a:r>
                        <a:rPr sz="1500">
                          <a:solidFill>
                            <a:srgbClr val="FFFFFF"/>
                          </a:solidFill>
                          <a:latin typeface="Helvetica Neue Medium"/>
                          <a:ea typeface="Helvetica Neue Medium"/>
                          <a:cs typeface="Helvetica Neue Medium"/>
                          <a:sym typeface="Helvetica Neue Medium"/>
                        </a:rPr>
                        <a:t>Responsiveness</a:t>
                      </a:r>
                    </a:p>
                  </a:txBody>
                  <a:tcPr marL="45720" marR="45720" marT="45720" marB="45720" anchor="ctr" anchorCtr="0" horzOverflow="overflow">
                    <a:lnL>
                      <a:solidFill>
                        <a:srgbClr val="C50B27"/>
                      </a:solidFill>
                      <a:round/>
                    </a:lnL>
                    <a:lnR>
                      <a:solidFill>
                        <a:srgbClr val="C50B27"/>
                      </a:solidFill>
                      <a:round/>
                    </a:lnR>
                    <a:lnT>
                      <a:solidFill>
                        <a:srgbClr val="C50B27"/>
                      </a:solidFill>
                      <a:round/>
                    </a:lnT>
                    <a:lnB>
                      <a:solidFill>
                        <a:srgbClr val="C50B27"/>
                      </a:solidFill>
                      <a:round/>
                    </a:lnB>
                    <a:solidFill>
                      <a:srgbClr val="C90924"/>
                    </a:solidFill>
                  </a:tcPr>
                </a:tc>
                <a:tc>
                  <a:txBody>
                    <a:bodyPr/>
                    <a:lstStyle/>
                    <a:p>
                      <a:pPr lvl="0" algn="ctr">
                        <a:defRPr b="0" i="0" sz="1800">
                          <a:solidFill>
                            <a:srgbClr val="000000"/>
                          </a:solidFill>
                        </a:defRPr>
                      </a:pPr>
                      <a:r>
                        <a:rPr sz="1500">
                          <a:solidFill>
                            <a:srgbClr val="FFFFFF"/>
                          </a:solidFill>
                          <a:latin typeface="Helvetica Neue Medium"/>
                          <a:ea typeface="Helvetica Neue Medium"/>
                          <a:cs typeface="Helvetica Neue Medium"/>
                          <a:sym typeface="Helvetica Neue Medium"/>
                        </a:rPr>
                        <a:t>Enabling</a:t>
                      </a:r>
                      <a:endParaRPr sz="1500">
                        <a:solidFill>
                          <a:srgbClr val="FFFFFF"/>
                        </a:solidFill>
                        <a:latin typeface="Helvetica Neue Medium"/>
                        <a:ea typeface="Helvetica Neue Medium"/>
                        <a:cs typeface="Helvetica Neue Medium"/>
                        <a:sym typeface="Helvetica Neue Medium"/>
                      </a:endParaRPr>
                    </a:p>
                    <a:p>
                      <a:pPr lvl="0" algn="ctr">
                        <a:defRPr b="0" i="0" sz="1800">
                          <a:solidFill>
                            <a:srgbClr val="000000"/>
                          </a:solidFill>
                        </a:defRPr>
                      </a:pPr>
                      <a:r>
                        <a:rPr sz="1500">
                          <a:solidFill>
                            <a:srgbClr val="FFFFFF"/>
                          </a:solidFill>
                          <a:latin typeface="Helvetica Neue Medium"/>
                          <a:ea typeface="Helvetica Neue Medium"/>
                          <a:cs typeface="Helvetica Neue Medium"/>
                          <a:sym typeface="Helvetica Neue Medium"/>
                        </a:rPr>
                        <a:t>Technology</a:t>
                      </a:r>
                    </a:p>
                  </a:txBody>
                  <a:tcPr marL="45720" marR="45720" marT="45720" marB="45720" anchor="ctr" anchorCtr="0" horzOverflow="overflow">
                    <a:lnL>
                      <a:solidFill>
                        <a:srgbClr val="C50B27"/>
                      </a:solidFill>
                      <a:round/>
                    </a:lnL>
                    <a:lnR>
                      <a:solidFill>
                        <a:srgbClr val="C50B27"/>
                      </a:solidFill>
                      <a:round/>
                    </a:lnR>
                    <a:lnT>
                      <a:solidFill>
                        <a:srgbClr val="C50B27"/>
                      </a:solidFill>
                      <a:round/>
                    </a:lnT>
                    <a:lnB>
                      <a:solidFill>
                        <a:srgbClr val="C50B27"/>
                      </a:solidFill>
                      <a:round/>
                    </a:lnB>
                    <a:solidFill>
                      <a:srgbClr val="C90924"/>
                    </a:solidFill>
                  </a:tcPr>
                </a:tc>
              </a:tr>
              <a:tr h="752079">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Remote</a:t>
                      </a:r>
                      <a:endParaRPr sz="1500">
                        <a:latin typeface="Helvetica Neue Thin"/>
                        <a:ea typeface="Helvetica Neue Thin"/>
                        <a:cs typeface="Helvetica Neue Thin"/>
                        <a:sym typeface="Helvetica Neue Thin"/>
                      </a:endParaRPr>
                    </a:p>
                    <a:p>
                      <a:pPr lvl="0" algn="ctr">
                        <a:defRPr b="0" i="0" sz="1800">
                          <a:solidFill>
                            <a:srgbClr val="000000"/>
                          </a:solidFill>
                        </a:defRPr>
                      </a:pPr>
                      <a:r>
                        <a:rPr sz="1500">
                          <a:latin typeface="Helvetica Neue Thin"/>
                          <a:ea typeface="Helvetica Neue Thin"/>
                          <a:cs typeface="Helvetica Neue Thin"/>
                          <a:sym typeface="Helvetica Neue Thin"/>
                        </a:rPr>
                        <a:t>Only</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round/>
                    </a:lnT>
                    <a:lnB>
                      <a:solidFill>
                        <a:srgbClr val="C50B27"/>
                      </a:solidFill>
                      <a:prstDash val="sysDot"/>
                      <a:round/>
                    </a:lnB>
                    <a:noFill/>
                  </a:tcPr>
                </a:tc>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Always</a:t>
                      </a:r>
                      <a:endParaRPr sz="1500">
                        <a:latin typeface="Helvetica Neue Thin"/>
                        <a:ea typeface="Helvetica Neue Thin"/>
                        <a:cs typeface="Helvetica Neue Thin"/>
                        <a:sym typeface="Helvetica Neue Thin"/>
                      </a:endParaRPr>
                    </a:p>
                    <a:p>
                      <a:pPr lvl="0" algn="ctr">
                        <a:defRPr b="0" i="0" sz="1800">
                          <a:solidFill>
                            <a:srgbClr val="000000"/>
                          </a:solidFill>
                        </a:defRPr>
                      </a:pPr>
                      <a:r>
                        <a:rPr sz="1500">
                          <a:latin typeface="Helvetica Neue Thin"/>
                          <a:ea typeface="Helvetica Neue Thin"/>
                          <a:cs typeface="Helvetica Neue Thin"/>
                          <a:sym typeface="Helvetica Neue Thin"/>
                        </a:rPr>
                        <a:t>Connected</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round/>
                    </a:lnT>
                    <a:lnB>
                      <a:solidFill>
                        <a:srgbClr val="C50B27"/>
                      </a:solidFill>
                      <a:prstDash val="sysDot"/>
                      <a:round/>
                    </a:lnB>
                    <a:noFill/>
                  </a:tcPr>
                </a:tc>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Sometimes</a:t>
                      </a:r>
                      <a:endParaRPr sz="1500">
                        <a:latin typeface="Helvetica Neue Thin"/>
                        <a:ea typeface="Helvetica Neue Thin"/>
                        <a:cs typeface="Helvetica Neue Thin"/>
                        <a:sym typeface="Helvetica Neue Thin"/>
                      </a:endParaRPr>
                    </a:p>
                    <a:p>
                      <a:pPr lvl="0" algn="ctr">
                        <a:defRPr b="0" i="0" sz="1800">
                          <a:solidFill>
                            <a:srgbClr val="000000"/>
                          </a:solidFill>
                        </a:defRPr>
                      </a:pPr>
                      <a:r>
                        <a:rPr sz="1500">
                          <a:latin typeface="Helvetica Neue Thin"/>
                          <a:ea typeface="Helvetica Neue Thin"/>
                          <a:cs typeface="Helvetica Neue Thin"/>
                          <a:sym typeface="Helvetica Neue Thin"/>
                        </a:rPr>
                        <a:t>Available</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round/>
                    </a:lnT>
                    <a:lnB>
                      <a:solidFill>
                        <a:srgbClr val="C50B27"/>
                      </a:solidFill>
                      <a:prstDash val="sysDot"/>
                      <a:round/>
                    </a:lnB>
                    <a:noFill/>
                  </a:tcPr>
                </a:tc>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Variable</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round/>
                    </a:lnT>
                    <a:lnB>
                      <a:solidFill>
                        <a:srgbClr val="C50B27"/>
                      </a:solidFill>
                      <a:prstDash val="sysDot"/>
                      <a:round/>
                    </a:lnB>
                    <a:noFill/>
                  </a:tcPr>
                </a:tc>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REST Services (JSON)</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round/>
                    </a:lnT>
                    <a:lnB>
                      <a:solidFill>
                        <a:srgbClr val="C50B27"/>
                      </a:solidFill>
                      <a:prstDash val="sysDot"/>
                      <a:round/>
                    </a:lnB>
                    <a:noFill/>
                  </a:tcPr>
                </a:tc>
              </a:tr>
              <a:tr h="752079">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Local</a:t>
                      </a:r>
                      <a:endParaRPr sz="1500">
                        <a:latin typeface="Helvetica Neue Thin"/>
                        <a:ea typeface="Helvetica Neue Thin"/>
                        <a:cs typeface="Helvetica Neue Thin"/>
                        <a:sym typeface="Helvetica Neue Thin"/>
                      </a:endParaRPr>
                    </a:p>
                    <a:p>
                      <a:pPr lvl="0" algn="ctr">
                        <a:defRPr b="0" i="0" sz="1800">
                          <a:solidFill>
                            <a:srgbClr val="000000"/>
                          </a:solidFill>
                        </a:defRPr>
                      </a:pPr>
                      <a:r>
                        <a:rPr sz="1500">
                          <a:latin typeface="Helvetica Neue Thin"/>
                          <a:ea typeface="Helvetica Neue Thin"/>
                          <a:cs typeface="Helvetica Neue Thin"/>
                          <a:sym typeface="Helvetica Neue Thin"/>
                        </a:rPr>
                        <a:t>Only</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prstDash val="sysDot"/>
                      <a:round/>
                    </a:lnT>
                    <a:lnB>
                      <a:solidFill>
                        <a:srgbClr val="C50B27"/>
                      </a:solidFill>
                      <a:prstDash val="sysDot"/>
                      <a:round/>
                    </a:lnB>
                    <a:noFill/>
                  </a:tcPr>
                </a:tc>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Never</a:t>
                      </a:r>
                      <a:endParaRPr sz="1500">
                        <a:latin typeface="Helvetica Neue Thin"/>
                        <a:ea typeface="Helvetica Neue Thin"/>
                        <a:cs typeface="Helvetica Neue Thin"/>
                        <a:sym typeface="Helvetica Neue Thin"/>
                      </a:endParaRPr>
                    </a:p>
                    <a:p>
                      <a:pPr lvl="0" algn="ctr">
                        <a:defRPr b="0" i="0" sz="1800">
                          <a:solidFill>
                            <a:srgbClr val="000000"/>
                          </a:solidFill>
                        </a:defRPr>
                      </a:pPr>
                      <a:r>
                        <a:rPr sz="1500">
                          <a:latin typeface="Helvetica Neue Thin"/>
                          <a:ea typeface="Helvetica Neue Thin"/>
                          <a:cs typeface="Helvetica Neue Thin"/>
                          <a:sym typeface="Helvetica Neue Thin"/>
                        </a:rPr>
                        <a:t>Connected</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prstDash val="sysDot"/>
                      <a:round/>
                    </a:lnT>
                    <a:lnB>
                      <a:solidFill>
                        <a:srgbClr val="C50B27"/>
                      </a:solidFill>
                      <a:prstDash val="sysDot"/>
                      <a:round/>
                    </a:lnB>
                    <a:noFill/>
                  </a:tcPr>
                </a:tc>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Always</a:t>
                      </a:r>
                      <a:endParaRPr sz="1500">
                        <a:latin typeface="Helvetica Neue Thin"/>
                        <a:ea typeface="Helvetica Neue Thin"/>
                        <a:cs typeface="Helvetica Neue Thin"/>
                        <a:sym typeface="Helvetica Neue Thin"/>
                      </a:endParaRPr>
                    </a:p>
                    <a:p>
                      <a:pPr lvl="0" algn="ctr">
                        <a:defRPr b="0" i="0" sz="1800">
                          <a:solidFill>
                            <a:srgbClr val="000000"/>
                          </a:solidFill>
                        </a:defRPr>
                      </a:pPr>
                      <a:r>
                        <a:rPr sz="1500">
                          <a:latin typeface="Helvetica Neue Thin"/>
                          <a:ea typeface="Helvetica Neue Thin"/>
                          <a:cs typeface="Helvetica Neue Thin"/>
                          <a:sym typeface="Helvetica Neue Thin"/>
                        </a:rPr>
                        <a:t>Available</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prstDash val="sysDot"/>
                      <a:round/>
                    </a:lnT>
                    <a:lnB>
                      <a:solidFill>
                        <a:srgbClr val="C50B27"/>
                      </a:solidFill>
                      <a:prstDash val="sysDot"/>
                      <a:round/>
                    </a:lnB>
                    <a:noFill/>
                  </a:tcPr>
                </a:tc>
                <a:tc>
                  <a:txBody>
                    <a:bodyPr/>
                    <a:lstStyle/>
                    <a:p>
                      <a:pPr lvl="0" algn="ctr" defTabSz="914400">
                        <a:defRPr b="0" i="0" sz="1800">
                          <a:solidFill>
                            <a:srgbClr val="000000"/>
                          </a:solidFill>
                        </a:defRPr>
                      </a:pPr>
                      <a:r>
                        <a:rPr sz="1500">
                          <a:latin typeface="Helvetica Neue Thin"/>
                          <a:ea typeface="Helvetica Neue Thin"/>
                          <a:cs typeface="Helvetica Neue Thin"/>
                          <a:sym typeface="Helvetica Neue Thin"/>
                        </a:rPr>
                        <a:t>Always</a:t>
                      </a:r>
                      <a:endParaRPr sz="1500">
                        <a:latin typeface="Helvetica Neue Thin"/>
                        <a:ea typeface="Helvetica Neue Thin"/>
                        <a:cs typeface="Helvetica Neue Thin"/>
                        <a:sym typeface="Helvetica Neue Thin"/>
                      </a:endParaRPr>
                    </a:p>
                    <a:p>
                      <a:pPr lvl="0" algn="ctr">
                        <a:defRPr b="0" i="0" sz="1800">
                          <a:solidFill>
                            <a:srgbClr val="000000"/>
                          </a:solidFill>
                        </a:defRPr>
                      </a:pPr>
                      <a:r>
                        <a:rPr sz="1500">
                          <a:latin typeface="Helvetica Neue Thin"/>
                          <a:ea typeface="Helvetica Neue Thin"/>
                          <a:cs typeface="Helvetica Neue Thin"/>
                          <a:sym typeface="Helvetica Neue Thin"/>
                        </a:rPr>
                        <a:t>Fast</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prstDash val="sysDot"/>
                      <a:round/>
                    </a:lnT>
                    <a:lnB>
                      <a:solidFill>
                        <a:srgbClr val="C50B27"/>
                      </a:solidFill>
                      <a:prstDash val="sysDot"/>
                      <a:round/>
                    </a:lnB>
                    <a:noFill/>
                  </a:tcPr>
                </a:tc>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SQLite</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prstDash val="sysDot"/>
                      <a:round/>
                    </a:lnT>
                    <a:lnB>
                      <a:solidFill>
                        <a:srgbClr val="C50B27"/>
                      </a:solidFill>
                      <a:prstDash val="sysDot"/>
                      <a:round/>
                    </a:lnB>
                    <a:noFill/>
                  </a:tcPr>
                </a:tc>
              </a:tr>
              <a:tr h="752079">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Local</a:t>
                      </a:r>
                      <a:endParaRPr sz="1500">
                        <a:latin typeface="Helvetica Neue Thin"/>
                        <a:ea typeface="Helvetica Neue Thin"/>
                        <a:cs typeface="Helvetica Neue Thin"/>
                        <a:sym typeface="Helvetica Neue Thin"/>
                      </a:endParaRPr>
                    </a:p>
                    <a:p>
                      <a:pPr lvl="0" algn="ctr">
                        <a:defRPr b="0" i="0" sz="1800">
                          <a:solidFill>
                            <a:srgbClr val="000000"/>
                          </a:solidFill>
                        </a:defRPr>
                      </a:pPr>
                      <a:r>
                        <a:rPr sz="1500">
                          <a:latin typeface="Helvetica Neue Thin"/>
                          <a:ea typeface="Helvetica Neue Thin"/>
                          <a:cs typeface="Helvetica Neue Thin"/>
                          <a:sym typeface="Helvetica Neue Thin"/>
                        </a:rPr>
                        <a:t>&amp; Remote</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prstDash val="sysDot"/>
                      <a:round/>
                    </a:lnT>
                    <a:lnB>
                      <a:solidFill>
                        <a:srgbClr val="C50B27"/>
                      </a:solidFill>
                      <a:prstDash val="sysDot"/>
                      <a:round/>
                    </a:lnB>
                    <a:noFill/>
                  </a:tcPr>
                </a:tc>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Occasionally Connected</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prstDash val="sysDot"/>
                      <a:round/>
                    </a:lnT>
                    <a:lnB>
                      <a:solidFill>
                        <a:srgbClr val="C50B27"/>
                      </a:solidFill>
                      <a:prstDash val="sysDot"/>
                      <a:round/>
                    </a:lnB>
                    <a:noFill/>
                  </a:tcPr>
                </a:tc>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Always</a:t>
                      </a:r>
                      <a:endParaRPr sz="1500">
                        <a:latin typeface="Helvetica Neue Thin"/>
                        <a:ea typeface="Helvetica Neue Thin"/>
                        <a:cs typeface="Helvetica Neue Thin"/>
                        <a:sym typeface="Helvetica Neue Thin"/>
                      </a:endParaRPr>
                    </a:p>
                    <a:p>
                      <a:pPr lvl="0" algn="ctr">
                        <a:defRPr b="0" i="0" sz="1800">
                          <a:solidFill>
                            <a:srgbClr val="000000"/>
                          </a:solidFill>
                        </a:defRPr>
                      </a:pPr>
                      <a:r>
                        <a:rPr sz="1500">
                          <a:latin typeface="Helvetica Neue Thin"/>
                          <a:ea typeface="Helvetica Neue Thin"/>
                          <a:cs typeface="Helvetica Neue Thin"/>
                          <a:sym typeface="Helvetica Neue Thin"/>
                        </a:rPr>
                        <a:t>Available</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prstDash val="sysDot"/>
                      <a:round/>
                    </a:lnT>
                    <a:lnB>
                      <a:solidFill>
                        <a:srgbClr val="C50B27"/>
                      </a:solidFill>
                      <a:prstDash val="sysDot"/>
                      <a:round/>
                    </a:lnB>
                    <a:noFill/>
                  </a:tcPr>
                </a:tc>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Always</a:t>
                      </a:r>
                      <a:endParaRPr sz="1500">
                        <a:latin typeface="Helvetica Neue Thin"/>
                        <a:ea typeface="Helvetica Neue Thin"/>
                        <a:cs typeface="Helvetica Neue Thin"/>
                        <a:sym typeface="Helvetica Neue Thin"/>
                      </a:endParaRPr>
                    </a:p>
                    <a:p>
                      <a:pPr lvl="0" algn="ctr">
                        <a:defRPr b="0" i="0" sz="1800">
                          <a:solidFill>
                            <a:srgbClr val="000000"/>
                          </a:solidFill>
                        </a:defRPr>
                      </a:pPr>
                      <a:r>
                        <a:rPr sz="1500">
                          <a:latin typeface="Helvetica Neue Thin"/>
                          <a:ea typeface="Helvetica Neue Thin"/>
                          <a:cs typeface="Helvetica Neue Thin"/>
                          <a:sym typeface="Helvetica Neue Thin"/>
                        </a:rPr>
                        <a:t>Fast</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prstDash val="sysDot"/>
                      <a:round/>
                    </a:lnT>
                    <a:lnB>
                      <a:solidFill>
                        <a:srgbClr val="C50B27"/>
                      </a:solidFill>
                      <a:prstDash val="sysDot"/>
                      <a:round/>
                    </a:lnB>
                    <a:noFill/>
                  </a:tcPr>
                </a:tc>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Sync</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prstDash val="sysDot"/>
                      <a:round/>
                    </a:lnT>
                    <a:lnB>
                      <a:solidFill>
                        <a:srgbClr val="C50B27"/>
                      </a:solidFill>
                      <a:prstDash val="sysDot"/>
                      <a:round/>
                    </a:lnB>
                    <a:noFill/>
                  </a:tcPr>
                </a:tc>
              </a:tr>
            </a:tbl>
          </a:graphicData>
        </a:graphic>
      </p:graphicFrame>
      <p:sp>
        <p:nvSpPr>
          <p:cNvPr id="185" name="Shape 185"/>
          <p:cNvSpPr/>
          <p:nvPr/>
        </p:nvSpPr>
        <p:spPr>
          <a:xfrm>
            <a:off x="916852" y="923213"/>
            <a:ext cx="515926" cy="76103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lnSpc>
                <a:spcPct val="80000"/>
              </a:lnSpc>
              <a:defRPr b="1" sz="4400">
                <a:solidFill>
                  <a:srgbClr val="C90924"/>
                </a:solidFill>
                <a:latin typeface="Helvetica Neue"/>
                <a:ea typeface="Helvetica Neue"/>
                <a:cs typeface="Helvetica Neue"/>
                <a:sym typeface="Helvetica Neue"/>
              </a:defRPr>
            </a:lvl1pPr>
          </a:lstStyle>
          <a:p>
            <a:pPr lvl="0">
              <a:defRPr b="0" sz="1800">
                <a:solidFill>
                  <a:srgbClr val="000000"/>
                </a:solidFill>
              </a:defRPr>
            </a:pPr>
            <a:r>
              <a:rPr b="1" sz="4400">
                <a:solidFill>
                  <a:srgbClr val="C90924"/>
                </a:solidFill>
              </a:rPr>
              <a:t>1</a:t>
            </a:r>
          </a:p>
        </p:txBody>
      </p:sp>
      <p:sp>
        <p:nvSpPr>
          <p:cNvPr id="186" name="Shape 186"/>
          <p:cNvSpPr/>
          <p:nvPr/>
        </p:nvSpPr>
        <p:spPr>
          <a:xfrm>
            <a:off x="2624270" y="927003"/>
            <a:ext cx="515926" cy="76103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lnSpc>
                <a:spcPct val="80000"/>
              </a:lnSpc>
              <a:defRPr b="1" sz="4400">
                <a:solidFill>
                  <a:srgbClr val="C90924"/>
                </a:solidFill>
                <a:latin typeface="Helvetica Neue"/>
                <a:ea typeface="Helvetica Neue"/>
                <a:cs typeface="Helvetica Neue"/>
                <a:sym typeface="Helvetica Neue"/>
              </a:defRPr>
            </a:lvl1pPr>
          </a:lstStyle>
          <a:p>
            <a:pPr lvl="0">
              <a:defRPr b="0" sz="1800">
                <a:solidFill>
                  <a:srgbClr val="000000"/>
                </a:solidFill>
              </a:defRPr>
            </a:pPr>
            <a:r>
              <a:rPr b="1" sz="4400">
                <a:solidFill>
                  <a:srgbClr val="C90924"/>
                </a:solidFill>
              </a:rPr>
              <a:t>2</a:t>
            </a:r>
          </a:p>
        </p:txBody>
      </p:sp>
      <p:sp>
        <p:nvSpPr>
          <p:cNvPr id="187" name="Shape 187"/>
          <p:cNvSpPr/>
          <p:nvPr/>
        </p:nvSpPr>
        <p:spPr>
          <a:xfrm>
            <a:off x="4304667" y="917284"/>
            <a:ext cx="515926" cy="76103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lnSpc>
                <a:spcPct val="80000"/>
              </a:lnSpc>
              <a:defRPr b="1" sz="4400">
                <a:solidFill>
                  <a:srgbClr val="C90924"/>
                </a:solidFill>
                <a:latin typeface="Helvetica Neue"/>
                <a:ea typeface="Helvetica Neue"/>
                <a:cs typeface="Helvetica Neue"/>
                <a:sym typeface="Helvetica Neue"/>
              </a:defRPr>
            </a:lvl1pPr>
          </a:lstStyle>
          <a:p>
            <a:pPr lvl="0">
              <a:defRPr b="0" sz="1800">
                <a:solidFill>
                  <a:srgbClr val="000000"/>
                </a:solidFill>
              </a:defRPr>
            </a:pPr>
            <a:r>
              <a:rPr b="1" sz="4400">
                <a:solidFill>
                  <a:srgbClr val="C90924"/>
                </a:solidFill>
              </a:rPr>
              <a:t>3</a:t>
            </a:r>
          </a:p>
        </p:txBody>
      </p:sp>
      <p:sp>
        <p:nvSpPr>
          <p:cNvPr id="188" name="Shape 188"/>
          <p:cNvSpPr/>
          <p:nvPr/>
        </p:nvSpPr>
        <p:spPr>
          <a:xfrm>
            <a:off x="5980112" y="917284"/>
            <a:ext cx="515926" cy="76103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lnSpc>
                <a:spcPct val="80000"/>
              </a:lnSpc>
              <a:defRPr b="1" sz="4400">
                <a:solidFill>
                  <a:srgbClr val="C90924"/>
                </a:solidFill>
                <a:latin typeface="Helvetica Neue"/>
                <a:ea typeface="Helvetica Neue"/>
                <a:cs typeface="Helvetica Neue"/>
                <a:sym typeface="Helvetica Neue"/>
              </a:defRPr>
            </a:lvl1pPr>
          </a:lstStyle>
          <a:p>
            <a:pPr lvl="0">
              <a:defRPr b="0" sz="1800">
                <a:solidFill>
                  <a:srgbClr val="000000"/>
                </a:solidFill>
              </a:defRPr>
            </a:pPr>
            <a:r>
              <a:rPr b="1" sz="4400">
                <a:solidFill>
                  <a:srgbClr val="C90924"/>
                </a:solidFill>
              </a:rPr>
              <a:t>4</a:t>
            </a:r>
          </a:p>
        </p:txBody>
      </p:sp>
      <p:sp>
        <p:nvSpPr>
          <p:cNvPr id="189" name="Shape 189"/>
          <p:cNvSpPr/>
          <p:nvPr/>
        </p:nvSpPr>
        <p:spPr>
          <a:xfrm>
            <a:off x="7673720" y="921735"/>
            <a:ext cx="515926" cy="76103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lnSpc>
                <a:spcPct val="80000"/>
              </a:lnSpc>
              <a:defRPr b="1" sz="4400">
                <a:solidFill>
                  <a:srgbClr val="C90924"/>
                </a:solidFill>
                <a:latin typeface="Helvetica Neue"/>
                <a:ea typeface="Helvetica Neue"/>
                <a:cs typeface="Helvetica Neue"/>
                <a:sym typeface="Helvetica Neue"/>
              </a:defRPr>
            </a:lvl1pPr>
          </a:lstStyle>
          <a:p>
            <a:pPr lvl="0">
              <a:defRPr b="0" sz="1800">
                <a:solidFill>
                  <a:srgbClr val="000000"/>
                </a:solidFill>
              </a:defRPr>
            </a:pPr>
            <a:r>
              <a:rPr b="1" sz="4400">
                <a:solidFill>
                  <a:srgbClr val="C90924"/>
                </a:solidFill>
              </a:rPr>
              <a:t>5</a:t>
            </a:r>
          </a:p>
        </p:txBody>
      </p:sp>
      <p:grpSp>
        <p:nvGrpSpPr>
          <p:cNvPr id="192" name="Group 192"/>
          <p:cNvGrpSpPr/>
          <p:nvPr/>
        </p:nvGrpSpPr>
        <p:grpSpPr>
          <a:xfrm>
            <a:off x="-6549292" y="793504"/>
            <a:ext cx="15481591" cy="3991631"/>
            <a:chOff x="0" y="0"/>
            <a:chExt cx="15481590" cy="3991630"/>
          </a:xfrm>
        </p:grpSpPr>
        <p:sp>
          <p:nvSpPr>
            <p:cNvPr id="190" name="Shape 190"/>
            <p:cNvSpPr/>
            <p:nvPr/>
          </p:nvSpPr>
          <p:spPr>
            <a:xfrm>
              <a:off x="8589299" y="16688"/>
              <a:ext cx="6892292" cy="3974943"/>
            </a:xfrm>
            <a:prstGeom prst="rect">
              <a:avLst/>
            </a:prstGeom>
            <a:solidFill>
              <a:srgbClr val="FFFFFF">
                <a:alpha val="94000"/>
              </a:srgbClr>
            </a:solidFill>
            <a:ln w="12700" cap="flat">
              <a:noFill/>
              <a:miter lim="400000"/>
            </a:ln>
            <a:effectLst/>
          </p:spPr>
          <p:txBody>
            <a:bodyPr wrap="square" lIns="0" tIns="0" rIns="0" bIns="0" numCol="1" anchor="ctr">
              <a:noAutofit/>
            </a:bodyPr>
            <a:lstStyle/>
            <a:p>
              <a:pPr lvl="0" algn="ctr">
                <a:lnSpc>
                  <a:spcPct val="80000"/>
                </a:lnSpc>
                <a:defRPr sz="1400">
                  <a:solidFill>
                    <a:srgbClr val="FFFFFF"/>
                  </a:solidFill>
                  <a:latin typeface="Arial Bold"/>
                  <a:ea typeface="Arial Bold"/>
                  <a:cs typeface="Arial Bold"/>
                  <a:sym typeface="Arial Bold"/>
                </a:defRPr>
              </a:pPr>
            </a:p>
          </p:txBody>
        </p:sp>
        <p:sp>
          <p:nvSpPr>
            <p:cNvPr id="191" name="Shape 191"/>
            <p:cNvSpPr/>
            <p:nvPr/>
          </p:nvSpPr>
          <p:spPr>
            <a:xfrm>
              <a:off x="0" y="0"/>
              <a:ext cx="6892292" cy="3974942"/>
            </a:xfrm>
            <a:prstGeom prst="rect">
              <a:avLst/>
            </a:prstGeom>
            <a:solidFill>
              <a:srgbClr val="FFFFFF">
                <a:alpha val="50000"/>
              </a:srgbClr>
            </a:solidFill>
            <a:ln w="12700" cap="flat">
              <a:noFill/>
              <a:miter lim="400000"/>
            </a:ln>
            <a:effectLst/>
          </p:spPr>
          <p:txBody>
            <a:bodyPr wrap="square" lIns="0" tIns="0" rIns="0" bIns="0" numCol="1" anchor="ctr">
              <a:noAutofit/>
            </a:bodyPr>
            <a:lstStyle/>
            <a:p>
              <a:pPr lvl="0" algn="ctr">
                <a:lnSpc>
                  <a:spcPct val="80000"/>
                </a:lnSpc>
                <a:defRPr sz="1400">
                  <a:solidFill>
                    <a:srgbClr val="FFFFFF"/>
                  </a:solidFill>
                  <a:latin typeface="Arial Bold"/>
                  <a:ea typeface="Arial Bold"/>
                  <a:cs typeface="Arial Bold"/>
                  <a:sym typeface="Arial Bold"/>
                </a:defRPr>
              </a:pPr>
            </a:p>
          </p:txBody>
        </p:sp>
      </p:gr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nvSpPr>
        <p:spPr>
          <a:xfrm>
            <a:off x="168069" y="4840684"/>
            <a:ext cx="2895601"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
                <a:solidFill>
                  <a:srgbClr val="CCCCCC"/>
                </a:solidFill>
              </a:defRPr>
            </a:lvl1pPr>
          </a:lstStyle>
          <a:p>
            <a:pPr lvl="0">
              <a:defRPr sz="1800">
                <a:solidFill>
                  <a:srgbClr val="000000"/>
                </a:solidFill>
              </a:defRPr>
            </a:pPr>
            <a:r>
              <a:rPr sz="800">
                <a:solidFill>
                  <a:srgbClr val="CCCCCC"/>
                </a:solidFill>
              </a:rPr>
              <a:t>©2014 Couchbase, Inc. </a:t>
            </a:r>
          </a:p>
        </p:txBody>
      </p:sp>
      <p:sp>
        <p:nvSpPr>
          <p:cNvPr id="195" name="Shape 195"/>
          <p:cNvSpPr/>
          <p:nvPr>
            <p:ph type="title"/>
          </p:nvPr>
        </p:nvSpPr>
        <p:spPr>
          <a:xfrm>
            <a:off x="467604" y="20006"/>
            <a:ext cx="8229601" cy="547438"/>
          </a:xfrm>
          <a:prstGeom prst="rect">
            <a:avLst/>
          </a:prstGeom>
        </p:spPr>
        <p:txBody>
          <a:bodyPr lIns="0" tIns="0" rIns="0" bIns="0">
            <a:normAutofit fontScale="100000" lnSpcReduction="0"/>
          </a:bodyPr>
          <a:lstStyle>
            <a:lvl1pPr>
              <a:defRPr spc="0"/>
            </a:lvl1pPr>
          </a:lstStyle>
          <a:p>
            <a:pPr lvl="0">
              <a:defRPr sz="1800">
                <a:solidFill>
                  <a:srgbClr val="000000"/>
                </a:solidFill>
              </a:defRPr>
            </a:pPr>
            <a:r>
              <a:rPr sz="2000">
                <a:solidFill>
                  <a:srgbClr val="FFFFFF"/>
                </a:solidFill>
              </a:rPr>
              <a:t>Data Location Options &amp; Effects</a:t>
            </a:r>
          </a:p>
        </p:txBody>
      </p:sp>
      <p:sp>
        <p:nvSpPr>
          <p:cNvPr id="196" name="Shape 196"/>
          <p:cNvSpPr/>
          <p:nvPr>
            <p:ph type="sldNum" sz="quarter" idx="2"/>
          </p:nvPr>
        </p:nvSpPr>
        <p:spPr>
          <a:xfrm>
            <a:off x="8229535" y="4703762"/>
            <a:ext cx="743955" cy="1270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lvl="0">
              <a:defRPr sz="1800">
                <a:solidFill>
                  <a:srgbClr val="000000"/>
                </a:solidFill>
              </a:defRPr>
            </a:pPr>
            <a:fld id="{86CB4B4D-7CA3-9044-876B-883B54F8677D}" type="slidenum">
              <a:rPr sz="800">
                <a:solidFill>
                  <a:srgbClr val="CCCCCC"/>
                </a:solidFill>
              </a:rPr>
            </a:fld>
          </a:p>
        </p:txBody>
      </p:sp>
      <p:sp>
        <p:nvSpPr>
          <p:cNvPr id="197" name="Shape 197"/>
          <p:cNvSpPr/>
          <p:nvPr/>
        </p:nvSpPr>
        <p:spPr>
          <a:xfrm>
            <a:off x="3732245" y="3234732"/>
            <a:ext cx="3363868" cy="1496215"/>
          </a:xfrm>
          <a:prstGeom prst="rect">
            <a:avLst/>
          </a:prstGeom>
          <a:blipFill>
            <a:blip r:embed="rId2"/>
          </a:blipFill>
          <a:ln w="12700">
            <a:miter lim="400000"/>
          </a:ln>
        </p:spPr>
        <p:txBody>
          <a:bodyPr lIns="0" tIns="0" rIns="0" bIns="0" anchor="ctr"/>
          <a:lstStyle/>
          <a:p>
            <a:pPr lvl="0" algn="ctr">
              <a:defRPr>
                <a:solidFill>
                  <a:srgbClr val="FFFFFF"/>
                </a:solidFill>
              </a:defRPr>
            </a:pPr>
          </a:p>
        </p:txBody>
      </p:sp>
      <p:graphicFrame>
        <p:nvGraphicFramePr>
          <p:cNvPr id="198" name="Table 198"/>
          <p:cNvGraphicFramePr/>
          <p:nvPr/>
        </p:nvGraphicFramePr>
        <p:xfrm>
          <a:off x="342920" y="1887650"/>
          <a:ext cx="8458160" cy="284329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91632"/>
                <a:gridCol w="1691632"/>
                <a:gridCol w="1691632"/>
                <a:gridCol w="1691632"/>
                <a:gridCol w="1691632"/>
              </a:tblGrid>
              <a:tr h="587059">
                <a:tc>
                  <a:txBody>
                    <a:bodyPr/>
                    <a:lstStyle/>
                    <a:p>
                      <a:pPr lvl="0" algn="ctr">
                        <a:defRPr b="0" i="0" sz="1800">
                          <a:solidFill>
                            <a:srgbClr val="000000"/>
                          </a:solidFill>
                        </a:defRPr>
                      </a:pPr>
                      <a:r>
                        <a:rPr sz="1500">
                          <a:solidFill>
                            <a:srgbClr val="FFFFFF"/>
                          </a:solidFill>
                          <a:latin typeface="Helvetica Neue Medium"/>
                          <a:ea typeface="Helvetica Neue Medium"/>
                          <a:cs typeface="Helvetica Neue Medium"/>
                          <a:sym typeface="Helvetica Neue Medium"/>
                        </a:rPr>
                        <a:t>Data</a:t>
                      </a:r>
                      <a:endParaRPr sz="1500">
                        <a:solidFill>
                          <a:srgbClr val="FFFFFF"/>
                        </a:solidFill>
                        <a:latin typeface="Helvetica Neue Medium"/>
                        <a:ea typeface="Helvetica Neue Medium"/>
                        <a:cs typeface="Helvetica Neue Medium"/>
                        <a:sym typeface="Helvetica Neue Medium"/>
                      </a:endParaRPr>
                    </a:p>
                    <a:p>
                      <a:pPr lvl="0" algn="ctr">
                        <a:defRPr b="0" i="0" sz="1800">
                          <a:solidFill>
                            <a:srgbClr val="000000"/>
                          </a:solidFill>
                        </a:defRPr>
                      </a:pPr>
                      <a:r>
                        <a:rPr sz="1500">
                          <a:solidFill>
                            <a:srgbClr val="FFFFFF"/>
                          </a:solidFill>
                          <a:latin typeface="Helvetica Neue Medium"/>
                          <a:ea typeface="Helvetica Neue Medium"/>
                          <a:cs typeface="Helvetica Neue Medium"/>
                          <a:sym typeface="Helvetica Neue Medium"/>
                        </a:rPr>
                        <a:t>Location</a:t>
                      </a:r>
                    </a:p>
                  </a:txBody>
                  <a:tcPr marL="45720" marR="45720" marT="45720" marB="45720" anchor="ctr" anchorCtr="0" horzOverflow="overflow">
                    <a:lnL>
                      <a:solidFill>
                        <a:srgbClr val="C50B27"/>
                      </a:solidFill>
                      <a:round/>
                    </a:lnL>
                    <a:lnR>
                      <a:solidFill>
                        <a:srgbClr val="C50B27"/>
                      </a:solidFill>
                      <a:round/>
                    </a:lnR>
                    <a:lnT>
                      <a:solidFill>
                        <a:srgbClr val="C50B27"/>
                      </a:solidFill>
                      <a:round/>
                    </a:lnT>
                    <a:lnB>
                      <a:solidFill>
                        <a:srgbClr val="C50B27"/>
                      </a:solidFill>
                      <a:round/>
                    </a:lnB>
                    <a:solidFill>
                      <a:srgbClr val="C90924"/>
                    </a:solidFill>
                  </a:tcPr>
                </a:tc>
                <a:tc>
                  <a:txBody>
                    <a:bodyPr/>
                    <a:lstStyle/>
                    <a:p>
                      <a:pPr lvl="0" algn="ctr">
                        <a:defRPr b="0" i="0" sz="1800">
                          <a:solidFill>
                            <a:srgbClr val="000000"/>
                          </a:solidFill>
                        </a:defRPr>
                      </a:pPr>
                      <a:r>
                        <a:rPr sz="1500">
                          <a:solidFill>
                            <a:srgbClr val="FFFFFF"/>
                          </a:solidFill>
                          <a:latin typeface="Helvetica Neue Medium"/>
                          <a:ea typeface="Helvetica Neue Medium"/>
                          <a:cs typeface="Helvetica Neue Medium"/>
                          <a:sym typeface="Helvetica Neue Medium"/>
                        </a:rPr>
                        <a:t>Network</a:t>
                      </a:r>
                      <a:endParaRPr sz="1500">
                        <a:solidFill>
                          <a:srgbClr val="FFFFFF"/>
                        </a:solidFill>
                        <a:latin typeface="Helvetica Neue Medium"/>
                        <a:ea typeface="Helvetica Neue Medium"/>
                        <a:cs typeface="Helvetica Neue Medium"/>
                        <a:sym typeface="Helvetica Neue Medium"/>
                      </a:endParaRPr>
                    </a:p>
                    <a:p>
                      <a:pPr lvl="0" algn="ctr">
                        <a:defRPr b="0" i="0" sz="1800">
                          <a:solidFill>
                            <a:srgbClr val="000000"/>
                          </a:solidFill>
                        </a:defRPr>
                      </a:pPr>
                      <a:r>
                        <a:rPr sz="1500">
                          <a:solidFill>
                            <a:srgbClr val="FFFFFF"/>
                          </a:solidFill>
                          <a:latin typeface="Helvetica Neue Medium"/>
                          <a:ea typeface="Helvetica Neue Medium"/>
                          <a:cs typeface="Helvetica Neue Medium"/>
                          <a:sym typeface="Helvetica Neue Medium"/>
                        </a:rPr>
                        <a:t>Requirement</a:t>
                      </a:r>
                    </a:p>
                  </a:txBody>
                  <a:tcPr marL="45720" marR="45720" marT="45720" marB="45720" anchor="ctr" anchorCtr="0" horzOverflow="overflow">
                    <a:lnL>
                      <a:solidFill>
                        <a:srgbClr val="C50B27"/>
                      </a:solidFill>
                      <a:round/>
                    </a:lnL>
                    <a:lnR>
                      <a:solidFill>
                        <a:srgbClr val="C50B27"/>
                      </a:solidFill>
                      <a:round/>
                    </a:lnR>
                    <a:lnT>
                      <a:solidFill>
                        <a:srgbClr val="C50B27"/>
                      </a:solidFill>
                      <a:round/>
                    </a:lnT>
                    <a:lnB>
                      <a:solidFill>
                        <a:srgbClr val="C50B27"/>
                      </a:solidFill>
                      <a:round/>
                    </a:lnB>
                    <a:solidFill>
                      <a:srgbClr val="C90924"/>
                    </a:solidFill>
                  </a:tcPr>
                </a:tc>
                <a:tc>
                  <a:txBody>
                    <a:bodyPr/>
                    <a:lstStyle/>
                    <a:p>
                      <a:pPr lvl="0" algn="ctr">
                        <a:defRPr b="0" i="0" sz="1800">
                          <a:solidFill>
                            <a:srgbClr val="000000"/>
                          </a:solidFill>
                        </a:defRPr>
                      </a:pPr>
                      <a:r>
                        <a:rPr sz="1500">
                          <a:solidFill>
                            <a:srgbClr val="FFFFFF"/>
                          </a:solidFill>
                          <a:latin typeface="Helvetica Neue Medium"/>
                          <a:ea typeface="Helvetica Neue Medium"/>
                          <a:cs typeface="Helvetica Neue Medium"/>
                          <a:sym typeface="Helvetica Neue Medium"/>
                        </a:rPr>
                        <a:t>Application Availability</a:t>
                      </a:r>
                    </a:p>
                  </a:txBody>
                  <a:tcPr marL="45720" marR="45720" marT="45720" marB="45720" anchor="ctr" anchorCtr="0" horzOverflow="overflow">
                    <a:lnL>
                      <a:solidFill>
                        <a:srgbClr val="C50B27"/>
                      </a:solidFill>
                      <a:round/>
                    </a:lnL>
                    <a:lnR>
                      <a:solidFill>
                        <a:srgbClr val="C50B27"/>
                      </a:solidFill>
                      <a:round/>
                    </a:lnR>
                    <a:lnT>
                      <a:solidFill>
                        <a:srgbClr val="C50B27"/>
                      </a:solidFill>
                      <a:round/>
                    </a:lnT>
                    <a:lnB>
                      <a:solidFill>
                        <a:srgbClr val="C50B27"/>
                      </a:solidFill>
                      <a:round/>
                    </a:lnB>
                    <a:solidFill>
                      <a:srgbClr val="C90924"/>
                    </a:solidFill>
                  </a:tcPr>
                </a:tc>
                <a:tc>
                  <a:txBody>
                    <a:bodyPr/>
                    <a:lstStyle/>
                    <a:p>
                      <a:pPr lvl="0" algn="ctr">
                        <a:defRPr b="0" i="0" sz="1800">
                          <a:solidFill>
                            <a:srgbClr val="000000"/>
                          </a:solidFill>
                        </a:defRPr>
                      </a:pPr>
                      <a:r>
                        <a:rPr sz="1500">
                          <a:solidFill>
                            <a:srgbClr val="FFFFFF"/>
                          </a:solidFill>
                          <a:latin typeface="Helvetica Neue Medium"/>
                          <a:ea typeface="Helvetica Neue Medium"/>
                          <a:cs typeface="Helvetica Neue Medium"/>
                          <a:sym typeface="Helvetica Neue Medium"/>
                        </a:rPr>
                        <a:t>Application</a:t>
                      </a:r>
                      <a:endParaRPr sz="1500">
                        <a:solidFill>
                          <a:srgbClr val="FFFFFF"/>
                        </a:solidFill>
                        <a:latin typeface="Helvetica Neue Medium"/>
                        <a:ea typeface="Helvetica Neue Medium"/>
                        <a:cs typeface="Helvetica Neue Medium"/>
                        <a:sym typeface="Helvetica Neue Medium"/>
                      </a:endParaRPr>
                    </a:p>
                    <a:p>
                      <a:pPr lvl="0" algn="ctr">
                        <a:defRPr b="0" i="0" sz="1800">
                          <a:solidFill>
                            <a:srgbClr val="000000"/>
                          </a:solidFill>
                        </a:defRPr>
                      </a:pPr>
                      <a:r>
                        <a:rPr sz="1500">
                          <a:solidFill>
                            <a:srgbClr val="FFFFFF"/>
                          </a:solidFill>
                          <a:latin typeface="Helvetica Neue Medium"/>
                          <a:ea typeface="Helvetica Neue Medium"/>
                          <a:cs typeface="Helvetica Neue Medium"/>
                          <a:sym typeface="Helvetica Neue Medium"/>
                        </a:rPr>
                        <a:t>Responsiveness</a:t>
                      </a:r>
                    </a:p>
                  </a:txBody>
                  <a:tcPr marL="45720" marR="45720" marT="45720" marB="45720" anchor="ctr" anchorCtr="0" horzOverflow="overflow">
                    <a:lnL>
                      <a:solidFill>
                        <a:srgbClr val="C50B27"/>
                      </a:solidFill>
                      <a:round/>
                    </a:lnL>
                    <a:lnR>
                      <a:solidFill>
                        <a:srgbClr val="C50B27"/>
                      </a:solidFill>
                      <a:round/>
                    </a:lnR>
                    <a:lnT>
                      <a:solidFill>
                        <a:srgbClr val="C50B27"/>
                      </a:solidFill>
                      <a:round/>
                    </a:lnT>
                    <a:lnB>
                      <a:solidFill>
                        <a:srgbClr val="C50B27"/>
                      </a:solidFill>
                      <a:round/>
                    </a:lnB>
                    <a:solidFill>
                      <a:srgbClr val="C90924"/>
                    </a:solidFill>
                  </a:tcPr>
                </a:tc>
                <a:tc>
                  <a:txBody>
                    <a:bodyPr/>
                    <a:lstStyle/>
                    <a:p>
                      <a:pPr lvl="0" algn="ctr">
                        <a:defRPr b="0" i="0" sz="1800">
                          <a:solidFill>
                            <a:srgbClr val="000000"/>
                          </a:solidFill>
                        </a:defRPr>
                      </a:pPr>
                      <a:r>
                        <a:rPr sz="1500">
                          <a:solidFill>
                            <a:srgbClr val="FFFFFF"/>
                          </a:solidFill>
                          <a:latin typeface="Helvetica Neue Medium"/>
                          <a:ea typeface="Helvetica Neue Medium"/>
                          <a:cs typeface="Helvetica Neue Medium"/>
                          <a:sym typeface="Helvetica Neue Medium"/>
                        </a:rPr>
                        <a:t>Enabling</a:t>
                      </a:r>
                      <a:endParaRPr sz="1500">
                        <a:solidFill>
                          <a:srgbClr val="FFFFFF"/>
                        </a:solidFill>
                        <a:latin typeface="Helvetica Neue Medium"/>
                        <a:ea typeface="Helvetica Neue Medium"/>
                        <a:cs typeface="Helvetica Neue Medium"/>
                        <a:sym typeface="Helvetica Neue Medium"/>
                      </a:endParaRPr>
                    </a:p>
                    <a:p>
                      <a:pPr lvl="0" algn="ctr">
                        <a:defRPr b="0" i="0" sz="1800">
                          <a:solidFill>
                            <a:srgbClr val="000000"/>
                          </a:solidFill>
                        </a:defRPr>
                      </a:pPr>
                      <a:r>
                        <a:rPr sz="1500">
                          <a:solidFill>
                            <a:srgbClr val="FFFFFF"/>
                          </a:solidFill>
                          <a:latin typeface="Helvetica Neue Medium"/>
                          <a:ea typeface="Helvetica Neue Medium"/>
                          <a:cs typeface="Helvetica Neue Medium"/>
                          <a:sym typeface="Helvetica Neue Medium"/>
                        </a:rPr>
                        <a:t>Technology</a:t>
                      </a:r>
                    </a:p>
                  </a:txBody>
                  <a:tcPr marL="45720" marR="45720" marT="45720" marB="45720" anchor="ctr" anchorCtr="0" horzOverflow="overflow">
                    <a:lnL>
                      <a:solidFill>
                        <a:srgbClr val="C50B27"/>
                      </a:solidFill>
                      <a:round/>
                    </a:lnL>
                    <a:lnR>
                      <a:solidFill>
                        <a:srgbClr val="C50B27"/>
                      </a:solidFill>
                      <a:round/>
                    </a:lnR>
                    <a:lnT>
                      <a:solidFill>
                        <a:srgbClr val="C50B27"/>
                      </a:solidFill>
                      <a:round/>
                    </a:lnT>
                    <a:lnB>
                      <a:solidFill>
                        <a:srgbClr val="C50B27"/>
                      </a:solidFill>
                      <a:round/>
                    </a:lnB>
                    <a:solidFill>
                      <a:srgbClr val="C90924"/>
                    </a:solidFill>
                  </a:tcPr>
                </a:tc>
              </a:tr>
              <a:tr h="752079">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Remote</a:t>
                      </a:r>
                      <a:endParaRPr sz="1500">
                        <a:latin typeface="Helvetica Neue Thin"/>
                        <a:ea typeface="Helvetica Neue Thin"/>
                        <a:cs typeface="Helvetica Neue Thin"/>
                        <a:sym typeface="Helvetica Neue Thin"/>
                      </a:endParaRPr>
                    </a:p>
                    <a:p>
                      <a:pPr lvl="0" algn="ctr">
                        <a:defRPr b="0" i="0" sz="1800">
                          <a:solidFill>
                            <a:srgbClr val="000000"/>
                          </a:solidFill>
                        </a:defRPr>
                      </a:pPr>
                      <a:r>
                        <a:rPr sz="1500">
                          <a:latin typeface="Helvetica Neue Thin"/>
                          <a:ea typeface="Helvetica Neue Thin"/>
                          <a:cs typeface="Helvetica Neue Thin"/>
                          <a:sym typeface="Helvetica Neue Thin"/>
                        </a:rPr>
                        <a:t>Only</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round/>
                    </a:lnT>
                    <a:lnB>
                      <a:solidFill>
                        <a:srgbClr val="C50B27"/>
                      </a:solidFill>
                      <a:prstDash val="sysDot"/>
                      <a:round/>
                    </a:lnB>
                    <a:noFill/>
                  </a:tcPr>
                </a:tc>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Always</a:t>
                      </a:r>
                      <a:endParaRPr sz="1500">
                        <a:latin typeface="Helvetica Neue Thin"/>
                        <a:ea typeface="Helvetica Neue Thin"/>
                        <a:cs typeface="Helvetica Neue Thin"/>
                        <a:sym typeface="Helvetica Neue Thin"/>
                      </a:endParaRPr>
                    </a:p>
                    <a:p>
                      <a:pPr lvl="0" algn="ctr">
                        <a:defRPr b="0" i="0" sz="1800">
                          <a:solidFill>
                            <a:srgbClr val="000000"/>
                          </a:solidFill>
                        </a:defRPr>
                      </a:pPr>
                      <a:r>
                        <a:rPr sz="1500">
                          <a:latin typeface="Helvetica Neue Thin"/>
                          <a:ea typeface="Helvetica Neue Thin"/>
                          <a:cs typeface="Helvetica Neue Thin"/>
                          <a:sym typeface="Helvetica Neue Thin"/>
                        </a:rPr>
                        <a:t>Connected</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round/>
                    </a:lnT>
                    <a:lnB>
                      <a:solidFill>
                        <a:srgbClr val="C50B27"/>
                      </a:solidFill>
                      <a:prstDash val="sysDot"/>
                      <a:round/>
                    </a:lnB>
                    <a:noFill/>
                  </a:tcPr>
                </a:tc>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Sometimes</a:t>
                      </a:r>
                      <a:endParaRPr sz="1500">
                        <a:latin typeface="Helvetica Neue Thin"/>
                        <a:ea typeface="Helvetica Neue Thin"/>
                        <a:cs typeface="Helvetica Neue Thin"/>
                        <a:sym typeface="Helvetica Neue Thin"/>
                      </a:endParaRPr>
                    </a:p>
                    <a:p>
                      <a:pPr lvl="0" algn="ctr">
                        <a:defRPr b="0" i="0" sz="1800">
                          <a:solidFill>
                            <a:srgbClr val="000000"/>
                          </a:solidFill>
                        </a:defRPr>
                      </a:pPr>
                      <a:r>
                        <a:rPr sz="1500">
                          <a:latin typeface="Helvetica Neue Thin"/>
                          <a:ea typeface="Helvetica Neue Thin"/>
                          <a:cs typeface="Helvetica Neue Thin"/>
                          <a:sym typeface="Helvetica Neue Thin"/>
                        </a:rPr>
                        <a:t>Available</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round/>
                    </a:lnT>
                    <a:lnB>
                      <a:solidFill>
                        <a:srgbClr val="C50B27"/>
                      </a:solidFill>
                      <a:prstDash val="sysDot"/>
                      <a:round/>
                    </a:lnB>
                    <a:noFill/>
                  </a:tcPr>
                </a:tc>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Variable</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round/>
                    </a:lnT>
                    <a:lnB>
                      <a:solidFill>
                        <a:srgbClr val="C50B27"/>
                      </a:solidFill>
                      <a:prstDash val="sysDot"/>
                      <a:round/>
                    </a:lnB>
                    <a:noFill/>
                  </a:tcPr>
                </a:tc>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REST Services (JSON)</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round/>
                    </a:lnT>
                    <a:lnB>
                      <a:solidFill>
                        <a:srgbClr val="C50B27"/>
                      </a:solidFill>
                      <a:prstDash val="sysDot"/>
                      <a:round/>
                    </a:lnB>
                    <a:noFill/>
                  </a:tcPr>
                </a:tc>
              </a:tr>
              <a:tr h="752079">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Local</a:t>
                      </a:r>
                      <a:endParaRPr sz="1500">
                        <a:latin typeface="Helvetica Neue Thin"/>
                        <a:ea typeface="Helvetica Neue Thin"/>
                        <a:cs typeface="Helvetica Neue Thin"/>
                        <a:sym typeface="Helvetica Neue Thin"/>
                      </a:endParaRPr>
                    </a:p>
                    <a:p>
                      <a:pPr lvl="0" algn="ctr">
                        <a:defRPr b="0" i="0" sz="1800">
                          <a:solidFill>
                            <a:srgbClr val="000000"/>
                          </a:solidFill>
                        </a:defRPr>
                      </a:pPr>
                      <a:r>
                        <a:rPr sz="1500">
                          <a:latin typeface="Helvetica Neue Thin"/>
                          <a:ea typeface="Helvetica Neue Thin"/>
                          <a:cs typeface="Helvetica Neue Thin"/>
                          <a:sym typeface="Helvetica Neue Thin"/>
                        </a:rPr>
                        <a:t>Only</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prstDash val="sysDot"/>
                      <a:round/>
                    </a:lnT>
                    <a:lnB>
                      <a:solidFill>
                        <a:srgbClr val="C50B27"/>
                      </a:solidFill>
                      <a:prstDash val="sysDot"/>
                      <a:round/>
                    </a:lnB>
                    <a:noFill/>
                  </a:tcPr>
                </a:tc>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Never</a:t>
                      </a:r>
                      <a:endParaRPr sz="1500">
                        <a:latin typeface="Helvetica Neue Thin"/>
                        <a:ea typeface="Helvetica Neue Thin"/>
                        <a:cs typeface="Helvetica Neue Thin"/>
                        <a:sym typeface="Helvetica Neue Thin"/>
                      </a:endParaRPr>
                    </a:p>
                    <a:p>
                      <a:pPr lvl="0" algn="ctr">
                        <a:defRPr b="0" i="0" sz="1800">
                          <a:solidFill>
                            <a:srgbClr val="000000"/>
                          </a:solidFill>
                        </a:defRPr>
                      </a:pPr>
                      <a:r>
                        <a:rPr sz="1500">
                          <a:latin typeface="Helvetica Neue Thin"/>
                          <a:ea typeface="Helvetica Neue Thin"/>
                          <a:cs typeface="Helvetica Neue Thin"/>
                          <a:sym typeface="Helvetica Neue Thin"/>
                        </a:rPr>
                        <a:t>Connected</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prstDash val="sysDot"/>
                      <a:round/>
                    </a:lnT>
                    <a:lnB>
                      <a:solidFill>
                        <a:srgbClr val="C50B27"/>
                      </a:solidFill>
                      <a:prstDash val="sysDot"/>
                      <a:round/>
                    </a:lnB>
                    <a:noFill/>
                  </a:tcPr>
                </a:tc>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Always</a:t>
                      </a:r>
                      <a:endParaRPr sz="1500">
                        <a:latin typeface="Helvetica Neue Thin"/>
                        <a:ea typeface="Helvetica Neue Thin"/>
                        <a:cs typeface="Helvetica Neue Thin"/>
                        <a:sym typeface="Helvetica Neue Thin"/>
                      </a:endParaRPr>
                    </a:p>
                    <a:p>
                      <a:pPr lvl="0" algn="ctr">
                        <a:defRPr b="0" i="0" sz="1800">
                          <a:solidFill>
                            <a:srgbClr val="000000"/>
                          </a:solidFill>
                        </a:defRPr>
                      </a:pPr>
                      <a:r>
                        <a:rPr sz="1500">
                          <a:latin typeface="Helvetica Neue Thin"/>
                          <a:ea typeface="Helvetica Neue Thin"/>
                          <a:cs typeface="Helvetica Neue Thin"/>
                          <a:sym typeface="Helvetica Neue Thin"/>
                        </a:rPr>
                        <a:t>Available</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prstDash val="sysDot"/>
                      <a:round/>
                    </a:lnT>
                    <a:lnB>
                      <a:solidFill>
                        <a:srgbClr val="C50B27"/>
                      </a:solidFill>
                      <a:prstDash val="sysDot"/>
                      <a:round/>
                    </a:lnB>
                    <a:noFill/>
                  </a:tcPr>
                </a:tc>
                <a:tc>
                  <a:txBody>
                    <a:bodyPr/>
                    <a:lstStyle/>
                    <a:p>
                      <a:pPr lvl="0" algn="ctr" defTabSz="914400">
                        <a:defRPr b="0" i="0" sz="1800">
                          <a:solidFill>
                            <a:srgbClr val="000000"/>
                          </a:solidFill>
                        </a:defRPr>
                      </a:pPr>
                      <a:r>
                        <a:rPr sz="1500">
                          <a:latin typeface="Helvetica Neue Thin"/>
                          <a:ea typeface="Helvetica Neue Thin"/>
                          <a:cs typeface="Helvetica Neue Thin"/>
                          <a:sym typeface="Helvetica Neue Thin"/>
                        </a:rPr>
                        <a:t>Always</a:t>
                      </a:r>
                      <a:endParaRPr sz="1500">
                        <a:latin typeface="Helvetica Neue Thin"/>
                        <a:ea typeface="Helvetica Neue Thin"/>
                        <a:cs typeface="Helvetica Neue Thin"/>
                        <a:sym typeface="Helvetica Neue Thin"/>
                      </a:endParaRPr>
                    </a:p>
                    <a:p>
                      <a:pPr lvl="0" algn="ctr">
                        <a:defRPr b="0" i="0" sz="1800">
                          <a:solidFill>
                            <a:srgbClr val="000000"/>
                          </a:solidFill>
                        </a:defRPr>
                      </a:pPr>
                      <a:r>
                        <a:rPr sz="1500">
                          <a:latin typeface="Helvetica Neue Thin"/>
                          <a:ea typeface="Helvetica Neue Thin"/>
                          <a:cs typeface="Helvetica Neue Thin"/>
                          <a:sym typeface="Helvetica Neue Thin"/>
                        </a:rPr>
                        <a:t>Fast</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prstDash val="sysDot"/>
                      <a:round/>
                    </a:lnT>
                    <a:lnB>
                      <a:solidFill>
                        <a:srgbClr val="C50B27"/>
                      </a:solidFill>
                      <a:prstDash val="sysDot"/>
                      <a:round/>
                    </a:lnB>
                    <a:noFill/>
                  </a:tcPr>
                </a:tc>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SQLite</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prstDash val="sysDot"/>
                      <a:round/>
                    </a:lnT>
                    <a:lnB>
                      <a:solidFill>
                        <a:srgbClr val="C50B27"/>
                      </a:solidFill>
                      <a:prstDash val="sysDot"/>
                      <a:round/>
                    </a:lnB>
                    <a:noFill/>
                  </a:tcPr>
                </a:tc>
              </a:tr>
              <a:tr h="752079">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Local</a:t>
                      </a:r>
                      <a:endParaRPr sz="1500">
                        <a:latin typeface="Helvetica Neue Thin"/>
                        <a:ea typeface="Helvetica Neue Thin"/>
                        <a:cs typeface="Helvetica Neue Thin"/>
                        <a:sym typeface="Helvetica Neue Thin"/>
                      </a:endParaRPr>
                    </a:p>
                    <a:p>
                      <a:pPr lvl="0" algn="ctr">
                        <a:defRPr b="0" i="0" sz="1800">
                          <a:solidFill>
                            <a:srgbClr val="000000"/>
                          </a:solidFill>
                        </a:defRPr>
                      </a:pPr>
                      <a:r>
                        <a:rPr sz="1500">
                          <a:latin typeface="Helvetica Neue Thin"/>
                          <a:ea typeface="Helvetica Neue Thin"/>
                          <a:cs typeface="Helvetica Neue Thin"/>
                          <a:sym typeface="Helvetica Neue Thin"/>
                        </a:rPr>
                        <a:t>&amp; Remote</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prstDash val="sysDot"/>
                      <a:round/>
                    </a:lnT>
                    <a:lnB>
                      <a:solidFill>
                        <a:srgbClr val="C50B27"/>
                      </a:solidFill>
                      <a:prstDash val="sysDot"/>
                      <a:round/>
                    </a:lnB>
                    <a:noFill/>
                  </a:tcPr>
                </a:tc>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Occasionally Connected</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prstDash val="sysDot"/>
                      <a:round/>
                    </a:lnT>
                    <a:lnB>
                      <a:solidFill>
                        <a:srgbClr val="C50B27"/>
                      </a:solidFill>
                      <a:prstDash val="sysDot"/>
                      <a:round/>
                    </a:lnB>
                    <a:noFill/>
                  </a:tcPr>
                </a:tc>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Always</a:t>
                      </a:r>
                      <a:endParaRPr sz="1500">
                        <a:latin typeface="Helvetica Neue Thin"/>
                        <a:ea typeface="Helvetica Neue Thin"/>
                        <a:cs typeface="Helvetica Neue Thin"/>
                        <a:sym typeface="Helvetica Neue Thin"/>
                      </a:endParaRPr>
                    </a:p>
                    <a:p>
                      <a:pPr lvl="0" algn="ctr">
                        <a:defRPr b="0" i="0" sz="1800">
                          <a:solidFill>
                            <a:srgbClr val="000000"/>
                          </a:solidFill>
                        </a:defRPr>
                      </a:pPr>
                      <a:r>
                        <a:rPr sz="1500">
                          <a:latin typeface="Helvetica Neue Thin"/>
                          <a:ea typeface="Helvetica Neue Thin"/>
                          <a:cs typeface="Helvetica Neue Thin"/>
                          <a:sym typeface="Helvetica Neue Thin"/>
                        </a:rPr>
                        <a:t>Available</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prstDash val="sysDot"/>
                      <a:round/>
                    </a:lnT>
                    <a:lnB>
                      <a:solidFill>
                        <a:srgbClr val="C50B27"/>
                      </a:solidFill>
                      <a:prstDash val="sysDot"/>
                      <a:round/>
                    </a:lnB>
                    <a:noFill/>
                  </a:tcPr>
                </a:tc>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Always</a:t>
                      </a:r>
                      <a:endParaRPr sz="1500">
                        <a:latin typeface="Helvetica Neue Thin"/>
                        <a:ea typeface="Helvetica Neue Thin"/>
                        <a:cs typeface="Helvetica Neue Thin"/>
                        <a:sym typeface="Helvetica Neue Thin"/>
                      </a:endParaRPr>
                    </a:p>
                    <a:p>
                      <a:pPr lvl="0" algn="ctr">
                        <a:defRPr b="0" i="0" sz="1800">
                          <a:solidFill>
                            <a:srgbClr val="000000"/>
                          </a:solidFill>
                        </a:defRPr>
                      </a:pPr>
                      <a:r>
                        <a:rPr sz="1500">
                          <a:latin typeface="Helvetica Neue Thin"/>
                          <a:ea typeface="Helvetica Neue Thin"/>
                          <a:cs typeface="Helvetica Neue Thin"/>
                          <a:sym typeface="Helvetica Neue Thin"/>
                        </a:rPr>
                        <a:t>Fast</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prstDash val="sysDot"/>
                      <a:round/>
                    </a:lnT>
                    <a:lnB>
                      <a:solidFill>
                        <a:srgbClr val="C50B27"/>
                      </a:solidFill>
                      <a:prstDash val="sysDot"/>
                      <a:round/>
                    </a:lnB>
                    <a:noFill/>
                  </a:tcPr>
                </a:tc>
                <a:tc>
                  <a:txBody>
                    <a:bodyPr/>
                    <a:lstStyle/>
                    <a:p>
                      <a:pPr lvl="0" algn="ctr">
                        <a:defRPr b="0" i="0" sz="1800">
                          <a:solidFill>
                            <a:srgbClr val="000000"/>
                          </a:solidFill>
                        </a:defRPr>
                      </a:pPr>
                      <a:r>
                        <a:rPr sz="1500">
                          <a:latin typeface="Helvetica Neue Thin"/>
                          <a:ea typeface="Helvetica Neue Thin"/>
                          <a:cs typeface="Helvetica Neue Thin"/>
                          <a:sym typeface="Helvetica Neue Thin"/>
                        </a:rPr>
                        <a:t>Sync</a:t>
                      </a:r>
                    </a:p>
                  </a:txBody>
                  <a:tcPr marL="45720" marR="45720" marT="45720" marB="45720" anchor="ctr" anchorCtr="0" horzOverflow="overflow">
                    <a:lnL>
                      <a:solidFill>
                        <a:srgbClr val="C50B27"/>
                      </a:solidFill>
                      <a:prstDash val="sysDot"/>
                      <a:round/>
                    </a:lnL>
                    <a:lnR>
                      <a:solidFill>
                        <a:srgbClr val="C50B27"/>
                      </a:solidFill>
                      <a:prstDash val="sysDot"/>
                      <a:round/>
                    </a:lnR>
                    <a:lnT>
                      <a:solidFill>
                        <a:srgbClr val="C50B27"/>
                      </a:solidFill>
                      <a:prstDash val="sysDot"/>
                      <a:round/>
                    </a:lnT>
                    <a:lnB>
                      <a:solidFill>
                        <a:srgbClr val="C50B27"/>
                      </a:solidFill>
                      <a:prstDash val="sysDot"/>
                      <a:round/>
                    </a:lnB>
                    <a:noFill/>
                  </a:tcPr>
                </a:tc>
              </a:tr>
            </a:tbl>
          </a:graphicData>
        </a:graphic>
      </p:graphicFrame>
      <p:sp>
        <p:nvSpPr>
          <p:cNvPr id="199" name="Shape 199"/>
          <p:cNvSpPr/>
          <p:nvPr/>
        </p:nvSpPr>
        <p:spPr>
          <a:xfrm>
            <a:off x="916852" y="923213"/>
            <a:ext cx="515926" cy="76103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lnSpc>
                <a:spcPct val="80000"/>
              </a:lnSpc>
              <a:defRPr b="1" sz="4400">
                <a:solidFill>
                  <a:srgbClr val="C90924"/>
                </a:solidFill>
                <a:latin typeface="Helvetica Neue"/>
                <a:ea typeface="Helvetica Neue"/>
                <a:cs typeface="Helvetica Neue"/>
                <a:sym typeface="Helvetica Neue"/>
              </a:defRPr>
            </a:lvl1pPr>
          </a:lstStyle>
          <a:p>
            <a:pPr lvl="0">
              <a:defRPr b="0" sz="1800">
                <a:solidFill>
                  <a:srgbClr val="000000"/>
                </a:solidFill>
              </a:defRPr>
            </a:pPr>
            <a:r>
              <a:rPr b="1" sz="4400">
                <a:solidFill>
                  <a:srgbClr val="C90924"/>
                </a:solidFill>
              </a:rPr>
              <a:t>1</a:t>
            </a:r>
          </a:p>
        </p:txBody>
      </p:sp>
      <p:sp>
        <p:nvSpPr>
          <p:cNvPr id="200" name="Shape 200"/>
          <p:cNvSpPr/>
          <p:nvPr/>
        </p:nvSpPr>
        <p:spPr>
          <a:xfrm>
            <a:off x="2624270" y="927003"/>
            <a:ext cx="515926" cy="76103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lnSpc>
                <a:spcPct val="80000"/>
              </a:lnSpc>
              <a:defRPr b="1" sz="4400">
                <a:solidFill>
                  <a:srgbClr val="C90924"/>
                </a:solidFill>
                <a:latin typeface="Helvetica Neue"/>
                <a:ea typeface="Helvetica Neue"/>
                <a:cs typeface="Helvetica Neue"/>
                <a:sym typeface="Helvetica Neue"/>
              </a:defRPr>
            </a:lvl1pPr>
          </a:lstStyle>
          <a:p>
            <a:pPr lvl="0">
              <a:defRPr b="0" sz="1800">
                <a:solidFill>
                  <a:srgbClr val="000000"/>
                </a:solidFill>
              </a:defRPr>
            </a:pPr>
            <a:r>
              <a:rPr b="1" sz="4400">
                <a:solidFill>
                  <a:srgbClr val="C90924"/>
                </a:solidFill>
              </a:rPr>
              <a:t>2</a:t>
            </a:r>
          </a:p>
        </p:txBody>
      </p:sp>
      <p:sp>
        <p:nvSpPr>
          <p:cNvPr id="201" name="Shape 201"/>
          <p:cNvSpPr/>
          <p:nvPr/>
        </p:nvSpPr>
        <p:spPr>
          <a:xfrm>
            <a:off x="4304667" y="917284"/>
            <a:ext cx="515926" cy="76103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lnSpc>
                <a:spcPct val="80000"/>
              </a:lnSpc>
              <a:defRPr b="1" sz="4400">
                <a:solidFill>
                  <a:srgbClr val="C90924"/>
                </a:solidFill>
                <a:latin typeface="Helvetica Neue"/>
                <a:ea typeface="Helvetica Neue"/>
                <a:cs typeface="Helvetica Neue"/>
                <a:sym typeface="Helvetica Neue"/>
              </a:defRPr>
            </a:lvl1pPr>
          </a:lstStyle>
          <a:p>
            <a:pPr lvl="0">
              <a:defRPr b="0" sz="1800">
                <a:solidFill>
                  <a:srgbClr val="000000"/>
                </a:solidFill>
              </a:defRPr>
            </a:pPr>
            <a:r>
              <a:rPr b="1" sz="4400">
                <a:solidFill>
                  <a:srgbClr val="C90924"/>
                </a:solidFill>
              </a:rPr>
              <a:t>3</a:t>
            </a:r>
          </a:p>
        </p:txBody>
      </p:sp>
      <p:sp>
        <p:nvSpPr>
          <p:cNvPr id="202" name="Shape 202"/>
          <p:cNvSpPr/>
          <p:nvPr/>
        </p:nvSpPr>
        <p:spPr>
          <a:xfrm>
            <a:off x="5980112" y="917284"/>
            <a:ext cx="515926" cy="76103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lnSpc>
                <a:spcPct val="80000"/>
              </a:lnSpc>
              <a:defRPr b="1" sz="4400">
                <a:solidFill>
                  <a:srgbClr val="C90924"/>
                </a:solidFill>
                <a:latin typeface="Helvetica Neue"/>
                <a:ea typeface="Helvetica Neue"/>
                <a:cs typeface="Helvetica Neue"/>
                <a:sym typeface="Helvetica Neue"/>
              </a:defRPr>
            </a:lvl1pPr>
          </a:lstStyle>
          <a:p>
            <a:pPr lvl="0">
              <a:defRPr b="0" sz="1800">
                <a:solidFill>
                  <a:srgbClr val="000000"/>
                </a:solidFill>
              </a:defRPr>
            </a:pPr>
            <a:r>
              <a:rPr b="1" sz="4400">
                <a:solidFill>
                  <a:srgbClr val="C90924"/>
                </a:solidFill>
              </a:rPr>
              <a:t>4</a:t>
            </a:r>
          </a:p>
        </p:txBody>
      </p:sp>
      <p:sp>
        <p:nvSpPr>
          <p:cNvPr id="203" name="Shape 203"/>
          <p:cNvSpPr/>
          <p:nvPr/>
        </p:nvSpPr>
        <p:spPr>
          <a:xfrm>
            <a:off x="7673720" y="921735"/>
            <a:ext cx="515926" cy="76103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lnSpc>
                <a:spcPct val="80000"/>
              </a:lnSpc>
              <a:defRPr b="1" sz="4400">
                <a:solidFill>
                  <a:srgbClr val="C90924"/>
                </a:solidFill>
                <a:latin typeface="Helvetica Neue"/>
                <a:ea typeface="Helvetica Neue"/>
                <a:cs typeface="Helvetica Neue"/>
                <a:sym typeface="Helvetica Neue"/>
              </a:defRPr>
            </a:lvl1pPr>
          </a:lstStyle>
          <a:p>
            <a:pPr lvl="0">
              <a:defRPr b="0" sz="1800">
                <a:solidFill>
                  <a:srgbClr val="000000"/>
                </a:solidFill>
              </a:defRPr>
            </a:pPr>
            <a:r>
              <a:rPr b="1" sz="4400">
                <a:solidFill>
                  <a:srgbClr val="C90924"/>
                </a:solidFill>
              </a:rPr>
              <a:t>5</a:t>
            </a:r>
          </a:p>
        </p:txBody>
      </p:sp>
      <p:sp>
        <p:nvSpPr>
          <p:cNvPr id="204" name="Shape 204"/>
          <p:cNvSpPr/>
          <p:nvPr/>
        </p:nvSpPr>
        <p:spPr>
          <a:xfrm>
            <a:off x="80536" y="3902926"/>
            <a:ext cx="8982928" cy="929269"/>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76200">
            <a:solidFill>
              <a:srgbClr val="00A700"/>
            </a:solidFill>
          </a:ln>
        </p:spPr>
        <p:txBody>
          <a:bodyPr lIns="0" tIns="0" rIns="0" bIns="0" anchor="ctr"/>
          <a:lstStyle/>
          <a:p>
            <a:pPr lvl="0" algn="ct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4" presetID="22" grpId="1" fill="hold">
                                  <p:stCondLst>
                                    <p:cond delay="0"/>
                                  </p:stCondLst>
                                  <p:iterate type="el" backwards="0">
                                    <p:tmAbs val="0"/>
                                  </p:iterate>
                                  <p:childTnLst>
                                    <p:set>
                                      <p:cBhvr>
                                        <p:cTn id="6" fill="hold"/>
                                        <p:tgtEl>
                                          <p:spTgt spid="204"/>
                                        </p:tgtEl>
                                        <p:attrNameLst>
                                          <p:attrName>style.visibility</p:attrName>
                                        </p:attrNameLst>
                                      </p:cBhvr>
                                      <p:to>
                                        <p:strVal val="visible"/>
                                      </p:to>
                                    </p:set>
                                    <p:animEffect filter="wipe(down)" transition="in">
                                      <p:cBhvr>
                                        <p:cTn id="7" dur="5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4"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6" name="Shape 206"/>
          <p:cNvSpPr/>
          <p:nvPr/>
        </p:nvSpPr>
        <p:spPr>
          <a:xfrm>
            <a:off x="168069" y="4840684"/>
            <a:ext cx="2895601"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
                <a:solidFill>
                  <a:srgbClr val="CCCCCC"/>
                </a:solidFill>
              </a:defRPr>
            </a:lvl1pPr>
          </a:lstStyle>
          <a:p>
            <a:pPr lvl="0">
              <a:defRPr sz="1800">
                <a:solidFill>
                  <a:srgbClr val="000000"/>
                </a:solidFill>
              </a:defRPr>
            </a:pPr>
            <a:r>
              <a:rPr sz="800">
                <a:solidFill>
                  <a:srgbClr val="CCCCCC"/>
                </a:solidFill>
              </a:rPr>
              <a:t>©2014 Couchbase, Inc. </a:t>
            </a:r>
          </a:p>
        </p:txBody>
      </p:sp>
      <p:grpSp>
        <p:nvGrpSpPr>
          <p:cNvPr id="212" name="Group 212"/>
          <p:cNvGrpSpPr/>
          <p:nvPr/>
        </p:nvGrpSpPr>
        <p:grpSpPr>
          <a:xfrm>
            <a:off x="5834048" y="1810555"/>
            <a:ext cx="2288013" cy="2298226"/>
            <a:chOff x="0" y="0"/>
            <a:chExt cx="2288012" cy="2298225"/>
          </a:xfrm>
        </p:grpSpPr>
        <p:sp>
          <p:nvSpPr>
            <p:cNvPr id="207" name="Shape 207"/>
            <p:cNvSpPr/>
            <p:nvPr/>
          </p:nvSpPr>
          <p:spPr>
            <a:xfrm>
              <a:off x="449176" y="1397899"/>
              <a:ext cx="448217" cy="900326"/>
            </a:xfrm>
            <a:prstGeom prst="rect">
              <a:avLst/>
            </a:prstGeom>
            <a:solidFill>
              <a:srgbClr val="00A7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208" name="Shape 208"/>
            <p:cNvSpPr/>
            <p:nvPr/>
          </p:nvSpPr>
          <p:spPr>
            <a:xfrm>
              <a:off x="0" y="1563774"/>
              <a:ext cx="461388" cy="117760"/>
            </a:xfrm>
            <a:prstGeom prst="rect">
              <a:avLst/>
            </a:prstGeom>
            <a:solidFill>
              <a:srgbClr val="00A7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209" name="Shape 209"/>
            <p:cNvSpPr/>
            <p:nvPr/>
          </p:nvSpPr>
          <p:spPr>
            <a:xfrm>
              <a:off x="0" y="2014079"/>
              <a:ext cx="461388" cy="117760"/>
            </a:xfrm>
            <a:prstGeom prst="rect">
              <a:avLst/>
            </a:prstGeom>
            <a:solidFill>
              <a:srgbClr val="00A7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210" name="Shape 210"/>
            <p:cNvSpPr/>
            <p:nvPr/>
          </p:nvSpPr>
          <p:spPr>
            <a:xfrm>
              <a:off x="449175" y="1397898"/>
              <a:ext cx="900327" cy="900328"/>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A7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211" name="Shape 211"/>
            <p:cNvSpPr/>
            <p:nvPr/>
          </p:nvSpPr>
          <p:spPr>
            <a:xfrm flipH="1" rot="10800000">
              <a:off x="1337288" y="0"/>
              <a:ext cx="950725" cy="18602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10800"/>
                    <a:pt x="21600" y="21600"/>
                  </a:cubicBezTo>
                </a:path>
              </a:pathLst>
            </a:custGeom>
            <a:noFill/>
            <a:ln w="76200" cap="flat">
              <a:solidFill>
                <a:srgbClr val="00A700"/>
              </a:solidFill>
              <a:prstDash val="solid"/>
              <a:bevel/>
            </a:ln>
            <a:effectLst/>
          </p:spPr>
          <p:txBody>
            <a:bodyPr wrap="square" lIns="0" tIns="0" rIns="0" bIns="0" numCol="1" anchor="ctr">
              <a:noAutofit/>
            </a:bodyPr>
            <a:lstStyle/>
            <a:p>
              <a:pPr lvl="0"/>
            </a:p>
          </p:txBody>
        </p:sp>
      </p:grpSp>
      <p:grpSp>
        <p:nvGrpSpPr>
          <p:cNvPr id="238" name="Group 238"/>
          <p:cNvGrpSpPr/>
          <p:nvPr/>
        </p:nvGrpSpPr>
        <p:grpSpPr>
          <a:xfrm>
            <a:off x="2939952" y="1959475"/>
            <a:ext cx="3246686" cy="7014276"/>
            <a:chOff x="0" y="0"/>
            <a:chExt cx="3246685" cy="7014274"/>
          </a:xfrm>
        </p:grpSpPr>
        <p:sp>
          <p:nvSpPr>
            <p:cNvPr id="213" name="Shape 213"/>
            <p:cNvSpPr/>
            <p:nvPr/>
          </p:nvSpPr>
          <p:spPr>
            <a:xfrm>
              <a:off x="27044" y="32387"/>
              <a:ext cx="3219643" cy="6981888"/>
            </a:xfrm>
            <a:prstGeom prst="roundRect">
              <a:avLst>
                <a:gd name="adj" fmla="val 14915"/>
              </a:avLst>
            </a:prstGeom>
            <a:solidFill>
              <a:srgbClr val="FFFFFF"/>
            </a:solidFill>
            <a:ln w="12700" cap="flat">
              <a:noFill/>
              <a:miter lim="400000"/>
            </a:ln>
            <a:effectLst/>
          </p:spPr>
          <p:txBody>
            <a:bodyPr wrap="square" lIns="0" tIns="0" rIns="0" bIns="0" numCol="1" anchor="ctr">
              <a:noAutofit/>
            </a:bodyPr>
            <a:lstStyle/>
            <a:p>
              <a:pPr lvl="0" algn="ctr">
                <a:lnSpc>
                  <a:spcPct val="80000"/>
                </a:lnSpc>
                <a:defRPr sz="1400">
                  <a:solidFill>
                    <a:srgbClr val="FFFFFF"/>
                  </a:solidFill>
                  <a:latin typeface="Arial Bold"/>
                  <a:ea typeface="Arial Bold"/>
                  <a:cs typeface="Arial Bold"/>
                  <a:sym typeface="Arial Bold"/>
                </a:defRPr>
              </a:pPr>
            </a:p>
          </p:txBody>
        </p:sp>
        <p:sp>
          <p:nvSpPr>
            <p:cNvPr id="214" name="Shape 214"/>
            <p:cNvSpPr/>
            <p:nvPr/>
          </p:nvSpPr>
          <p:spPr>
            <a:xfrm>
              <a:off x="195049" y="896434"/>
              <a:ext cx="2873869" cy="5199424"/>
            </a:xfrm>
            <a:prstGeom prst="rect">
              <a:avLst/>
            </a:prstGeom>
            <a:solidFill>
              <a:srgbClr val="000000"/>
            </a:solidFill>
            <a:ln w="12700" cap="flat">
              <a:noFill/>
              <a:miter lim="400000"/>
            </a:ln>
            <a:effectLst/>
          </p:spPr>
          <p:txBody>
            <a:bodyPr wrap="square" lIns="0" tIns="0" rIns="0" bIns="0" numCol="1" anchor="ctr">
              <a:noAutofit/>
            </a:bodyPr>
            <a:lstStyle/>
            <a:p>
              <a:pPr lvl="0" algn="ctr">
                <a:lnSpc>
                  <a:spcPct val="80000"/>
                </a:lnSpc>
                <a:defRPr sz="1400">
                  <a:solidFill>
                    <a:srgbClr val="FFFFFF"/>
                  </a:solidFill>
                  <a:latin typeface="Arial Bold"/>
                  <a:ea typeface="Arial Bold"/>
                  <a:cs typeface="Arial Bold"/>
                  <a:sym typeface="Arial Bold"/>
                </a:defRPr>
              </a:pPr>
            </a:p>
          </p:txBody>
        </p:sp>
        <p:sp>
          <p:nvSpPr>
            <p:cNvPr id="215" name="Shape 215"/>
            <p:cNvSpPr/>
            <p:nvPr/>
          </p:nvSpPr>
          <p:spPr>
            <a:xfrm>
              <a:off x="1365586" y="6293423"/>
              <a:ext cx="545077" cy="545077"/>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solidFill>
                <a:srgbClr val="BFBFBF"/>
              </a:solidFill>
              <a:prstDash val="solid"/>
              <a:bevel/>
            </a:ln>
            <a:effectLst/>
          </p:spPr>
          <p:txBody>
            <a:bodyPr wrap="square" lIns="0" tIns="0" rIns="0" bIns="0" numCol="1" anchor="ctr">
              <a:noAutofit/>
            </a:bodyPr>
            <a:lstStyle/>
            <a:p>
              <a:pPr lvl="0" algn="ctr">
                <a:lnSpc>
                  <a:spcPct val="80000"/>
                </a:lnSpc>
                <a:defRPr sz="1400">
                  <a:solidFill>
                    <a:srgbClr val="FFFFFF"/>
                  </a:solidFill>
                  <a:latin typeface="Arial Bold"/>
                  <a:ea typeface="Arial Bold"/>
                  <a:cs typeface="Arial Bold"/>
                  <a:sym typeface="Arial Bold"/>
                </a:defRPr>
              </a:pPr>
            </a:p>
          </p:txBody>
        </p:sp>
        <p:sp>
          <p:nvSpPr>
            <p:cNvPr id="216" name="Shape 216"/>
            <p:cNvSpPr/>
            <p:nvPr/>
          </p:nvSpPr>
          <p:spPr>
            <a:xfrm>
              <a:off x="2165144" y="0"/>
              <a:ext cx="525695" cy="40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20" y="0"/>
                  </a:lnTo>
                  <a:lnTo>
                    <a:pt x="21180" y="0"/>
                  </a:lnTo>
                  <a:lnTo>
                    <a:pt x="21600" y="21600"/>
                  </a:lnTo>
                  <a:close/>
                </a:path>
              </a:pathLst>
            </a:custGeom>
            <a:solidFill>
              <a:srgbClr val="FFFFFF"/>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217" name="Shape 217"/>
            <p:cNvSpPr/>
            <p:nvPr/>
          </p:nvSpPr>
          <p:spPr>
            <a:xfrm rot="16200000">
              <a:off x="-158450" y="1230833"/>
              <a:ext cx="357813" cy="40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17" y="0"/>
                  </a:lnTo>
                  <a:lnTo>
                    <a:pt x="20983" y="0"/>
                  </a:lnTo>
                  <a:lnTo>
                    <a:pt x="21600" y="21600"/>
                  </a:lnTo>
                  <a:close/>
                </a:path>
              </a:pathLst>
            </a:custGeom>
            <a:solidFill>
              <a:srgbClr val="FFFFFF"/>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218" name="Shape 218"/>
            <p:cNvSpPr/>
            <p:nvPr/>
          </p:nvSpPr>
          <p:spPr>
            <a:xfrm rot="16200000">
              <a:off x="-114412" y="1808975"/>
              <a:ext cx="269742" cy="40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819" y="0"/>
                  </a:lnTo>
                  <a:lnTo>
                    <a:pt x="20781" y="0"/>
                  </a:lnTo>
                  <a:lnTo>
                    <a:pt x="21600" y="21600"/>
                  </a:lnTo>
                  <a:close/>
                </a:path>
              </a:pathLst>
            </a:custGeom>
            <a:solidFill>
              <a:srgbClr val="FFFFFF"/>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219" name="Shape 219"/>
            <p:cNvSpPr/>
            <p:nvPr/>
          </p:nvSpPr>
          <p:spPr>
            <a:xfrm rot="16200000">
              <a:off x="-114412" y="2306621"/>
              <a:ext cx="269742" cy="40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819" y="0"/>
                  </a:lnTo>
                  <a:lnTo>
                    <a:pt x="20781" y="0"/>
                  </a:lnTo>
                  <a:lnTo>
                    <a:pt x="21600" y="21600"/>
                  </a:lnTo>
                  <a:close/>
                </a:path>
              </a:pathLst>
            </a:custGeom>
            <a:solidFill>
              <a:srgbClr val="FFFFFF"/>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nvGrpSpPr>
            <p:cNvPr id="225" name="Group 225"/>
            <p:cNvGrpSpPr/>
            <p:nvPr/>
          </p:nvGrpSpPr>
          <p:grpSpPr>
            <a:xfrm>
              <a:off x="326765" y="1024565"/>
              <a:ext cx="548566" cy="390290"/>
              <a:chOff x="0" y="0"/>
              <a:chExt cx="548564" cy="390288"/>
            </a:xfrm>
          </p:grpSpPr>
          <p:sp>
            <p:nvSpPr>
              <p:cNvPr id="220" name="Shape 220"/>
              <p:cNvSpPr/>
              <p:nvPr/>
            </p:nvSpPr>
            <p:spPr>
              <a:xfrm>
                <a:off x="468673" y="0"/>
                <a:ext cx="79892" cy="390289"/>
              </a:xfrm>
              <a:prstGeom prst="rect">
                <a:avLst/>
              </a:prstGeom>
              <a:noFill/>
              <a:ln w="9525" cap="flat">
                <a:solidFill>
                  <a:srgbClr val="FFFFFF"/>
                </a:solidFill>
                <a:prstDash val="solid"/>
                <a:bevel/>
              </a:ln>
              <a:effectLst/>
            </p:spPr>
            <p:txBody>
              <a:bodyPr wrap="square" lIns="0" tIns="0" rIns="0" bIns="0" numCol="1" anchor="ctr">
                <a:noAutofit/>
              </a:bodyPr>
              <a:lstStyle/>
              <a:p>
                <a:pPr lvl="0" algn="ctr"/>
              </a:p>
            </p:txBody>
          </p:sp>
          <p:sp>
            <p:nvSpPr>
              <p:cNvPr id="221" name="Shape 221"/>
              <p:cNvSpPr/>
              <p:nvPr/>
            </p:nvSpPr>
            <p:spPr>
              <a:xfrm>
                <a:off x="351505" y="76848"/>
                <a:ext cx="79892" cy="313441"/>
              </a:xfrm>
              <a:prstGeom prst="rect">
                <a:avLst/>
              </a:prstGeom>
              <a:noFill/>
              <a:ln w="9525" cap="flat">
                <a:solidFill>
                  <a:srgbClr val="FFFFFF"/>
                </a:solidFill>
                <a:prstDash val="solid"/>
                <a:bevel/>
              </a:ln>
              <a:effectLst/>
            </p:spPr>
            <p:txBody>
              <a:bodyPr wrap="square" lIns="0" tIns="0" rIns="0" bIns="0" numCol="1" anchor="ctr">
                <a:noAutofit/>
              </a:bodyPr>
              <a:lstStyle/>
              <a:p>
                <a:pPr lvl="0" algn="ctr"/>
              </a:p>
            </p:txBody>
          </p:sp>
          <p:sp>
            <p:nvSpPr>
              <p:cNvPr id="222" name="Shape 222"/>
              <p:cNvSpPr/>
              <p:nvPr/>
            </p:nvSpPr>
            <p:spPr>
              <a:xfrm>
                <a:off x="234337" y="146699"/>
                <a:ext cx="79892" cy="243590"/>
              </a:xfrm>
              <a:prstGeom prst="rect">
                <a:avLst/>
              </a:prstGeom>
              <a:noFill/>
              <a:ln w="9525" cap="flat">
                <a:solidFill>
                  <a:srgbClr val="FFFFFF"/>
                </a:solidFill>
                <a:prstDash val="solid"/>
                <a:bevel/>
              </a:ln>
              <a:effectLst/>
            </p:spPr>
            <p:txBody>
              <a:bodyPr wrap="square" lIns="0" tIns="0" rIns="0" bIns="0" numCol="1" anchor="ctr">
                <a:noAutofit/>
              </a:bodyPr>
              <a:lstStyle/>
              <a:p>
                <a:pPr lvl="0" algn="ctr"/>
              </a:p>
            </p:txBody>
          </p:sp>
          <p:sp>
            <p:nvSpPr>
              <p:cNvPr id="223" name="Shape 223"/>
              <p:cNvSpPr/>
              <p:nvPr/>
            </p:nvSpPr>
            <p:spPr>
              <a:xfrm>
                <a:off x="117168" y="225563"/>
                <a:ext cx="79892" cy="161941"/>
              </a:xfrm>
              <a:prstGeom prst="rect">
                <a:avLst/>
              </a:prstGeom>
              <a:noFill/>
              <a:ln w="9525" cap="flat">
                <a:solidFill>
                  <a:srgbClr val="FFFFFF"/>
                </a:solidFill>
                <a:prstDash val="solid"/>
                <a:bevel/>
              </a:ln>
              <a:effectLst/>
            </p:spPr>
            <p:txBody>
              <a:bodyPr wrap="square" lIns="0" tIns="0" rIns="0" bIns="0" numCol="1" anchor="ctr">
                <a:noAutofit/>
              </a:bodyPr>
              <a:lstStyle/>
              <a:p>
                <a:pPr lvl="0" algn="ctr"/>
              </a:p>
            </p:txBody>
          </p:sp>
          <p:sp>
            <p:nvSpPr>
              <p:cNvPr id="224" name="Shape 224"/>
              <p:cNvSpPr/>
              <p:nvPr/>
            </p:nvSpPr>
            <p:spPr>
              <a:xfrm>
                <a:off x="0" y="303932"/>
                <a:ext cx="79892" cy="83572"/>
              </a:xfrm>
              <a:prstGeom prst="rect">
                <a:avLst/>
              </a:prstGeom>
              <a:noFill/>
              <a:ln w="9525" cap="flat">
                <a:solidFill>
                  <a:srgbClr val="FFFFFF"/>
                </a:solidFill>
                <a:prstDash val="solid"/>
                <a:bevel/>
              </a:ln>
              <a:effectLst/>
            </p:spPr>
            <p:txBody>
              <a:bodyPr wrap="square" lIns="0" tIns="0" rIns="0" bIns="0" numCol="1" anchor="ctr">
                <a:noAutofit/>
              </a:bodyPr>
              <a:lstStyle/>
              <a:p>
                <a:pPr lvl="0" algn="ctr"/>
              </a:p>
            </p:txBody>
          </p:sp>
        </p:grpSp>
        <p:grpSp>
          <p:nvGrpSpPr>
            <p:cNvPr id="237" name="Group 237"/>
            <p:cNvGrpSpPr/>
            <p:nvPr/>
          </p:nvGrpSpPr>
          <p:grpSpPr>
            <a:xfrm>
              <a:off x="1359567" y="2194644"/>
              <a:ext cx="581229" cy="773580"/>
              <a:chOff x="0" y="0"/>
              <a:chExt cx="581228" cy="773578"/>
            </a:xfrm>
          </p:grpSpPr>
          <p:grpSp>
            <p:nvGrpSpPr>
              <p:cNvPr id="229" name="Group 229"/>
              <p:cNvGrpSpPr/>
              <p:nvPr/>
            </p:nvGrpSpPr>
            <p:grpSpPr>
              <a:xfrm>
                <a:off x="-1" y="-1"/>
                <a:ext cx="581230" cy="773580"/>
                <a:chOff x="0" y="0"/>
                <a:chExt cx="581228" cy="773579"/>
              </a:xfrm>
            </p:grpSpPr>
            <p:sp>
              <p:nvSpPr>
                <p:cNvPr id="226" name="Shape 226"/>
                <p:cNvSpPr/>
                <p:nvPr/>
              </p:nvSpPr>
              <p:spPr>
                <a:xfrm>
                  <a:off x="-1" y="0"/>
                  <a:ext cx="581229" cy="7735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9"/>
                      </a:move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close/>
                    </a:path>
                  </a:pathLst>
                </a:custGeom>
                <a:solidFill>
                  <a:srgbClr val="DE021D"/>
                </a:solidFill>
                <a:ln w="12700" cap="flat">
                  <a:noFill/>
                  <a:miter lim="400000"/>
                </a:ln>
                <a:effectLst>
                  <a:outerShdw sx="100000" sy="100000" kx="0" ky="0" algn="b" rotWithShape="0" blurRad="38100" dist="20000" dir="5400000">
                    <a:srgbClr val="000000">
                      <a:alpha val="38000"/>
                    </a:srgbClr>
                  </a:outerShdw>
                </a:effectLst>
              </p:spPr>
              <p:txBody>
                <a:bodyPr wrap="square" lIns="0" tIns="0" rIns="0" bIns="0" numCol="1" anchor="ctr">
                  <a:noAutofit/>
                </a:bodyPr>
                <a:lstStyle/>
                <a:p>
                  <a:pPr lvl="0">
                    <a:lnSpc>
                      <a:spcPct val="80000"/>
                    </a:lnSpc>
                    <a:defRPr sz="1400">
                      <a:solidFill>
                        <a:srgbClr val="FFFFFF"/>
                      </a:solidFill>
                      <a:latin typeface="Arial Bold"/>
                      <a:ea typeface="Arial Bold"/>
                      <a:cs typeface="Arial Bold"/>
                      <a:sym typeface="Arial Bold"/>
                    </a:defRPr>
                  </a:pPr>
                </a:p>
              </p:txBody>
            </p:sp>
            <p:sp>
              <p:nvSpPr>
                <p:cNvPr id="227" name="Shape 227"/>
                <p:cNvSpPr/>
                <p:nvPr/>
              </p:nvSpPr>
              <p:spPr>
                <a:xfrm>
                  <a:off x="0" y="-1"/>
                  <a:ext cx="581228" cy="1453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nSpc>
                      <a:spcPct val="80000"/>
                    </a:lnSpc>
                    <a:defRPr sz="1400">
                      <a:solidFill>
                        <a:srgbClr val="FFFFFF"/>
                      </a:solidFill>
                      <a:latin typeface="Arial Bold"/>
                      <a:ea typeface="Arial Bold"/>
                      <a:cs typeface="Arial Bold"/>
                      <a:sym typeface="Arial Bold"/>
                    </a:defRPr>
                  </a:pPr>
                </a:p>
              </p:txBody>
            </p:sp>
            <p:sp>
              <p:nvSpPr>
                <p:cNvPr id="228" name="Shape 228"/>
                <p:cNvSpPr/>
                <p:nvPr/>
              </p:nvSpPr>
              <p:spPr>
                <a:xfrm>
                  <a:off x="-1" y="0"/>
                  <a:ext cx="581228" cy="7735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29"/>
                      </a:moveTo>
                      <a:cubicBezTo>
                        <a:pt x="21600" y="3149"/>
                        <a:pt x="16765" y="4057"/>
                        <a:pt x="10800" y="4057"/>
                      </a:cubicBezTo>
                      <a:cubicBezTo>
                        <a:pt x="4835" y="4057"/>
                        <a:pt x="0" y="3149"/>
                        <a:pt x="0" y="2029"/>
                      </a:cubicBezTo>
                      <a:cubicBezTo>
                        <a:pt x="0" y="908"/>
                        <a:pt x="4835" y="0"/>
                        <a:pt x="10800" y="0"/>
                      </a:cubicBezTo>
                      <a:cubicBezTo>
                        <a:pt x="16765" y="0"/>
                        <a:pt x="21600" y="908"/>
                        <a:pt x="21600" y="2029"/>
                      </a:cubicBezTo>
                      <a:lnTo>
                        <a:pt x="21600" y="19571"/>
                      </a:lnTo>
                      <a:cubicBezTo>
                        <a:pt x="21600" y="20692"/>
                        <a:pt x="16765" y="21600"/>
                        <a:pt x="10800" y="21600"/>
                      </a:cubicBezTo>
                      <a:cubicBezTo>
                        <a:pt x="4835" y="21600"/>
                        <a:pt x="0" y="20692"/>
                        <a:pt x="0" y="19571"/>
                      </a:cubicBezTo>
                      <a:lnTo>
                        <a:pt x="0" y="2029"/>
                      </a:lnTo>
                    </a:path>
                  </a:pathLst>
                </a:custGeom>
                <a:noFill/>
                <a:ln w="12700" cap="flat">
                  <a:solidFill>
                    <a:srgbClr val="FFFFFF"/>
                  </a:solidFill>
                  <a:prstDash val="solid"/>
                  <a:bevel/>
                </a:ln>
                <a:effectLst/>
              </p:spPr>
              <p:txBody>
                <a:bodyPr wrap="square" lIns="0" tIns="0" rIns="0" bIns="0" numCol="1" anchor="ctr">
                  <a:noAutofit/>
                </a:bodyPr>
                <a:lstStyle/>
                <a:p>
                  <a:pPr lvl="0">
                    <a:lnSpc>
                      <a:spcPct val="80000"/>
                    </a:lnSpc>
                    <a:defRPr sz="1400">
                      <a:solidFill>
                        <a:srgbClr val="FFFFFF"/>
                      </a:solidFill>
                      <a:latin typeface="Arial Bold"/>
                      <a:ea typeface="Arial Bold"/>
                      <a:cs typeface="Arial Bold"/>
                      <a:sym typeface="Arial Bold"/>
                    </a:defRPr>
                  </a:pPr>
                </a:p>
              </p:txBody>
            </p:sp>
          </p:grpSp>
          <p:grpSp>
            <p:nvGrpSpPr>
              <p:cNvPr id="236" name="Group 236"/>
              <p:cNvGrpSpPr/>
              <p:nvPr/>
            </p:nvGrpSpPr>
            <p:grpSpPr>
              <a:xfrm>
                <a:off x="93759" y="282898"/>
                <a:ext cx="386157" cy="314392"/>
                <a:chOff x="8680" y="0"/>
                <a:chExt cx="386155" cy="314391"/>
              </a:xfrm>
            </p:grpSpPr>
            <p:grpSp>
              <p:nvGrpSpPr>
                <p:cNvPr id="232" name="Group 232"/>
                <p:cNvGrpSpPr/>
                <p:nvPr/>
              </p:nvGrpSpPr>
              <p:grpSpPr>
                <a:xfrm>
                  <a:off x="8680" y="89826"/>
                  <a:ext cx="296264" cy="224566"/>
                  <a:chOff x="8680" y="0"/>
                  <a:chExt cx="296262" cy="224564"/>
                </a:xfrm>
              </p:grpSpPr>
              <p:sp>
                <p:nvSpPr>
                  <p:cNvPr id="230" name="Shape 230"/>
                  <p:cNvSpPr/>
                  <p:nvPr/>
                </p:nvSpPr>
                <p:spPr>
                  <a:xfrm rot="10800000">
                    <a:off x="45067" y="62430"/>
                    <a:ext cx="259877" cy="162135"/>
                  </a:xfrm>
                  <a:custGeom>
                    <a:avLst/>
                    <a:gdLst/>
                    <a:ahLst/>
                    <a:cxnLst>
                      <a:cxn ang="0">
                        <a:pos x="wd2" y="hd2"/>
                      </a:cxn>
                      <a:cxn ang="5400000">
                        <a:pos x="wd2" y="hd2"/>
                      </a:cxn>
                      <a:cxn ang="10800000">
                        <a:pos x="wd2" y="hd2"/>
                      </a:cxn>
                      <a:cxn ang="16200000">
                        <a:pos x="wd2" y="hd2"/>
                      </a:cxn>
                    </a:cxnLst>
                    <a:rect l="0" t="0" r="r" b="b"/>
                    <a:pathLst>
                      <a:path w="21504" h="19384" fill="norm" stroke="1" extrusionOk="0">
                        <a:moveTo>
                          <a:pt x="0" y="4564"/>
                        </a:moveTo>
                        <a:lnTo>
                          <a:pt x="0" y="4564"/>
                        </a:lnTo>
                        <a:cubicBezTo>
                          <a:pt x="5439" y="-2216"/>
                          <a:pt x="13653" y="-1341"/>
                          <a:pt x="18345" y="6517"/>
                        </a:cubicBezTo>
                        <a:cubicBezTo>
                          <a:pt x="20475" y="10084"/>
                          <a:pt x="21600" y="14676"/>
                          <a:pt x="21498" y="19384"/>
                        </a:cubicBezTo>
                        <a:lnTo>
                          <a:pt x="18050" y="19227"/>
                        </a:lnTo>
                        <a:lnTo>
                          <a:pt x="18050" y="19227"/>
                        </a:lnTo>
                        <a:cubicBezTo>
                          <a:pt x="18216" y="11604"/>
                          <a:pt x="14073" y="5230"/>
                          <a:pt x="8797" y="4990"/>
                        </a:cubicBezTo>
                        <a:cubicBezTo>
                          <a:pt x="6402" y="4882"/>
                          <a:pt x="4067" y="6076"/>
                          <a:pt x="2253" y="8337"/>
                        </a:cubicBezTo>
                        <a:close/>
                      </a:path>
                    </a:pathLst>
                  </a:custGeom>
                  <a:solidFill>
                    <a:srgbClr val="FFFFFF"/>
                  </a:solidFill>
                  <a:ln w="12700" cap="flat">
                    <a:noFill/>
                    <a:miter lim="400000"/>
                  </a:ln>
                  <a:effectLst/>
                </p:spPr>
                <p:txBody>
                  <a:bodyPr wrap="square" lIns="0" tIns="0" rIns="0" bIns="0" numCol="1" anchor="ctr">
                    <a:noAutofit/>
                  </a:bodyPr>
                  <a:lstStyle/>
                  <a:p>
                    <a:pPr lvl="0">
                      <a:lnSpc>
                        <a:spcPct val="80000"/>
                      </a:lnSpc>
                      <a:defRPr sz="1400">
                        <a:solidFill>
                          <a:srgbClr val="FFFFFF"/>
                        </a:solidFill>
                        <a:latin typeface="Arial Bold"/>
                        <a:ea typeface="Arial Bold"/>
                        <a:cs typeface="Arial Bold"/>
                        <a:sym typeface="Arial Bold"/>
                      </a:defRPr>
                    </a:pPr>
                  </a:p>
                </p:txBody>
              </p:sp>
              <p:sp>
                <p:nvSpPr>
                  <p:cNvPr id="231" name="Shape 231"/>
                  <p:cNvSpPr/>
                  <p:nvPr/>
                </p:nvSpPr>
                <p:spPr>
                  <a:xfrm>
                    <a:off x="8680" y="0"/>
                    <a:ext cx="112221" cy="67369"/>
                  </a:xfrm>
                  <a:prstGeom prst="triangle">
                    <a:avLst/>
                  </a:prstGeom>
                  <a:solidFill>
                    <a:srgbClr val="FFFFFF"/>
                  </a:solidFill>
                  <a:ln w="12700" cap="flat">
                    <a:noFill/>
                    <a:miter lim="400000"/>
                  </a:ln>
                  <a:effectLst/>
                </p:spPr>
                <p:txBody>
                  <a:bodyPr wrap="square" lIns="0" tIns="0" rIns="0" bIns="0" numCol="1" anchor="ctr">
                    <a:noAutofit/>
                  </a:bodyPr>
                  <a:lstStyle/>
                  <a:p>
                    <a:pPr lvl="0">
                      <a:lnSpc>
                        <a:spcPct val="80000"/>
                      </a:lnSpc>
                      <a:defRPr sz="1400">
                        <a:solidFill>
                          <a:srgbClr val="FFFFFF"/>
                        </a:solidFill>
                        <a:latin typeface="Arial Bold"/>
                        <a:ea typeface="Arial Bold"/>
                        <a:cs typeface="Arial Bold"/>
                        <a:sym typeface="Arial Bold"/>
                      </a:defRPr>
                    </a:pPr>
                  </a:p>
                </p:txBody>
              </p:sp>
            </p:grpSp>
            <p:grpSp>
              <p:nvGrpSpPr>
                <p:cNvPr id="235" name="Group 235"/>
                <p:cNvGrpSpPr/>
                <p:nvPr/>
              </p:nvGrpSpPr>
              <p:grpSpPr>
                <a:xfrm>
                  <a:off x="98573" y="-1"/>
                  <a:ext cx="296264" cy="224566"/>
                  <a:chOff x="0" y="0"/>
                  <a:chExt cx="296262" cy="224564"/>
                </a:xfrm>
              </p:grpSpPr>
              <p:sp>
                <p:nvSpPr>
                  <p:cNvPr id="233" name="Shape 233"/>
                  <p:cNvSpPr/>
                  <p:nvPr/>
                </p:nvSpPr>
                <p:spPr>
                  <a:xfrm>
                    <a:off x="0" y="-1"/>
                    <a:ext cx="259876" cy="162136"/>
                  </a:xfrm>
                  <a:custGeom>
                    <a:avLst/>
                    <a:gdLst/>
                    <a:ahLst/>
                    <a:cxnLst>
                      <a:cxn ang="0">
                        <a:pos x="wd2" y="hd2"/>
                      </a:cxn>
                      <a:cxn ang="5400000">
                        <a:pos x="wd2" y="hd2"/>
                      </a:cxn>
                      <a:cxn ang="10800000">
                        <a:pos x="wd2" y="hd2"/>
                      </a:cxn>
                      <a:cxn ang="16200000">
                        <a:pos x="wd2" y="hd2"/>
                      </a:cxn>
                    </a:cxnLst>
                    <a:rect l="0" t="0" r="r" b="b"/>
                    <a:pathLst>
                      <a:path w="21504" h="19384" fill="norm" stroke="1" extrusionOk="0">
                        <a:moveTo>
                          <a:pt x="0" y="4564"/>
                        </a:moveTo>
                        <a:lnTo>
                          <a:pt x="0" y="4564"/>
                        </a:lnTo>
                        <a:cubicBezTo>
                          <a:pt x="5439" y="-2216"/>
                          <a:pt x="13653" y="-1341"/>
                          <a:pt x="18345" y="6517"/>
                        </a:cubicBezTo>
                        <a:cubicBezTo>
                          <a:pt x="20475" y="10084"/>
                          <a:pt x="21600" y="14676"/>
                          <a:pt x="21498" y="19384"/>
                        </a:cubicBezTo>
                        <a:lnTo>
                          <a:pt x="18050" y="19227"/>
                        </a:lnTo>
                        <a:lnTo>
                          <a:pt x="18050" y="19227"/>
                        </a:lnTo>
                        <a:cubicBezTo>
                          <a:pt x="18216" y="11604"/>
                          <a:pt x="14073" y="5230"/>
                          <a:pt x="8797" y="4990"/>
                        </a:cubicBezTo>
                        <a:cubicBezTo>
                          <a:pt x="6402" y="4882"/>
                          <a:pt x="4067" y="6076"/>
                          <a:pt x="2253" y="8337"/>
                        </a:cubicBezTo>
                        <a:close/>
                      </a:path>
                    </a:pathLst>
                  </a:custGeom>
                  <a:solidFill>
                    <a:srgbClr val="FFFFFF"/>
                  </a:solidFill>
                  <a:ln w="12700" cap="flat">
                    <a:noFill/>
                    <a:miter lim="400000"/>
                  </a:ln>
                  <a:effectLst/>
                </p:spPr>
                <p:txBody>
                  <a:bodyPr wrap="square" lIns="0" tIns="0" rIns="0" bIns="0" numCol="1" anchor="ctr">
                    <a:noAutofit/>
                  </a:bodyPr>
                  <a:lstStyle/>
                  <a:p>
                    <a:pPr lvl="0">
                      <a:lnSpc>
                        <a:spcPct val="80000"/>
                      </a:lnSpc>
                      <a:defRPr sz="1400">
                        <a:solidFill>
                          <a:srgbClr val="FFFFFF"/>
                        </a:solidFill>
                        <a:latin typeface="Arial Bold"/>
                        <a:ea typeface="Arial Bold"/>
                        <a:cs typeface="Arial Bold"/>
                        <a:sym typeface="Arial Bold"/>
                      </a:defRPr>
                    </a:pPr>
                  </a:p>
                </p:txBody>
              </p:sp>
              <p:sp>
                <p:nvSpPr>
                  <p:cNvPr id="234" name="Shape 234"/>
                  <p:cNvSpPr/>
                  <p:nvPr/>
                </p:nvSpPr>
                <p:spPr>
                  <a:xfrm rot="10800000">
                    <a:off x="184042" y="157195"/>
                    <a:ext cx="112221" cy="67370"/>
                  </a:xfrm>
                  <a:prstGeom prst="triangle">
                    <a:avLst/>
                  </a:prstGeom>
                  <a:solidFill>
                    <a:srgbClr val="FFFFFF"/>
                  </a:solidFill>
                  <a:ln w="12700" cap="flat">
                    <a:noFill/>
                    <a:miter lim="400000"/>
                  </a:ln>
                  <a:effectLst/>
                </p:spPr>
                <p:txBody>
                  <a:bodyPr wrap="square" lIns="0" tIns="0" rIns="0" bIns="0" numCol="1" anchor="ctr">
                    <a:noAutofit/>
                  </a:bodyPr>
                  <a:lstStyle/>
                  <a:p>
                    <a:pPr lvl="0">
                      <a:lnSpc>
                        <a:spcPct val="80000"/>
                      </a:lnSpc>
                      <a:defRPr sz="1400">
                        <a:solidFill>
                          <a:srgbClr val="FFFFFF"/>
                        </a:solidFill>
                        <a:latin typeface="Arial Bold"/>
                        <a:ea typeface="Arial Bold"/>
                        <a:cs typeface="Arial Bold"/>
                        <a:sym typeface="Arial Bold"/>
                      </a:defRPr>
                    </a:pPr>
                  </a:p>
                </p:txBody>
              </p:sp>
            </p:grpSp>
          </p:grpSp>
        </p:grpSp>
      </p:grpSp>
      <p:sp>
        <p:nvSpPr>
          <p:cNvPr id="239" name="Shape 239"/>
          <p:cNvSpPr/>
          <p:nvPr>
            <p:ph type="sldNum" sz="quarter" idx="2"/>
          </p:nvPr>
        </p:nvSpPr>
        <p:spPr>
          <a:xfrm>
            <a:off x="8229535" y="4703762"/>
            <a:ext cx="743955" cy="1270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lvl="0">
              <a:defRPr sz="1800">
                <a:solidFill>
                  <a:srgbClr val="000000"/>
                </a:solidFill>
              </a:defRPr>
            </a:pPr>
            <a:fld id="{86CB4B4D-7CA3-9044-876B-883B54F8677D}" type="slidenum">
              <a:rPr sz="800">
                <a:solidFill>
                  <a:srgbClr val="CCCCCC"/>
                </a:solidFill>
              </a:rPr>
            </a:fld>
          </a:p>
        </p:txBody>
      </p:sp>
      <p:grpSp>
        <p:nvGrpSpPr>
          <p:cNvPr id="243" name="Group 243"/>
          <p:cNvGrpSpPr/>
          <p:nvPr/>
        </p:nvGrpSpPr>
        <p:grpSpPr>
          <a:xfrm>
            <a:off x="6458482" y="318305"/>
            <a:ext cx="2378539" cy="1492251"/>
            <a:chOff x="0" y="0"/>
            <a:chExt cx="2378537" cy="1492249"/>
          </a:xfrm>
        </p:grpSpPr>
        <p:sp>
          <p:nvSpPr>
            <p:cNvPr id="240" name="Shape 240"/>
            <p:cNvSpPr/>
            <p:nvPr/>
          </p:nvSpPr>
          <p:spPr>
            <a:xfrm>
              <a:off x="810549" y="-1"/>
              <a:ext cx="1182753" cy="1182756"/>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80000"/>
              </a:srgbClr>
            </a:solidFill>
            <a:ln w="12700" cap="flat">
              <a:noFill/>
              <a:miter lim="400000"/>
            </a:ln>
            <a:effectLst/>
          </p:spPr>
          <p:txBody>
            <a:bodyPr wrap="square" lIns="0" tIns="0" rIns="0" bIns="0" numCol="1" anchor="ctr">
              <a:noAutofit/>
            </a:bodyPr>
            <a:lstStyle/>
            <a:p>
              <a:pPr lvl="0" algn="ctr">
                <a:lnSpc>
                  <a:spcPct val="80000"/>
                </a:lnSpc>
                <a:defRPr sz="1400">
                  <a:solidFill>
                    <a:srgbClr val="FFFFFF"/>
                  </a:solidFill>
                  <a:latin typeface="Arial Bold"/>
                  <a:ea typeface="Arial Bold"/>
                  <a:cs typeface="Arial Bold"/>
                  <a:sym typeface="Arial Bold"/>
                </a:defRPr>
              </a:pPr>
            </a:p>
          </p:txBody>
        </p:sp>
        <p:sp>
          <p:nvSpPr>
            <p:cNvPr id="241" name="Shape 241"/>
            <p:cNvSpPr/>
            <p:nvPr/>
          </p:nvSpPr>
          <p:spPr>
            <a:xfrm>
              <a:off x="0" y="592988"/>
              <a:ext cx="2378538" cy="899262"/>
            </a:xfrm>
            <a:prstGeom prst="roundRect">
              <a:avLst>
                <a:gd name="adj" fmla="val 50000"/>
              </a:avLst>
            </a:prstGeom>
            <a:solidFill>
              <a:srgbClr val="FFFFFF">
                <a:alpha val="80000"/>
              </a:srgbClr>
            </a:solidFill>
            <a:ln w="12700" cap="flat">
              <a:noFill/>
              <a:miter lim="400000"/>
            </a:ln>
            <a:effectLst/>
          </p:spPr>
          <p:txBody>
            <a:bodyPr wrap="square" lIns="0" tIns="0" rIns="0" bIns="0" numCol="1" anchor="ctr">
              <a:noAutofit/>
            </a:bodyPr>
            <a:lstStyle/>
            <a:p>
              <a:pPr lvl="0" algn="ctr">
                <a:lnSpc>
                  <a:spcPct val="80000"/>
                </a:lnSpc>
                <a:defRPr sz="1400">
                  <a:solidFill>
                    <a:srgbClr val="FFFFFF"/>
                  </a:solidFill>
                  <a:latin typeface="Arial Bold"/>
                  <a:ea typeface="Arial Bold"/>
                  <a:cs typeface="Arial Bold"/>
                  <a:sym typeface="Arial Bold"/>
                </a:defRPr>
              </a:pPr>
            </a:p>
          </p:txBody>
        </p:sp>
        <p:sp>
          <p:nvSpPr>
            <p:cNvPr id="242" name="Shape 242"/>
            <p:cNvSpPr/>
            <p:nvPr/>
          </p:nvSpPr>
          <p:spPr>
            <a:xfrm>
              <a:off x="381292" y="302233"/>
              <a:ext cx="880521" cy="88052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80000"/>
              </a:srgbClr>
            </a:solidFill>
            <a:ln w="12700" cap="flat">
              <a:noFill/>
              <a:miter lim="400000"/>
            </a:ln>
            <a:effectLst/>
          </p:spPr>
          <p:txBody>
            <a:bodyPr wrap="square" lIns="0" tIns="0" rIns="0" bIns="0" numCol="1" anchor="ctr">
              <a:noAutofit/>
            </a:bodyPr>
            <a:lstStyle/>
            <a:p>
              <a:pPr lvl="0" algn="ctr">
                <a:lnSpc>
                  <a:spcPct val="80000"/>
                </a:lnSpc>
                <a:defRPr sz="1400">
                  <a:solidFill>
                    <a:srgbClr val="FFFFFF"/>
                  </a:solidFill>
                  <a:latin typeface="Arial Bold"/>
                  <a:ea typeface="Arial Bold"/>
                  <a:cs typeface="Arial Bold"/>
                  <a:sym typeface="Arial Bold"/>
                </a:defRPr>
              </a:pPr>
            </a:p>
          </p:txBody>
        </p:sp>
      </p:grpSp>
      <p:pic>
        <p:nvPicPr>
          <p:cNvPr id="244" name="image10.png" descr="CBC.png"/>
          <p:cNvPicPr/>
          <p:nvPr/>
        </p:nvPicPr>
        <p:blipFill>
          <a:blip r:embed="rId3">
            <a:extLst/>
          </a:blip>
          <a:stretch>
            <a:fillRect/>
          </a:stretch>
        </p:blipFill>
        <p:spPr>
          <a:xfrm>
            <a:off x="168069" y="176262"/>
            <a:ext cx="241608" cy="241608"/>
          </a:xfrm>
          <a:prstGeom prst="rect">
            <a:avLst/>
          </a:prstGeom>
          <a:ln w="12700">
            <a:miter lim="400000"/>
          </a:ln>
        </p:spPr>
      </p:pic>
      <p:sp>
        <p:nvSpPr>
          <p:cNvPr id="245" name="Shape 245"/>
          <p:cNvSpPr/>
          <p:nvPr/>
        </p:nvSpPr>
        <p:spPr>
          <a:xfrm>
            <a:off x="464429" y="99381"/>
            <a:ext cx="8229601" cy="37523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000">
                <a:solidFill>
                  <a:srgbClr val="FFFFFF"/>
                </a:solidFill>
              </a:defRPr>
            </a:lvl1pPr>
          </a:lstStyle>
          <a:p>
            <a:pPr lvl="0">
              <a:defRPr sz="1800">
                <a:solidFill>
                  <a:srgbClr val="000000"/>
                </a:solidFill>
              </a:defRPr>
            </a:pPr>
            <a:r>
              <a:rPr sz="2000">
                <a:solidFill>
                  <a:srgbClr val="FFFFFF"/>
                </a:solidFill>
              </a:rPr>
              <a:t>The Solution:  Local Data + Sync</a:t>
            </a:r>
          </a:p>
        </p:txBody>
      </p:sp>
      <p:grpSp>
        <p:nvGrpSpPr>
          <p:cNvPr id="251" name="Group 251"/>
          <p:cNvGrpSpPr/>
          <p:nvPr/>
        </p:nvGrpSpPr>
        <p:grpSpPr>
          <a:xfrm>
            <a:off x="3266718" y="2984040"/>
            <a:ext cx="549295" cy="390809"/>
            <a:chOff x="0" y="0"/>
            <a:chExt cx="549294" cy="390808"/>
          </a:xfrm>
        </p:grpSpPr>
        <p:sp>
          <p:nvSpPr>
            <p:cNvPr id="246" name="Shape 246"/>
            <p:cNvSpPr/>
            <p:nvPr/>
          </p:nvSpPr>
          <p:spPr>
            <a:xfrm>
              <a:off x="469297" y="-1"/>
              <a:ext cx="79998" cy="390810"/>
            </a:xfrm>
            <a:prstGeom prst="rect">
              <a:avLst/>
            </a:prstGeom>
            <a:solidFill>
              <a:srgbClr val="FFFFFF"/>
            </a:solidFill>
            <a:ln w="12700" cap="flat">
              <a:noFill/>
              <a:miter lim="400000"/>
            </a:ln>
            <a:effectLst/>
          </p:spPr>
          <p:txBody>
            <a:bodyPr wrap="square" lIns="0" tIns="0" rIns="0" bIns="0" numCol="1" anchor="ctr">
              <a:noAutofit/>
            </a:bodyPr>
            <a:lstStyle/>
            <a:p>
              <a:pPr lvl="0" algn="ctr"/>
            </a:p>
          </p:txBody>
        </p:sp>
        <p:sp>
          <p:nvSpPr>
            <p:cNvPr id="247" name="Shape 247"/>
            <p:cNvSpPr/>
            <p:nvPr/>
          </p:nvSpPr>
          <p:spPr>
            <a:xfrm>
              <a:off x="351973" y="76950"/>
              <a:ext cx="79998" cy="313858"/>
            </a:xfrm>
            <a:prstGeom prst="rect">
              <a:avLst/>
            </a:prstGeom>
            <a:solidFill>
              <a:srgbClr val="FFFFFF"/>
            </a:solidFill>
            <a:ln w="12700" cap="flat">
              <a:noFill/>
              <a:miter lim="400000"/>
            </a:ln>
            <a:effectLst/>
          </p:spPr>
          <p:txBody>
            <a:bodyPr wrap="square" lIns="0" tIns="0" rIns="0" bIns="0" numCol="1" anchor="ctr">
              <a:noAutofit/>
            </a:bodyPr>
            <a:lstStyle/>
            <a:p>
              <a:pPr lvl="0" algn="ctr"/>
            </a:p>
          </p:txBody>
        </p:sp>
        <p:sp>
          <p:nvSpPr>
            <p:cNvPr id="248" name="Shape 248"/>
            <p:cNvSpPr/>
            <p:nvPr/>
          </p:nvSpPr>
          <p:spPr>
            <a:xfrm>
              <a:off x="234648" y="146894"/>
              <a:ext cx="79998" cy="243914"/>
            </a:xfrm>
            <a:prstGeom prst="rect">
              <a:avLst/>
            </a:prstGeom>
            <a:solidFill>
              <a:srgbClr val="FFFFFF"/>
            </a:solidFill>
            <a:ln w="12700" cap="flat">
              <a:noFill/>
              <a:miter lim="400000"/>
            </a:ln>
            <a:effectLst/>
          </p:spPr>
          <p:txBody>
            <a:bodyPr wrap="square" lIns="0" tIns="0" rIns="0" bIns="0" numCol="1" anchor="ctr">
              <a:noAutofit/>
            </a:bodyPr>
            <a:lstStyle/>
            <a:p>
              <a:pPr lvl="0" algn="ctr"/>
            </a:p>
          </p:txBody>
        </p:sp>
        <p:sp>
          <p:nvSpPr>
            <p:cNvPr id="249" name="Shape 249"/>
            <p:cNvSpPr/>
            <p:nvPr/>
          </p:nvSpPr>
          <p:spPr>
            <a:xfrm>
              <a:off x="117324" y="225863"/>
              <a:ext cx="79998" cy="162157"/>
            </a:xfrm>
            <a:prstGeom prst="rect">
              <a:avLst/>
            </a:prstGeom>
            <a:solidFill>
              <a:srgbClr val="FFFFFF"/>
            </a:solidFill>
            <a:ln w="12700" cap="flat">
              <a:noFill/>
              <a:miter lim="400000"/>
            </a:ln>
            <a:effectLst/>
          </p:spPr>
          <p:txBody>
            <a:bodyPr wrap="square" lIns="0" tIns="0" rIns="0" bIns="0" numCol="1" anchor="ctr">
              <a:noAutofit/>
            </a:bodyPr>
            <a:lstStyle/>
            <a:p>
              <a:pPr lvl="0" algn="ctr"/>
            </a:p>
          </p:txBody>
        </p:sp>
        <p:sp>
          <p:nvSpPr>
            <p:cNvPr id="250" name="Shape 250"/>
            <p:cNvSpPr/>
            <p:nvPr/>
          </p:nvSpPr>
          <p:spPr>
            <a:xfrm>
              <a:off x="0" y="304336"/>
              <a:ext cx="79998" cy="83683"/>
            </a:xfrm>
            <a:prstGeom prst="rect">
              <a:avLst/>
            </a:prstGeom>
            <a:solidFill>
              <a:srgbClr val="FFFFFF"/>
            </a:solidFill>
            <a:ln w="12700" cap="flat">
              <a:noFill/>
              <a:miter lim="400000"/>
            </a:ln>
            <a:effectLst/>
          </p:spPr>
          <p:txBody>
            <a:bodyPr wrap="square" lIns="0" tIns="0" rIns="0" bIns="0" numCol="1" anchor="ctr">
              <a:noAutofit/>
            </a:bodyPr>
            <a:lstStyle/>
            <a:p>
              <a:pPr lvl="0" algn="ctr"/>
            </a:p>
          </p:txBody>
        </p:sp>
      </p:grpSp>
      <p:grpSp>
        <p:nvGrpSpPr>
          <p:cNvPr id="257" name="Group 257"/>
          <p:cNvGrpSpPr/>
          <p:nvPr/>
        </p:nvGrpSpPr>
        <p:grpSpPr>
          <a:xfrm>
            <a:off x="3262238" y="2978068"/>
            <a:ext cx="553045" cy="393478"/>
            <a:chOff x="0" y="0"/>
            <a:chExt cx="553043" cy="393476"/>
          </a:xfrm>
        </p:grpSpPr>
        <p:sp>
          <p:nvSpPr>
            <p:cNvPr id="252" name="Shape 252"/>
            <p:cNvSpPr/>
            <p:nvPr/>
          </p:nvSpPr>
          <p:spPr>
            <a:xfrm>
              <a:off x="472500" y="-1"/>
              <a:ext cx="80544" cy="393478"/>
            </a:xfrm>
            <a:prstGeom prst="rect">
              <a:avLst/>
            </a:prstGeom>
            <a:noFill/>
            <a:ln w="9525" cap="flat">
              <a:solidFill>
                <a:srgbClr val="FFFFFF"/>
              </a:solidFill>
              <a:prstDash val="solid"/>
              <a:bevel/>
            </a:ln>
            <a:effectLst/>
          </p:spPr>
          <p:txBody>
            <a:bodyPr wrap="square" lIns="0" tIns="0" rIns="0" bIns="0" numCol="1" anchor="ctr">
              <a:noAutofit/>
            </a:bodyPr>
            <a:lstStyle/>
            <a:p>
              <a:pPr lvl="0" algn="ctr"/>
            </a:p>
          </p:txBody>
        </p:sp>
        <p:sp>
          <p:nvSpPr>
            <p:cNvPr id="253" name="Shape 253"/>
            <p:cNvSpPr/>
            <p:nvPr/>
          </p:nvSpPr>
          <p:spPr>
            <a:xfrm>
              <a:off x="354375" y="77476"/>
              <a:ext cx="80544" cy="316000"/>
            </a:xfrm>
            <a:prstGeom prst="rect">
              <a:avLst/>
            </a:prstGeom>
            <a:noFill/>
            <a:ln w="9525" cap="flat">
              <a:solidFill>
                <a:srgbClr val="FFFFFF"/>
              </a:solidFill>
              <a:prstDash val="solid"/>
              <a:bevel/>
            </a:ln>
            <a:effectLst/>
          </p:spPr>
          <p:txBody>
            <a:bodyPr wrap="square" lIns="0" tIns="0" rIns="0" bIns="0" numCol="1" anchor="ctr">
              <a:noAutofit/>
            </a:bodyPr>
            <a:lstStyle/>
            <a:p>
              <a:pPr lvl="0" algn="ctr"/>
            </a:p>
          </p:txBody>
        </p:sp>
        <p:sp>
          <p:nvSpPr>
            <p:cNvPr id="254" name="Shape 254"/>
            <p:cNvSpPr/>
            <p:nvPr/>
          </p:nvSpPr>
          <p:spPr>
            <a:xfrm>
              <a:off x="236250" y="147897"/>
              <a:ext cx="80544" cy="245580"/>
            </a:xfrm>
            <a:prstGeom prst="rect">
              <a:avLst/>
            </a:prstGeom>
            <a:noFill/>
            <a:ln w="9525" cap="flat">
              <a:solidFill>
                <a:srgbClr val="FFFFFF"/>
              </a:solidFill>
              <a:prstDash val="solid"/>
              <a:bevel/>
            </a:ln>
            <a:effectLst/>
          </p:spPr>
          <p:txBody>
            <a:bodyPr wrap="square" lIns="0" tIns="0" rIns="0" bIns="0" numCol="1" anchor="ctr">
              <a:noAutofit/>
            </a:bodyPr>
            <a:lstStyle/>
            <a:p>
              <a:pPr lvl="0" algn="ctr"/>
            </a:p>
          </p:txBody>
        </p:sp>
        <p:sp>
          <p:nvSpPr>
            <p:cNvPr id="255" name="Shape 255"/>
            <p:cNvSpPr/>
            <p:nvPr/>
          </p:nvSpPr>
          <p:spPr>
            <a:xfrm>
              <a:off x="118125" y="227405"/>
              <a:ext cx="80544" cy="163264"/>
            </a:xfrm>
            <a:prstGeom prst="rect">
              <a:avLst/>
            </a:prstGeom>
            <a:solidFill>
              <a:srgbClr val="FFFFFF"/>
            </a:solidFill>
            <a:ln w="12700" cap="flat">
              <a:noFill/>
              <a:miter lim="400000"/>
            </a:ln>
            <a:effectLst/>
          </p:spPr>
          <p:txBody>
            <a:bodyPr wrap="square" lIns="0" tIns="0" rIns="0" bIns="0" numCol="1" anchor="ctr">
              <a:noAutofit/>
            </a:bodyPr>
            <a:lstStyle/>
            <a:p>
              <a:pPr lvl="0" algn="ctr"/>
            </a:p>
          </p:txBody>
        </p:sp>
        <p:sp>
          <p:nvSpPr>
            <p:cNvPr id="256" name="Shape 256"/>
            <p:cNvSpPr/>
            <p:nvPr/>
          </p:nvSpPr>
          <p:spPr>
            <a:xfrm>
              <a:off x="-1" y="306414"/>
              <a:ext cx="80544" cy="84254"/>
            </a:xfrm>
            <a:prstGeom prst="rect">
              <a:avLst/>
            </a:prstGeom>
            <a:solidFill>
              <a:srgbClr val="FFFFFF"/>
            </a:solidFill>
            <a:ln w="12700" cap="flat">
              <a:noFill/>
              <a:miter lim="400000"/>
            </a:ln>
            <a:effectLst/>
          </p:spPr>
          <p:txBody>
            <a:bodyPr wrap="square" lIns="0" tIns="0" rIns="0" bIns="0" numCol="1" anchor="ctr">
              <a:noAutofit/>
            </a:bodyPr>
            <a:lstStyle/>
            <a:p>
              <a:pPr lvl="0" algn="ctr"/>
            </a:p>
          </p:txBody>
        </p:sp>
      </p:grpSp>
      <p:grpSp>
        <p:nvGrpSpPr>
          <p:cNvPr id="261" name="Group 261"/>
          <p:cNvGrpSpPr/>
          <p:nvPr/>
        </p:nvGrpSpPr>
        <p:grpSpPr>
          <a:xfrm>
            <a:off x="4121096" y="3130935"/>
            <a:ext cx="899075" cy="899075"/>
            <a:chOff x="0" y="0"/>
            <a:chExt cx="899073" cy="899073"/>
          </a:xfrm>
        </p:grpSpPr>
        <p:sp>
          <p:nvSpPr>
            <p:cNvPr id="258" name="Shape 258"/>
            <p:cNvSpPr/>
            <p:nvPr/>
          </p:nvSpPr>
          <p:spPr>
            <a:xfrm>
              <a:off x="0" y="0"/>
              <a:ext cx="899075" cy="89907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A700"/>
            </a:solidFill>
            <a:ln w="12700" cap="flat">
              <a:noFill/>
              <a:miter lim="400000"/>
            </a:ln>
            <a:effectLst/>
          </p:spPr>
          <p:txBody>
            <a:bodyPr wrap="square" lIns="0" tIns="0" rIns="0" bIns="0" numCol="1" anchor="ctr">
              <a:noAutofit/>
            </a:bodyPr>
            <a:lstStyle/>
            <a:p>
              <a:pPr lvl="0" algn="ctr"/>
            </a:p>
          </p:txBody>
        </p:sp>
        <p:sp>
          <p:nvSpPr>
            <p:cNvPr id="259" name="Shape 259"/>
            <p:cNvSpPr/>
            <p:nvPr/>
          </p:nvSpPr>
          <p:spPr>
            <a:xfrm>
              <a:off x="269367" y="482198"/>
              <a:ext cx="137268" cy="137268"/>
            </a:xfrm>
            <a:prstGeom prst="line">
              <a:avLst/>
            </a:prstGeom>
            <a:noFill/>
            <a:ln w="76200" cap="rnd">
              <a:solidFill>
                <a:srgbClr val="FFFFFF"/>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sp>
          <p:nvSpPr>
            <p:cNvPr id="260" name="Shape 260"/>
            <p:cNvSpPr/>
            <p:nvPr/>
          </p:nvSpPr>
          <p:spPr>
            <a:xfrm flipV="1">
              <a:off x="406634" y="356216"/>
              <a:ext cx="263252" cy="263253"/>
            </a:xfrm>
            <a:prstGeom prst="line">
              <a:avLst/>
            </a:prstGeom>
            <a:noFill/>
            <a:ln w="76200" cap="rnd">
              <a:solidFill>
                <a:srgbClr val="FFFFFF"/>
              </a:solidFill>
              <a:prstDash val="solid"/>
              <a:bevel/>
            </a:ln>
            <a:effectLst/>
          </p:spPr>
          <p:txBody>
            <a:bodyPr wrap="square" lIns="0" tIns="0" rIns="0" bIns="0" numCol="1" anchor="t">
              <a:noAutofit/>
            </a:bodyPr>
            <a:lstStyle/>
            <a:p>
              <a:pPr lvl="0">
                <a:defRPr sz="1200">
                  <a:solidFill>
                    <a:srgbClr val="000000"/>
                  </a:solidFill>
                  <a:latin typeface="+mj-lt"/>
                  <a:ea typeface="+mj-ea"/>
                  <a:cs typeface="+mj-cs"/>
                  <a:sym typeface="Helvetica"/>
                </a:defRPr>
              </a:pPr>
            </a:p>
          </p:txBody>
        </p:sp>
      </p:gr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4" presetID="2" grpId="1" fill="hold">
                                  <p:stCondLst>
                                    <p:cond delay="500"/>
                                  </p:stCondLst>
                                  <p:iterate type="el" backwards="0">
                                    <p:tmAbs val="0"/>
                                  </p:iterate>
                                  <p:childTnLst>
                                    <p:set>
                                      <p:cBhvr>
                                        <p:cTn id="6" fill="hold"/>
                                        <p:tgtEl>
                                          <p:spTgt spid="238"/>
                                        </p:tgtEl>
                                        <p:attrNameLst>
                                          <p:attrName>style.visibility</p:attrName>
                                        </p:attrNameLst>
                                      </p:cBhvr>
                                      <p:to>
                                        <p:strVal val="visible"/>
                                      </p:to>
                                    </p:set>
                                    <p:anim calcmode="lin" valueType="num">
                                      <p:cBhvr>
                                        <p:cTn id="7" dur="1000" fill="hold"/>
                                        <p:tgtEl>
                                          <p:spTgt spid="238"/>
                                        </p:tgtEl>
                                        <p:attrNameLst>
                                          <p:attrName>ppt_x</p:attrName>
                                        </p:attrNameLst>
                                      </p:cBhvr>
                                      <p:tavLst>
                                        <p:tav tm="0">
                                          <p:val>
                                            <p:strVal val="#ppt_x"/>
                                          </p:val>
                                        </p:tav>
                                        <p:tav tm="100000">
                                          <p:val>
                                            <p:strVal val="#ppt_x"/>
                                          </p:val>
                                        </p:tav>
                                      </p:tavLst>
                                    </p:anim>
                                    <p:anim calcmode="lin" valueType="num">
                                      <p:cBhvr>
                                        <p:cTn id="8" dur="1000" fill="hold"/>
                                        <p:tgtEl>
                                          <p:spTgt spid="238"/>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nodeType="afterEffect" presetClass="entr" presetSubtype="2" presetID="7" grpId="2" fill="hold">
                                  <p:stCondLst>
                                    <p:cond delay="0"/>
                                  </p:stCondLst>
                                  <p:iterate type="el" backwards="0">
                                    <p:tmAbs val="0"/>
                                  </p:iterate>
                                  <p:childTnLst>
                                    <p:set>
                                      <p:cBhvr>
                                        <p:cTn id="11" fill="hold"/>
                                        <p:tgtEl>
                                          <p:spTgt spid="243"/>
                                        </p:tgtEl>
                                        <p:attrNameLst>
                                          <p:attrName>style.visibility</p:attrName>
                                        </p:attrNameLst>
                                      </p:cBhvr>
                                      <p:to>
                                        <p:strVal val="visible"/>
                                      </p:to>
                                    </p:set>
                                    <p:anim calcmode="lin" valueType="num">
                                      <p:cBhvr>
                                        <p:cTn id="12" dur="1500" fill="hold"/>
                                        <p:tgtEl>
                                          <p:spTgt spid="243"/>
                                        </p:tgtEl>
                                        <p:attrNameLst>
                                          <p:attrName>ppt_x</p:attrName>
                                        </p:attrNameLst>
                                      </p:cBhvr>
                                      <p:tavLst>
                                        <p:tav tm="0">
                                          <p:val>
                                            <p:strVal val="1+#ppt_w/2"/>
                                          </p:val>
                                        </p:tav>
                                        <p:tav tm="100000">
                                          <p:val>
                                            <p:strVal val="#ppt_x"/>
                                          </p:val>
                                        </p:tav>
                                      </p:tavLst>
                                    </p:anim>
                                    <p:anim calcmode="lin" valueType="num">
                                      <p:cBhvr>
                                        <p:cTn id="13" dur="1500" fill="hold"/>
                                        <p:tgtEl>
                                          <p:spTgt spid="24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nodeType="clickEffect" presetClass="entr" presetSubtype="2" presetID="22" grpId="3" fill="hold">
                                  <p:stCondLst>
                                    <p:cond delay="0"/>
                                  </p:stCondLst>
                                  <p:iterate type="el" backwards="0">
                                    <p:tmAbs val="0"/>
                                  </p:iterate>
                                  <p:childTnLst>
                                    <p:set>
                                      <p:cBhvr>
                                        <p:cTn id="17" fill="hold"/>
                                        <p:tgtEl>
                                          <p:spTgt spid="212"/>
                                        </p:tgtEl>
                                        <p:attrNameLst>
                                          <p:attrName>style.visibility</p:attrName>
                                        </p:attrNameLst>
                                      </p:cBhvr>
                                      <p:to>
                                        <p:strVal val="visible"/>
                                      </p:to>
                                    </p:set>
                                    <p:animEffect filter="wipe(right)" transition="in">
                                      <p:cBhvr>
                                        <p:cTn id="18" dur="500"/>
                                        <p:tgtEl>
                                          <p:spTgt spid="212"/>
                                        </p:tgtEl>
                                      </p:cBhvr>
                                    </p:animEffect>
                                  </p:childTnLst>
                                </p:cTn>
                              </p:par>
                            </p:childTnLst>
                          </p:cTn>
                        </p:par>
                        <p:par>
                          <p:cTn id="19" fill="hold">
                            <p:stCondLst>
                              <p:cond delay="500"/>
                            </p:stCondLst>
                            <p:childTnLst>
                              <p:par>
                                <p:cTn id="20" nodeType="afterEffect" presetClass="entr" presetSubtype="0" presetID="10" grpId="4" fill="hold">
                                  <p:stCondLst>
                                    <p:cond delay="0"/>
                                  </p:stCondLst>
                                  <p:iterate type="el" backwards="0">
                                    <p:tmAbs val="0"/>
                                  </p:iterate>
                                  <p:childTnLst>
                                    <p:set>
                                      <p:cBhvr>
                                        <p:cTn id="21" fill="hold"/>
                                        <p:tgtEl>
                                          <p:spTgt spid="251"/>
                                        </p:tgtEl>
                                        <p:attrNameLst>
                                          <p:attrName>style.visibility</p:attrName>
                                        </p:attrNameLst>
                                      </p:cBhvr>
                                      <p:to>
                                        <p:strVal val="visible"/>
                                      </p:to>
                                    </p:set>
                                    <p:animEffect filter="fade" transition="in">
                                      <p:cBhvr>
                                        <p:cTn id="22" dur="500"/>
                                        <p:tgtEl>
                                          <p:spTgt spid="251"/>
                                        </p:tgtEl>
                                      </p:cBhvr>
                                    </p:animEffect>
                                  </p:childTnLst>
                                </p:cTn>
                              </p:par>
                            </p:childTnLst>
                          </p:cTn>
                        </p:par>
                        <p:par>
                          <p:cTn id="23" fill="hold">
                            <p:stCondLst>
                              <p:cond delay="1000"/>
                            </p:stCondLst>
                            <p:childTnLst>
                              <p:par>
                                <p:cTn id="24" nodeType="afterEffect" presetClass="entr" presetSubtype="0" presetID="10" grpId="5" fill="hold">
                                  <p:stCondLst>
                                    <p:cond delay="0"/>
                                  </p:stCondLst>
                                  <p:iterate type="el" backwards="0">
                                    <p:tmAbs val="0"/>
                                  </p:iterate>
                                  <p:childTnLst>
                                    <p:set>
                                      <p:cBhvr>
                                        <p:cTn id="25" fill="hold"/>
                                        <p:tgtEl>
                                          <p:spTgt spid="257"/>
                                        </p:tgtEl>
                                        <p:attrNameLst>
                                          <p:attrName>style.visibility</p:attrName>
                                        </p:attrNameLst>
                                      </p:cBhvr>
                                      <p:to>
                                        <p:strVal val="visible"/>
                                      </p:to>
                                    </p:set>
                                    <p:animEffect filter="fade" transition="in">
                                      <p:cBhvr>
                                        <p:cTn id="26" dur="500"/>
                                        <p:tgtEl>
                                          <p:spTgt spid="257"/>
                                        </p:tgtEl>
                                      </p:cBhvr>
                                    </p:animEffect>
                                  </p:childTnLst>
                                </p:cTn>
                              </p:par>
                            </p:childTnLst>
                          </p:cTn>
                        </p:par>
                        <p:par>
                          <p:cTn id="27" fill="hold">
                            <p:stCondLst>
                              <p:cond delay="1500"/>
                            </p:stCondLst>
                            <p:childTnLst>
                              <p:par>
                                <p:cTn id="28" nodeType="afterEffect" presetClass="entr" presetSubtype="0" presetID="10" grpId="6" fill="hold">
                                  <p:stCondLst>
                                    <p:cond delay="0"/>
                                  </p:stCondLst>
                                  <p:iterate type="el" backwards="0">
                                    <p:tmAbs val="0"/>
                                  </p:iterate>
                                  <p:childTnLst>
                                    <p:set>
                                      <p:cBhvr>
                                        <p:cTn id="29" fill="hold"/>
                                        <p:tgtEl>
                                          <p:spTgt spid="261"/>
                                        </p:tgtEl>
                                        <p:attrNameLst>
                                          <p:attrName>style.visibility</p:attrName>
                                        </p:attrNameLst>
                                      </p:cBhvr>
                                      <p:to>
                                        <p:strVal val="visible"/>
                                      </p:to>
                                    </p:set>
                                    <p:animEffect filter="fade" transition="in">
                                      <p:cBhvr>
                                        <p:cTn id="30" dur="500"/>
                                        <p:tgtEl>
                                          <p:spTgt spid="261"/>
                                        </p:tgtEl>
                                      </p:cBhvr>
                                    </p:animEffect>
                                  </p:childTnLst>
                                </p:cTn>
                              </p:par>
                            </p:childTnLst>
                          </p:cTn>
                        </p:par>
                      </p:childTnLst>
                    </p:cTn>
                  </p:par>
                  <p:par>
                    <p:cTn id="31" fill="hold">
                      <p:stCondLst>
                        <p:cond delay="indefinite"/>
                      </p:stCondLst>
                      <p:childTnLst>
                        <p:par>
                          <p:cTn id="32" fill="hold">
                            <p:stCondLst>
                              <p:cond delay="0"/>
                            </p:stCondLst>
                            <p:childTnLst>
                              <p:par>
                                <p:cTn id="33" nodeType="clickEffect" presetClass="exit" presetSubtype="0" presetID="10" grpId="7" fill="hold">
                                  <p:stCondLst>
                                    <p:cond delay="0"/>
                                  </p:stCondLst>
                                  <p:iterate type="el" backwards="0">
                                    <p:tmAbs val="0"/>
                                  </p:iterate>
                                  <p:childTnLst>
                                    <p:animEffect filter="fade" transition="out">
                                      <p:cBhvr>
                                        <p:cTn id="34" dur="500" fill="hold"/>
                                        <p:tgtEl>
                                          <p:spTgt spid="251"/>
                                        </p:tgtEl>
                                      </p:cBhvr>
                                    </p:animEffect>
                                    <p:set>
                                      <p:cBhvr>
                                        <p:cTn id="35" fill="hold">
                                          <p:stCondLst>
                                            <p:cond delay="499"/>
                                          </p:stCondLst>
                                        </p:cTn>
                                        <p:tgtEl>
                                          <p:spTgt spid="25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nodeType="clickEffect" presetClass="exit" presetSubtype="8" presetID="22" grpId="8" fill="hold">
                                  <p:stCondLst>
                                    <p:cond delay="0"/>
                                  </p:stCondLst>
                                  <p:iterate type="el" backwards="0">
                                    <p:tmAbs val="0"/>
                                  </p:iterate>
                                  <p:childTnLst>
                                    <p:animEffect filter="wipe(left)" transition="out">
                                      <p:cBhvr>
                                        <p:cTn id="39" dur="500" fill="hold"/>
                                        <p:tgtEl>
                                          <p:spTgt spid="212"/>
                                        </p:tgtEl>
                                      </p:cBhvr>
                                    </p:animEffect>
                                    <p:set>
                                      <p:cBhvr>
                                        <p:cTn id="40" fill="hold">
                                          <p:stCondLst>
                                            <p:cond delay="499"/>
                                          </p:stCondLst>
                                        </p:cTn>
                                        <p:tgtEl>
                                          <p:spTgt spid="212"/>
                                        </p:tgtEl>
                                        <p:attrNameLst>
                                          <p:attrName>style.visibility</p:attrName>
                                        </p:attrNameLst>
                                      </p:cBhvr>
                                      <p:to>
                                        <p:strVal val="hidden"/>
                                      </p:to>
                                    </p:set>
                                  </p:childTnLst>
                                </p:cTn>
                              </p:par>
                            </p:childTnLst>
                          </p:cTn>
                        </p:par>
                        <p:par>
                          <p:cTn id="41" fill="hold">
                            <p:stCondLst>
                              <p:cond delay="500"/>
                            </p:stCondLst>
                            <p:childTnLst>
                              <p:par>
                                <p:cTn id="42" nodeType="afterEffect" presetClass="exit" presetSubtype="0" presetID="10" grpId="9" fill="hold">
                                  <p:stCondLst>
                                    <p:cond delay="0"/>
                                  </p:stCondLst>
                                  <p:iterate type="el" backwards="0">
                                    <p:tmAbs val="0"/>
                                  </p:iterate>
                                  <p:childTnLst>
                                    <p:animEffect filter="fade" transition="out">
                                      <p:cBhvr>
                                        <p:cTn id="43" dur="500" fill="hold"/>
                                        <p:tgtEl>
                                          <p:spTgt spid="257"/>
                                        </p:tgtEl>
                                      </p:cBhvr>
                                    </p:animEffect>
                                    <p:set>
                                      <p:cBhvr>
                                        <p:cTn id="44" fill="hold">
                                          <p:stCondLst>
                                            <p:cond delay="499"/>
                                          </p:stCondLst>
                                        </p:cTn>
                                        <p:tgtEl>
                                          <p:spTgt spid="25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2" grpId="3"/>
      <p:bldP build="whole" bldLvl="1" animBg="1" rev="0" advAuto="0" spid="257" grpId="9"/>
      <p:bldP build="whole" bldLvl="1" animBg="1" rev="0" advAuto="0" spid="251" grpId="7"/>
      <p:bldP build="whole" bldLvl="1" animBg="1" rev="0" advAuto="0" spid="238" grpId="1"/>
      <p:bldP build="whole" bldLvl="1" animBg="1" rev="0" advAuto="0" spid="212" grpId="8"/>
      <p:bldP build="whole" bldLvl="1" animBg="1" rev="0" advAuto="0" spid="257" grpId="5"/>
      <p:bldP build="whole" bldLvl="1" animBg="1" rev="0" advAuto="0" spid="243" grpId="2"/>
      <p:bldP build="whole" bldLvl="1" animBg="1" rev="0" advAuto="0" spid="261" grpId="6"/>
      <p:bldP build="whole" bldLvl="1" animBg="1" rev="0" advAuto="0" spid="251" grpId="4"/>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5001A"/>
        </a:solidFill>
      </p:bgPr>
    </p:bg>
    <p:spTree>
      <p:nvGrpSpPr>
        <p:cNvPr id="1" name=""/>
        <p:cNvGrpSpPr/>
        <p:nvPr/>
      </p:nvGrpSpPr>
      <p:grpSpPr>
        <a:xfrm>
          <a:off x="0" y="0"/>
          <a:ext cx="0" cy="0"/>
          <a:chOff x="0" y="0"/>
          <a:chExt cx="0" cy="0"/>
        </a:xfrm>
      </p:grpSpPr>
      <p:sp>
        <p:nvSpPr>
          <p:cNvPr id="263" name="Shape 263"/>
          <p:cNvSpPr/>
          <p:nvPr/>
        </p:nvSpPr>
        <p:spPr>
          <a:xfrm>
            <a:off x="227219" y="2167089"/>
            <a:ext cx="3270759" cy="51292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2800">
                <a:solidFill>
                  <a:srgbClr val="FFFFFF"/>
                </a:solidFill>
                <a:latin typeface="Helvetica Neue"/>
                <a:ea typeface="Helvetica Neue"/>
                <a:cs typeface="Helvetica Neue"/>
                <a:sym typeface="Helvetica Neue"/>
              </a:defRPr>
            </a:lvl1pPr>
          </a:lstStyle>
          <a:p>
            <a:pPr lvl="0">
              <a:defRPr b="0" sz="1800">
                <a:solidFill>
                  <a:srgbClr val="000000"/>
                </a:solidFill>
              </a:defRPr>
            </a:pPr>
            <a:r>
              <a:rPr b="1" sz="2800">
                <a:solidFill>
                  <a:srgbClr val="FFFFFF"/>
                </a:solidFill>
              </a:rPr>
              <a:t>Couchbase Mobile</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333333"/>
      </a:dk1>
      <a:lt1>
        <a:srgbClr val="FFFFFF"/>
      </a:lt1>
      <a:dk2>
        <a:srgbClr val="A7A7A7"/>
      </a:dk2>
      <a:lt2>
        <a:srgbClr val="535353"/>
      </a:lt2>
      <a:accent1>
        <a:srgbClr val="CC2A2E"/>
      </a:accent1>
      <a:accent2>
        <a:srgbClr val="00B0E4"/>
      </a:accent2>
      <a:accent3>
        <a:srgbClr val="CCCCCC"/>
      </a:accent3>
      <a:accent4>
        <a:srgbClr val="999999"/>
      </a:accent4>
      <a:accent5>
        <a:srgbClr val="333333"/>
      </a:accent5>
      <a:accent6>
        <a:srgbClr val="2F6E7A"/>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CC2A2E"/>
          </a:solidFill>
          <a:prstDash val="solid"/>
          <a:bevel/>
        </a:ln>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CC2A2E"/>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CC2A2E"/>
      </a:accent1>
      <a:accent2>
        <a:srgbClr val="00B0E4"/>
      </a:accent2>
      <a:accent3>
        <a:srgbClr val="CCCCCC"/>
      </a:accent3>
      <a:accent4>
        <a:srgbClr val="999999"/>
      </a:accent4>
      <a:accent5>
        <a:srgbClr val="333333"/>
      </a:accent5>
      <a:accent6>
        <a:srgbClr val="2F6E7A"/>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CC2A2E"/>
          </a:solidFill>
          <a:prstDash val="solid"/>
          <a:bevel/>
        </a:ln>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CC2A2E"/>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