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5" r:id="rId39"/>
    <p:sldId id="296" r:id="rId40"/>
    <p:sldId id="297" r:id="rId41"/>
    <p:sldId id="292" r:id="rId42"/>
    <p:sldId id="293" r:id="rId43"/>
    <p:sldId id="298" r:id="rId4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B20"/>
    <a:srgbClr val="DEBF08"/>
    <a:srgbClr val="2D7E9B"/>
    <a:srgbClr val="C1A607"/>
    <a:srgbClr val="225F74"/>
    <a:srgbClr val="D9D9D9"/>
    <a:srgbClr val="F9E35D"/>
    <a:srgbClr val="4B6C16"/>
    <a:srgbClr val="AE9606"/>
    <a:srgbClr val="C9A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77471" autoAdjust="0"/>
  </p:normalViewPr>
  <p:slideViewPr>
    <p:cSldViewPr snapToGrid="0">
      <p:cViewPr>
        <p:scale>
          <a:sx n="99" d="100"/>
          <a:sy n="99" d="100"/>
        </p:scale>
        <p:origin x="-296" y="-560"/>
      </p:cViewPr>
      <p:guideLst>
        <p:guide orient="horz" pos="2160"/>
        <p:guide orient="horz" pos="432"/>
        <p:guide orient="horz" pos="1308"/>
        <p:guide orient="horz" pos="3594"/>
        <p:guide orient="horz" pos="3150"/>
        <p:guide orient="horz" pos="3888"/>
        <p:guide orient="horz" pos="3473"/>
        <p:guide orient="horz" pos="856"/>
        <p:guide pos="3368"/>
        <p:guide pos="4770"/>
        <p:guide pos="4512"/>
        <p:guide pos="386"/>
        <p:guide pos="3892"/>
        <p:guide pos="82"/>
        <p:guide pos="722"/>
        <p:guide pos="12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7" d="100"/>
          <a:sy n="127" d="100"/>
        </p:scale>
        <p:origin x="-1812" y="-10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52A5E-60F8-422F-8F3A-58CC654305E5}" type="datetimeFigureOut">
              <a:rPr lang="en-US" smtClean="0"/>
              <a:pPr/>
              <a:t>05/11/14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DBD3-7EF3-4406-BA36-1629CAD82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4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96260C-9094-47BB-B392-6500189DA135}" type="datetimeFigureOut">
              <a:rPr lang="en-US" smtClean="0"/>
              <a:pPr/>
              <a:t>05/11/14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79922F5-C0F3-4004-A3F8-B5C12F85E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22F5-C0F3-4004-A3F8-B5C12F85E97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ApplicationTest</a:t>
            </a:r>
            <a:r>
              <a:rPr lang="en-US" baseline="0" dirty="0" smtClean="0"/>
              <a:t> class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Creates and Application instance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Tries to get the Database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Resets the Database when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22F5-C0F3-4004-A3F8-B5C12F85E97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Call</a:t>
            </a:r>
            <a:r>
              <a:rPr lang="en-US" baseline="0" dirty="0" smtClean="0"/>
              <a:t> in the Application </a:t>
            </a:r>
            <a:r>
              <a:rPr lang="en-US" baseline="0" dirty="0" err="1" smtClean="0"/>
              <a:t>onCreate</a:t>
            </a:r>
            <a:r>
              <a:rPr lang="en-US" baseline="0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22F5-C0F3-4004-A3F8-B5C12F85E97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Handles</a:t>
            </a:r>
            <a:r>
              <a:rPr lang="en-US" baseline="0" dirty="0" smtClean="0"/>
              <a:t> the Add button in the interface to create a new Presentation with a given title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Your code needs to be able to create the Presentation an save it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22F5-C0F3-4004-A3F8-B5C12F85E97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0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22F5-C0F3-4004-A3F8-B5C12F85E97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idea is to mimic the behavior of an </a:t>
            </a:r>
            <a:r>
              <a:rPr lang="en-US" dirty="0" err="1" smtClean="0"/>
              <a:t>Array</a:t>
            </a:r>
            <a:r>
              <a:rPr lang="en-US" baseline="0" dirty="0" err="1" smtClean="0"/>
              <a:t>Adapter</a:t>
            </a:r>
            <a:r>
              <a:rPr lang="en-US" baseline="0" dirty="0" smtClean="0"/>
              <a:t> so we can directly feed a </a:t>
            </a:r>
            <a:r>
              <a:rPr lang="en-US" baseline="0" dirty="0" err="1" smtClean="0"/>
              <a:t>ListView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Use Notifications to trigger view updates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more details see the full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22F5-C0F3-4004-A3F8-B5C12F85E97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Use the Live Query Adapter to feed a </a:t>
            </a:r>
            <a:r>
              <a:rPr lang="en-US" dirty="0" err="1" smtClean="0"/>
              <a:t>ListView</a:t>
            </a:r>
            <a:r>
              <a:rPr lang="en-US" dirty="0" smtClean="0"/>
              <a:t> with views for the presentations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This allows for</a:t>
            </a:r>
            <a:r>
              <a:rPr lang="en-US" baseline="0" dirty="0" smtClean="0"/>
              <a:t> complete auto updating lists managed by Android and CBL without more interactions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See complete code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22F5-C0F3-4004-A3F8-B5C12F85E97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Store a Presentation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Load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Update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Save it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See if it worked…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22F5-C0F3-4004-A3F8-B5C12F85E97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71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Important to copy</a:t>
            </a:r>
            <a:r>
              <a:rPr lang="en-US" baseline="0" dirty="0" smtClean="0"/>
              <a:t> over everything to make sure we have the base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22F5-C0F3-4004-A3F8-B5C12F85E97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9591" y="1634883"/>
            <a:ext cx="5450045" cy="3114851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1822575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710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>
          <a:xfrm>
            <a:off x="3754438" y="1931947"/>
            <a:ext cx="2192337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167" y="1596433"/>
            <a:ext cx="3154989" cy="245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754968" y="1601684"/>
            <a:ext cx="2191788" cy="268984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754967" y="3671289"/>
            <a:ext cx="4967613" cy="268984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158253" y="1601684"/>
            <a:ext cx="2564328" cy="268984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653366" y="1610602"/>
            <a:ext cx="0" cy="3951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065120" y="1610602"/>
            <a:ext cx="0" cy="1872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01638" y="1841500"/>
            <a:ext cx="3155950" cy="37798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508882" y="1604976"/>
            <a:ext cx="3048705" cy="2444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8"/>
          </p:nvPr>
        </p:nvSpPr>
        <p:spPr>
          <a:xfrm>
            <a:off x="6158253" y="1931947"/>
            <a:ext cx="2564328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19"/>
          </p:nvPr>
        </p:nvSpPr>
        <p:spPr>
          <a:xfrm>
            <a:off x="3754437" y="4029502"/>
            <a:ext cx="4968143" cy="159207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823583" y="1604976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259852" y="1604976"/>
            <a:ext cx="2462727" cy="265692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3823583" y="3683989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828803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Your Two line</a:t>
            </a:r>
            <a:br>
              <a:rPr lang="en-US" sz="4800" dirty="0" smtClean="0">
                <a:solidFill>
                  <a:schemeClr val="accent2"/>
                </a:solidFill>
              </a:rPr>
            </a:br>
            <a:r>
              <a:rPr lang="en-US" sz="4800" dirty="0" smtClean="0">
                <a:solidFill>
                  <a:schemeClr val="accent2"/>
                </a:solidFill>
              </a:rPr>
              <a:t>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1088071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7759467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  <p:bldP spid="1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752600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rgbClr val="186A93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16" name="Picture 1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>
          <a:xfrm>
            <a:off x="1088071" y="1896531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0800000">
            <a:off x="7759467" y="1896530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045350" y="2827360"/>
            <a:ext cx="20276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3"/>
          </p:cNvCxnSpPr>
          <p:nvPr userDrawn="1"/>
        </p:nvCxnSpPr>
        <p:spPr>
          <a:xfrm>
            <a:off x="5042192" y="2827360"/>
            <a:ext cx="21085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4" y="2453238"/>
            <a:ext cx="969228" cy="748244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1766012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19667" y="2921005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1979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5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6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 flip="none" rotWithShape="1">
            <a:gsLst>
              <a:gs pos="0">
                <a:srgbClr val="DFDFE2">
                  <a:lumMod val="89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8532" y="6432606"/>
            <a:ext cx="82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A09B28-D73D-468B-BF3C-EEC33CF08A5C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8" r:id="rId3"/>
    <p:sldLayoutId id="2147483680" r:id="rId4"/>
    <p:sldLayoutId id="2147483650" r:id="rId5"/>
    <p:sldLayoutId id="2147483681" r:id="rId6"/>
    <p:sldLayoutId id="2147483654" r:id="rId7"/>
    <p:sldLayoutId id="2147483673" r:id="rId8"/>
    <p:sldLayoutId id="2147483656" r:id="rId9"/>
    <p:sldLayoutId id="2147483674" r:id="rId10"/>
    <p:sldLayoutId id="2147483655" r:id="rId11"/>
    <p:sldLayoutId id="2147483675" r:id="rId12"/>
    <p:sldLayoutId id="214748367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Lucida Grande"/>
        <a:buChar char="•"/>
        <a:defRPr lang="en-US" sz="24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100000"/>
        <a:buFont typeface="Lucida Grande"/>
        <a:buChar char="­"/>
        <a:defRPr lang="en-US" sz="20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­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25475" indent="-457200" algn="l" defTabSz="914400" rtl="0" eaLnBrk="1" latinLnBrk="0" hangingPunct="1">
        <a:lnSpc>
          <a:spcPct val="90000"/>
        </a:lnSpc>
        <a:spcBef>
          <a:spcPts val="1200"/>
        </a:spcBef>
        <a:buClr>
          <a:schemeClr val="bg1">
            <a:lumMod val="6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end result</a:t>
            </a:r>
            <a:br>
              <a:rPr lang="en-US" dirty="0" smtClean="0"/>
            </a:br>
            <a:r>
              <a:rPr lang="en-US" dirty="0" smtClean="0"/>
              <a:t>… not pretty but it’s mine!</a:t>
            </a:r>
            <a:endParaRPr lang="en-US" dirty="0"/>
          </a:p>
        </p:txBody>
      </p:sp>
      <p:pic>
        <p:nvPicPr>
          <p:cNvPr id="5" name="Content Placeholder 4" descr="up_down_vote_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11" r="-104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459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a list of Presentations</a:t>
            </a:r>
          </a:p>
          <a:p>
            <a:r>
              <a:rPr lang="en-US" dirty="0" smtClean="0"/>
              <a:t>Create new Presentations</a:t>
            </a:r>
          </a:p>
          <a:p>
            <a:r>
              <a:rPr lang="en-US" dirty="0" smtClean="0"/>
              <a:t>Vote Presentations up and down</a:t>
            </a:r>
          </a:p>
          <a:p>
            <a:r>
              <a:rPr lang="en-US" dirty="0" smtClean="0"/>
              <a:t>Share the list with others (Sync)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to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2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Database</a:t>
            </a:r>
            <a:endParaRPr lang="en-US" dirty="0"/>
          </a:p>
        </p:txBody>
      </p:sp>
      <p:pic>
        <p:nvPicPr>
          <p:cNvPr id="5" name="Content Placeholder 4" descr="Screen Shot 2014-11-05 at 16.04.0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95" r="-174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79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Manager</a:t>
            </a:r>
          </a:p>
          <a:p>
            <a:r>
              <a:rPr lang="en-US" dirty="0" smtClean="0"/>
              <a:t>Open a Database by name</a:t>
            </a:r>
          </a:p>
          <a:p>
            <a:r>
              <a:rPr lang="en-US" dirty="0" smtClean="0"/>
              <a:t>Store a handle to be used everywher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0313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11-05 at 16.06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1" b="-841"/>
          <a:stretch>
            <a:fillRect/>
          </a:stretch>
        </p:blipFill>
        <p:spPr>
          <a:xfrm>
            <a:off x="612775" y="423863"/>
            <a:ext cx="8074025" cy="5854700"/>
          </a:xfrm>
        </p:spPr>
      </p:pic>
    </p:spTree>
    <p:extLst>
      <p:ext uri="{BB962C8B-B14F-4D97-AF65-F5344CB8AC3E}">
        <p14:creationId xmlns:p14="http://schemas.microsoft.com/office/powerpoint/2010/main" val="222224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Establish a Connection when the App loads</a:t>
            </a:r>
            <a:endParaRPr lang="en-US" dirty="0"/>
          </a:p>
        </p:txBody>
      </p:sp>
      <p:pic>
        <p:nvPicPr>
          <p:cNvPr id="4" name="Content Placeholder 3" descr="Screen Shot 2014-11-05 at 16.07.1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115" b="-33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777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3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</a:t>
            </a:r>
            <a:endParaRPr lang="en-US" dirty="0"/>
          </a:p>
        </p:txBody>
      </p:sp>
      <p:pic>
        <p:nvPicPr>
          <p:cNvPr id="7" name="Content Placeholder 6" descr="Screen Shot 2014-11-05 at 16.18.4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63" r="-175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255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first Android App with</a:t>
            </a:r>
            <a:br>
              <a:rPr lang="en-US" dirty="0" smtClean="0"/>
            </a:br>
            <a:r>
              <a:rPr lang="en-US" dirty="0" smtClean="0"/>
              <a:t>Couchbase 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Developer Advocates @ Couchbase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</a:t>
            </a:r>
            <a:endParaRPr lang="en-US" dirty="0"/>
          </a:p>
        </p:txBody>
      </p:sp>
      <p:pic>
        <p:nvPicPr>
          <p:cNvPr id="4" name="Content Placeholder 3" descr="Screen Shot 2014-11-05 at 16.19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359" b="-523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1962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POJO</a:t>
            </a:r>
            <a:endParaRPr lang="en-US" dirty="0"/>
          </a:p>
        </p:txBody>
      </p:sp>
      <p:pic>
        <p:nvPicPr>
          <p:cNvPr id="4" name="Content Placeholder 3" descr="Screen Shot 2014-11-05 at 16.21.0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19" r="-77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9074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Lite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 JSON like Data</a:t>
            </a:r>
          </a:p>
          <a:p>
            <a:pPr lvl="1"/>
            <a:r>
              <a:rPr lang="en-US" dirty="0" smtClean="0"/>
              <a:t>Composed of Key Value Pairs where Key is a String and Value can be whatever</a:t>
            </a:r>
          </a:p>
          <a:p>
            <a:r>
              <a:rPr lang="en-US" dirty="0" smtClean="0"/>
              <a:t>Can be indexed</a:t>
            </a:r>
          </a:p>
          <a:p>
            <a:r>
              <a:rPr lang="en-US" dirty="0" smtClean="0"/>
              <a:t>Are created with “random” keys</a:t>
            </a:r>
          </a:p>
          <a:p>
            <a:r>
              <a:rPr lang="en-US" dirty="0" smtClean="0"/>
              <a:t>Hold additional meta Data</a:t>
            </a:r>
          </a:p>
          <a:p>
            <a:pPr lvl="1"/>
            <a:r>
              <a:rPr lang="en-US" dirty="0" smtClean="0"/>
              <a:t>Revision </a:t>
            </a:r>
          </a:p>
          <a:p>
            <a:pPr lvl="1"/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7281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 </a:t>
            </a:r>
            <a:r>
              <a:rPr lang="en-US" dirty="0" err="1" smtClean="0"/>
              <a:t>HashMap</a:t>
            </a:r>
            <a:endParaRPr lang="en-US" dirty="0"/>
          </a:p>
        </p:txBody>
      </p:sp>
      <p:pic>
        <p:nvPicPr>
          <p:cNvPr id="6" name="Content Placeholder 5" descr="Screen Shot 2014-11-05 at 16.24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68" b="-117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9531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Querys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05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Couchbase Lite Documents can be contained in a View</a:t>
            </a:r>
          </a:p>
          <a:p>
            <a:r>
              <a:rPr lang="en-US" dirty="0" smtClean="0"/>
              <a:t>A View is defined by Map and Reduce functions</a:t>
            </a:r>
          </a:p>
          <a:p>
            <a:r>
              <a:rPr lang="en-US" dirty="0" smtClean="0"/>
              <a:t>View functions are just pieces of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6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</a:t>
            </a:r>
            <a:endParaRPr lang="en-US" dirty="0"/>
          </a:p>
        </p:txBody>
      </p:sp>
      <p:pic>
        <p:nvPicPr>
          <p:cNvPr id="4" name="Content Placeholder 3" descr="Screen Shot 2014-11-05 at 16.29.3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292" b="-466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1737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of all</a:t>
            </a:r>
            <a:endParaRPr lang="en-US" dirty="0"/>
          </a:p>
        </p:txBody>
      </p:sp>
      <p:pic>
        <p:nvPicPr>
          <p:cNvPr id="4" name="Content Placeholder 3" descr="Screen Shot 2014-11-05 at 16.28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62" b="-133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4882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 Live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auto-updating whenever the Data changes</a:t>
            </a:r>
          </a:p>
          <a:p>
            <a:r>
              <a:rPr lang="en-US" dirty="0" smtClean="0"/>
              <a:t>Can feed lists via an Adapter class</a:t>
            </a:r>
          </a:p>
          <a:p>
            <a:r>
              <a:rPr lang="en-US" dirty="0" smtClean="0"/>
              <a:t>Link the Model to the View Layer</a:t>
            </a:r>
          </a:p>
        </p:txBody>
      </p:sp>
    </p:spTree>
    <p:extLst>
      <p:ext uri="{BB962C8B-B14F-4D97-AF65-F5344CB8AC3E}">
        <p14:creationId xmlns:p14="http://schemas.microsoft.com/office/powerpoint/2010/main" val="2347007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Query Adapter</a:t>
            </a:r>
            <a:endParaRPr lang="en-US" dirty="0"/>
          </a:p>
        </p:txBody>
      </p:sp>
      <p:pic>
        <p:nvPicPr>
          <p:cNvPr id="4" name="Content Placeholder 3" descr="Screen Shot 2014-11-05 at 16.31.1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04" b="-233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262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30251" y="3852338"/>
            <a:ext cx="7772400" cy="1470025"/>
          </a:xfrm>
        </p:spPr>
        <p:txBody>
          <a:bodyPr/>
          <a:lstStyle/>
          <a:p>
            <a:r>
              <a:rPr lang="en-US" dirty="0" smtClean="0"/>
              <a:t>Setting up the Project</a:t>
            </a:r>
            <a:br>
              <a:rPr lang="en-US" dirty="0" smtClean="0"/>
            </a:br>
            <a:r>
              <a:rPr lang="en-US" sz="2400" dirty="0" err="1" smtClean="0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couchbaselabs</a:t>
            </a:r>
            <a:r>
              <a:rPr lang="en-US" sz="2400" dirty="0"/>
              <a:t>/</a:t>
            </a:r>
            <a:r>
              <a:rPr lang="en-US" sz="2400" dirty="0" err="1"/>
              <a:t>CouchbaseLite-DevDay-StarterKit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8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a Live Updating View</a:t>
            </a:r>
            <a:endParaRPr lang="en-US" dirty="0"/>
          </a:p>
        </p:txBody>
      </p:sp>
      <p:pic>
        <p:nvPicPr>
          <p:cNvPr id="4" name="Content Placeholder 3" descr="Screen Shot 2014-11-05 at 16.33.1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91" b="-38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839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Updating a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39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the original Document</a:t>
            </a:r>
          </a:p>
          <a:p>
            <a:pPr lvl="1"/>
            <a:r>
              <a:rPr lang="en-US" dirty="0" smtClean="0"/>
              <a:t>We need to know which revision we base on</a:t>
            </a:r>
          </a:p>
          <a:p>
            <a:pPr lvl="1"/>
            <a:r>
              <a:rPr lang="en-US" dirty="0" smtClean="0"/>
              <a:t>We need to know all the properties</a:t>
            </a:r>
          </a:p>
          <a:p>
            <a:r>
              <a:rPr lang="en-US" dirty="0" smtClean="0"/>
              <a:t>Copy all the properties to a new Document</a:t>
            </a:r>
          </a:p>
          <a:p>
            <a:r>
              <a:rPr lang="en-US" dirty="0" smtClean="0"/>
              <a:t>Create a new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97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Revisons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Couchbase Lite has to deal with Conflicts all the time</a:t>
            </a:r>
          </a:p>
          <a:p>
            <a:pPr lvl="1"/>
            <a:r>
              <a:rPr lang="en-US" dirty="0" smtClean="0"/>
              <a:t>Users update documents before sync</a:t>
            </a:r>
          </a:p>
          <a:p>
            <a:pPr lvl="1"/>
            <a:r>
              <a:rPr lang="en-US" dirty="0" smtClean="0"/>
              <a:t>Users go offline …</a:t>
            </a:r>
          </a:p>
          <a:p>
            <a:r>
              <a:rPr lang="en-US" dirty="0" smtClean="0"/>
              <a:t>Conflict Resolution is build on Revision Trees</a:t>
            </a:r>
          </a:p>
          <a:p>
            <a:pPr lvl="1"/>
            <a:r>
              <a:rPr lang="en-US" dirty="0" smtClean="0"/>
              <a:t>Not to dissimilar from </a:t>
            </a:r>
            <a:r>
              <a:rPr lang="en-US" dirty="0" err="1" smtClean="0"/>
              <a:t>Git</a:t>
            </a:r>
            <a:r>
              <a:rPr lang="en-US" dirty="0" smtClean="0"/>
              <a:t> and alike</a:t>
            </a:r>
          </a:p>
          <a:p>
            <a:r>
              <a:rPr lang="en-US" dirty="0" smtClean="0"/>
              <a:t>Allows Couchbase Lite to determine what to display, what is the “latest”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26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</a:t>
            </a:r>
            <a:endParaRPr lang="en-US" dirty="0"/>
          </a:p>
        </p:txBody>
      </p:sp>
      <p:pic>
        <p:nvPicPr>
          <p:cNvPr id="6" name="Content Placeholder 5" descr="Screen Shot 2014-11-05 at 16.39.59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27" b="-200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912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Deserializing</a:t>
            </a:r>
            <a:endParaRPr lang="en-US" dirty="0"/>
          </a:p>
        </p:txBody>
      </p:sp>
      <p:pic>
        <p:nvPicPr>
          <p:cNvPr id="4" name="Content Placeholder 3" descr="Screen Shot 2014-11-05 at 16.40.3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50" b="-603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0745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pic>
        <p:nvPicPr>
          <p:cNvPr id="4" name="Content Placeholder 3" descr="Screen Shot 2014-11-05 at 16.41.1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23" r="-11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3141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6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Lite Sync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Backed by Sync Gateway</a:t>
            </a:r>
          </a:p>
          <a:p>
            <a:r>
              <a:rPr lang="en-US" dirty="0" smtClean="0"/>
              <a:t>Sync over HTTP</a:t>
            </a:r>
          </a:p>
          <a:p>
            <a:r>
              <a:rPr lang="en-US" dirty="0" smtClean="0"/>
              <a:t>Just need to create Push and Pull Replications</a:t>
            </a:r>
          </a:p>
          <a:p>
            <a:r>
              <a:rPr lang="en-US" dirty="0" smtClean="0"/>
              <a:t>Monitoring is handled via an 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1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Replication</a:t>
            </a:r>
            <a:endParaRPr lang="en-US" dirty="0"/>
          </a:p>
        </p:txBody>
      </p:sp>
      <p:pic>
        <p:nvPicPr>
          <p:cNvPr id="4" name="Content Placeholder 3" descr="Screen Shot 2014-11-05 at 16.50.0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2" r="-19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253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git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clone https://</a:t>
            </a:r>
            <a:r>
              <a:rPr lang="en-US" sz="2000" dirty="0" err="1">
                <a:latin typeface="Courier"/>
                <a:cs typeface="Courier"/>
              </a:rPr>
              <a:t>github.com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couchbaselabs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CouchbaseLite-DevDay-StarterKit.git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28061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pic>
        <p:nvPicPr>
          <p:cNvPr id="4" name="Content Placeholder 3" descr="Screen Shot 2014-11-05 at 16.53.1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" t="-3816" r="44033" b="-4596"/>
          <a:stretch/>
        </p:blipFill>
        <p:spPr>
          <a:xfrm>
            <a:off x="612775" y="1905000"/>
            <a:ext cx="8074025" cy="4373563"/>
          </a:xfrm>
        </p:spPr>
      </p:pic>
    </p:spTree>
    <p:extLst>
      <p:ext uri="{BB962C8B-B14F-4D97-AF65-F5344CB8AC3E}">
        <p14:creationId xmlns:p14="http://schemas.microsoft.com/office/powerpoint/2010/main" val="2504970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22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seen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Wrapping Couchbase Documents in POJOs</a:t>
            </a:r>
          </a:p>
          <a:p>
            <a:r>
              <a:rPr lang="en-US" dirty="0" smtClean="0"/>
              <a:t>Syncing the Database with a Remote</a:t>
            </a:r>
          </a:p>
          <a:p>
            <a:r>
              <a:rPr lang="en-US" dirty="0" smtClean="0"/>
              <a:t>Using Couchbase Lite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6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about Sync Gateway</a:t>
            </a:r>
          </a:p>
          <a:p>
            <a:r>
              <a:rPr lang="en-US" dirty="0" smtClean="0"/>
              <a:t>More about Day to Day Development </a:t>
            </a:r>
          </a:p>
          <a:p>
            <a:r>
              <a:rPr lang="en-US" dirty="0" smtClean="0"/>
              <a:t>More </a:t>
            </a:r>
            <a:r>
              <a:rPr lang="en-US" smtClean="0"/>
              <a:t>about Conflicts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Android Studio</a:t>
            </a:r>
            <a:endParaRPr lang="en-US" dirty="0"/>
          </a:p>
        </p:txBody>
      </p:sp>
      <p:pic>
        <p:nvPicPr>
          <p:cNvPr id="4" name="Content Placeholder 3" descr="Screen Shot 2014-11-05 at 15.56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72" b="-54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75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Configurations</a:t>
            </a:r>
            <a:endParaRPr lang="en-US" dirty="0"/>
          </a:p>
        </p:txBody>
      </p:sp>
      <p:pic>
        <p:nvPicPr>
          <p:cNvPr id="4" name="Content Placeholder 3" descr="Screen Shot 2014-11-05 at 15.57.0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75" b="-211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325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Configurations</a:t>
            </a:r>
            <a:endParaRPr lang="en-US" dirty="0"/>
          </a:p>
        </p:txBody>
      </p:sp>
      <p:pic>
        <p:nvPicPr>
          <p:cNvPr id="5" name="Content Placeholder 4" descr="Screen Shot 2014-11-05 at 15.57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47" r="-87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780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Run!</a:t>
            </a:r>
            <a:br>
              <a:rPr lang="en-US" dirty="0" smtClean="0"/>
            </a:br>
            <a:r>
              <a:rPr lang="en-US" dirty="0" smtClean="0"/>
              <a:t>and see it Fail…</a:t>
            </a:r>
            <a:endParaRPr lang="en-US" dirty="0"/>
          </a:p>
        </p:txBody>
      </p:sp>
      <p:pic>
        <p:nvPicPr>
          <p:cNvPr id="4" name="Content Placeholder 3" descr="Screen Shot 2014-11-05 at 15.59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064" b="-360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526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Imported the Project</a:t>
            </a:r>
          </a:p>
          <a:p>
            <a:r>
              <a:rPr lang="en-US" dirty="0" smtClean="0"/>
              <a:t>Added a configuration to run the tests as well as the app</a:t>
            </a:r>
          </a:p>
          <a:p>
            <a:r>
              <a:rPr lang="en-US" dirty="0" smtClean="0"/>
              <a:t>Ready to fix what is needed</a:t>
            </a:r>
          </a:p>
        </p:txBody>
      </p:sp>
    </p:spTree>
    <p:extLst>
      <p:ext uri="{BB962C8B-B14F-4D97-AF65-F5344CB8AC3E}">
        <p14:creationId xmlns:p14="http://schemas.microsoft.com/office/powerpoint/2010/main" val="1679068671"/>
      </p:ext>
    </p:extLst>
  </p:cSld>
  <p:clrMapOvr>
    <a:masterClrMapping/>
  </p:clrMapOvr>
</p:sld>
</file>

<file path=ppt/theme/theme1.xml><?xml version="1.0" encoding="utf-8"?>
<a:theme xmlns:a="http://schemas.openxmlformats.org/drawingml/2006/main" name="Couchbase Theme 2013">
  <a:themeElements>
    <a:clrScheme name="Custom 2">
      <a:dk1>
        <a:srgbClr val="3F3F3F"/>
      </a:dk1>
      <a:lt1>
        <a:sysClr val="window" lastClr="FFFFFF"/>
      </a:lt1>
      <a:dk2>
        <a:srgbClr val="404040"/>
      </a:dk2>
      <a:lt2>
        <a:srgbClr val="F2F2F2"/>
      </a:lt2>
      <a:accent1>
        <a:srgbClr val="186A93"/>
      </a:accent1>
      <a:accent2>
        <a:srgbClr val="28B2CB"/>
      </a:accent2>
      <a:accent3>
        <a:srgbClr val="186827"/>
      </a:accent3>
      <a:accent4>
        <a:srgbClr val="71B400"/>
      </a:accent4>
      <a:accent5>
        <a:srgbClr val="DEBF08"/>
      </a:accent5>
      <a:accent6>
        <a:srgbClr val="B59C07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7E9B"/>
        </a:solidFill>
        <a:ln w="2857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>
            <a:solidFill>
              <a:schemeClr val="bg1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Couchbase Theme 2013.potx</Template>
  <TotalTime>150</TotalTime>
  <Words>556</Words>
  <Application>Microsoft Macintosh PowerPoint</Application>
  <PresentationFormat>On-screen Show (4:3)</PresentationFormat>
  <Paragraphs>116</Paragraphs>
  <Slides>43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Couchbase Theme 2013</vt:lpstr>
      <vt:lpstr>PowerPoint Presentation</vt:lpstr>
      <vt:lpstr>Your first Android App with Couchbase Lite</vt:lpstr>
      <vt:lpstr>Setting up the Project github.com/couchbaselabs/CouchbaseLite-DevDay-StarterKit </vt:lpstr>
      <vt:lpstr>Clone</vt:lpstr>
      <vt:lpstr>Setup Android Studio</vt:lpstr>
      <vt:lpstr>Run Configurations</vt:lpstr>
      <vt:lpstr>Run Configurations</vt:lpstr>
      <vt:lpstr>Run! and see it Fail…</vt:lpstr>
      <vt:lpstr>Ready for Development</vt:lpstr>
      <vt:lpstr>Implementing the App</vt:lpstr>
      <vt:lpstr>The end result … not pretty but it’s mine!</vt:lpstr>
      <vt:lpstr>What should it do?</vt:lpstr>
      <vt:lpstr>Connect to the Database</vt:lpstr>
      <vt:lpstr>Testing the Database</vt:lpstr>
      <vt:lpstr>Getting a Database</vt:lpstr>
      <vt:lpstr>PowerPoint Presentation</vt:lpstr>
      <vt:lpstr>Establish a Connection when the App loads</vt:lpstr>
      <vt:lpstr>The Presentation</vt:lpstr>
      <vt:lpstr>The Interface</vt:lpstr>
      <vt:lpstr>The Test</vt:lpstr>
      <vt:lpstr>Simple POJO</vt:lpstr>
      <vt:lpstr>Couchbase Lite Documents</vt:lpstr>
      <vt:lpstr>Storing a HashMap</vt:lpstr>
      <vt:lpstr>Querys</vt:lpstr>
      <vt:lpstr>Indexes</vt:lpstr>
      <vt:lpstr>The Test</vt:lpstr>
      <vt:lpstr>A list of all</vt:lpstr>
      <vt:lpstr>Detour Live Queries</vt:lpstr>
      <vt:lpstr>Live Query Adapter</vt:lpstr>
      <vt:lpstr>Render a Live Updating View</vt:lpstr>
      <vt:lpstr>Updating a Presentation</vt:lpstr>
      <vt:lpstr>What we need</vt:lpstr>
      <vt:lpstr>Why Revisons</vt:lpstr>
      <vt:lpstr>The Test</vt:lpstr>
      <vt:lpstr>Deserializing</vt:lpstr>
      <vt:lpstr>Updating</vt:lpstr>
      <vt:lpstr>Setting up Sync</vt:lpstr>
      <vt:lpstr>Couchbase Lite Sync</vt:lpstr>
      <vt:lpstr>Setting up a Replication</vt:lpstr>
      <vt:lpstr>Monitoring</vt:lpstr>
      <vt:lpstr>Wrapping Up</vt:lpstr>
      <vt:lpstr>What have we seen</vt:lpstr>
      <vt:lpstr>Next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melinda</dc:creator>
  <cp:lastModifiedBy>Philipp Fehre</cp:lastModifiedBy>
  <cp:revision>20</cp:revision>
  <cp:lastPrinted>2012-08-22T21:24:05Z</cp:lastPrinted>
  <dcterms:created xsi:type="dcterms:W3CDTF">2013-06-14T19:36:18Z</dcterms:created>
  <dcterms:modified xsi:type="dcterms:W3CDTF">2014-11-05T16:54:46Z</dcterms:modified>
</cp:coreProperties>
</file>