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6"/>
  </p:notesMasterIdLst>
  <p:handoutMasterIdLst>
    <p:handoutMasterId r:id="rId7"/>
  </p:handoutMasterIdLst>
  <p:sldIdLst>
    <p:sldId id="444" r:id="rId3"/>
    <p:sldId id="445" r:id="rId4"/>
    <p:sldId id="48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84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4 – Creating a simple cluster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Docker cluster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Amazon cluster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Azure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14849</TotalTime>
  <Words>15</Words>
  <Application>Microsoft Office PowerPoint</Application>
  <PresentationFormat>On-screen Show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4 – Creating a simple cluster</vt:lpstr>
      <vt:lpstr>Agenda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438</cp:revision>
  <dcterms:created xsi:type="dcterms:W3CDTF">2014-10-22T15:36:28Z</dcterms:created>
  <dcterms:modified xsi:type="dcterms:W3CDTF">2016-10-19T16:18:58Z</dcterms:modified>
  <cp:category/>
</cp:coreProperties>
</file>