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7"/>
  </p:notesMasterIdLst>
  <p:handoutMasterIdLst>
    <p:handoutMasterId r:id="rId18"/>
  </p:handoutMasterIdLst>
  <p:sldIdLst>
    <p:sldId id="444" r:id="rId3"/>
    <p:sldId id="445" r:id="rId4"/>
    <p:sldId id="472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8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72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Ubuntu 16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Windows 10 AU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Mac</a:t>
            </a:r>
            <a:r>
              <a:rPr lang="en-US" sz="1200" baseline="0" dirty="0">
                <a:latin typeface="+mn-lt"/>
              </a:rPr>
              <a:t> OS X “Sierra”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baseline="0" dirty="0">
                <a:latin typeface="+mn-lt"/>
              </a:rPr>
              <a:t>If you don’t have those, you can use a cloud instance, or </a:t>
            </a:r>
            <a:r>
              <a:rPr lang="en-US" sz="1200" baseline="0" dirty="0" err="1">
                <a:latin typeface="+mn-lt"/>
              </a:rPr>
              <a:t>docker</a:t>
            </a:r>
            <a:r>
              <a:rPr lang="en-US" sz="1200" baseline="0" dirty="0">
                <a:latin typeface="+mn-lt"/>
              </a:rPr>
              <a:t>, or a VM</a:t>
            </a: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uchbase.com/nosql-databases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marketplace/partners/couchba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portal.azu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ub.docker.com/_/couchbase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1 – Setting up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098" name="Picture 2" descr="Couchbase Server Setup Wizard Sample Buck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12009"/>
            <a:ext cx="6819900" cy="35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0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122" name="Picture 2" descr="Couchbase Server Setup Wizard Default Bu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2" y="1000125"/>
            <a:ext cx="719776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7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6146" name="Picture 2" descr="Couchbase Server Setup Wizard Admin Credent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9" y="943485"/>
            <a:ext cx="7110412" cy="37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3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4" y="666634"/>
            <a:ext cx="4991111" cy="43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Installation locally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on cloud (Amazon / Azure)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with Docker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Windows/Mac/Ubuntu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http://couchbase.com/nosql-databases/downloads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28" y="1463024"/>
            <a:ext cx="5596739" cy="35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https://azure.microsoft.com/en-us/marketplace/partners/couchbase/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4"/>
              </a:rPr>
              <a:t>https://portal.azure.com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58" y="1793001"/>
            <a:ext cx="8469593" cy="2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https://aws.amazon.com/marketplace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https://hub.docker.com/_/couchbase/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enterprise-4.5.0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−−name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8091-8094:8091-8094 -p 11207:11207 -p 11210-11211:11210-11211 -p 18091-18093: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18091-18093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7" y="3423692"/>
            <a:ext cx="8658225" cy="9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pic>
        <p:nvPicPr>
          <p:cNvPr id="1026" name="Picture 2" descr="Couchbase Server Install Wizar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2000"/>
            <a:ext cx="4752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6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9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074" name="Picture 2" descr="Couchbase Server Setup Wi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85888"/>
            <a:ext cx="64579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9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14834</TotalTime>
  <Words>134</Words>
  <Application>Microsoft Office PowerPoint</Application>
  <PresentationFormat>On-screen Show (16:9)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1 – Setting up Couchbase</vt:lpstr>
      <vt:lpstr>Agenda</vt:lpstr>
      <vt:lpstr>Install Locally: Windows/Mac/Ubuntu</vt:lpstr>
      <vt:lpstr>Install on Cloud: Azure</vt:lpstr>
      <vt:lpstr>Install on Cloud: Amazon</vt:lpstr>
      <vt:lpstr>Install with Docker</vt:lpstr>
      <vt:lpstr>Install</vt:lpstr>
      <vt:lpstr>Configuration</vt:lpstr>
      <vt:lpstr>Configuration</vt:lpstr>
      <vt:lpstr>Configuration</vt:lpstr>
      <vt:lpstr>Configuration</vt:lpstr>
      <vt:lpstr>Configuration</vt:lpstr>
      <vt:lpstr>Configuration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423</cp:revision>
  <dcterms:created xsi:type="dcterms:W3CDTF">2014-10-22T15:36:28Z</dcterms:created>
  <dcterms:modified xsi:type="dcterms:W3CDTF">2016-09-20T14:56:40Z</dcterms:modified>
  <cp:category/>
</cp:coreProperties>
</file>