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2"/>
  </p:notesMasterIdLst>
  <p:handoutMasterIdLst>
    <p:handoutMasterId r:id="rId23"/>
  </p:handoutMasterIdLst>
  <p:sldIdLst>
    <p:sldId id="444" r:id="rId3"/>
    <p:sldId id="445" r:id="rId4"/>
    <p:sldId id="497" r:id="rId5"/>
    <p:sldId id="472" r:id="rId6"/>
    <p:sldId id="488" r:id="rId7"/>
    <p:sldId id="485" r:id="rId8"/>
    <p:sldId id="495" r:id="rId9"/>
    <p:sldId id="486" r:id="rId10"/>
    <p:sldId id="496" r:id="rId11"/>
    <p:sldId id="487" r:id="rId12"/>
    <p:sldId id="489" r:id="rId13"/>
    <p:sldId id="498" r:id="rId14"/>
    <p:sldId id="499" r:id="rId15"/>
    <p:sldId id="490" r:id="rId16"/>
    <p:sldId id="491" r:id="rId17"/>
    <p:sldId id="492" r:id="rId18"/>
    <p:sldId id="493" r:id="rId19"/>
    <p:sldId id="494" r:id="rId20"/>
    <p:sldId id="48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7"/>
            <p14:sldId id="472"/>
            <p14:sldId id="488"/>
            <p14:sldId id="485"/>
            <p14:sldId id="495"/>
            <p14:sldId id="486"/>
            <p14:sldId id="496"/>
            <p14:sldId id="487"/>
            <p14:sldId id="489"/>
            <p14:sldId id="498"/>
            <p14:sldId id="499"/>
            <p14:sldId id="490"/>
            <p14:sldId id="491"/>
            <p14:sldId id="492"/>
            <p14:sldId id="493"/>
            <p14:sldId id="494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Ubuntu 16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Windows 10 AU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Mac</a:t>
            </a:r>
            <a:r>
              <a:rPr lang="en-US" sz="1200" baseline="0" dirty="0">
                <a:latin typeface="+mn-lt"/>
              </a:rPr>
              <a:t> OS X “Sierra”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baseline="0" dirty="0">
                <a:latin typeface="+mn-lt"/>
              </a:rPr>
              <a:t>If you don’t have those, you can use a cloud instance, or </a:t>
            </a:r>
            <a:r>
              <a:rPr lang="en-US" sz="1200" baseline="0" dirty="0" err="1">
                <a:latin typeface="+mn-lt"/>
              </a:rPr>
              <a:t>docker</a:t>
            </a:r>
            <a:r>
              <a:rPr lang="en-US" sz="1200" baseline="0" dirty="0">
                <a:latin typeface="+mn-lt"/>
              </a:rPr>
              <a:t>, or a VM</a:t>
            </a: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network settings may not be optimal</a:t>
            </a:r>
            <a:r>
              <a:rPr lang="en-US" baseline="0" dirty="0"/>
              <a:t> for going into production. They are simplified for this lab.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 run detached so</a:t>
            </a:r>
            <a:r>
              <a:rPr lang="en-US" baseline="0" dirty="0"/>
              <a:t> we get returned to the command line</a:t>
            </a:r>
          </a:p>
          <a:p>
            <a:r>
              <a:rPr lang="en-US" baseline="0" dirty="0"/>
              <a:t>--name to give it a friendly name of “</a:t>
            </a:r>
            <a:r>
              <a:rPr lang="en-US" baseline="0" dirty="0" err="1"/>
              <a:t>db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-p to specify which ports to publish</a:t>
            </a:r>
          </a:p>
          <a:p>
            <a:r>
              <a:rPr lang="en-US" baseline="0" dirty="0"/>
              <a:t>And finally ‘</a:t>
            </a:r>
            <a:r>
              <a:rPr lang="en-US" baseline="0" dirty="0" err="1"/>
              <a:t>couchbase</a:t>
            </a:r>
            <a:r>
              <a:rPr lang="en-US" baseline="0" dirty="0"/>
              <a:t>’ to pull the </a:t>
            </a:r>
            <a:r>
              <a:rPr lang="en-US" baseline="0" dirty="0" err="1"/>
              <a:t>couchbase</a:t>
            </a:r>
            <a:r>
              <a:rPr lang="en-US" baseline="0" dirty="0"/>
              <a:t> image from </a:t>
            </a:r>
            <a:r>
              <a:rPr lang="en-US" baseline="0" dirty="0" err="1"/>
              <a:t>docker</a:t>
            </a:r>
            <a:r>
              <a:rPr lang="en-US" baseline="0" dirty="0"/>
              <a:t> hub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couchbas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uchbase.com/nosql-databases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marketplace/partners/couchba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s://portal.azur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uchbase.com/2016/june/couchbase-on-the-microsoft-azure-marketplace-vide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arketplace/seller-profile?id=1a064a14-5ac2-4980-9167-15746aabde72" TargetMode="External"/><Relationship Id="rId2" Type="http://schemas.openxmlformats.org/officeDocument/2006/relationships/hyperlink" Target="https://aws.amazon.com/marketplac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68.1.2.3:8091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1 – Setting up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https://hub.docker.com/_/couchbase/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enterprise-4.5.0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−−name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8091-8094:8091-8094 -p 11207:11207 -p 11210-11211:11210-11211 -p 18091-18093: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18091-18093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57" y="3423692"/>
            <a:ext cx="8658225" cy="9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2050" name="Picture 2" descr="Couchbase Server 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019483"/>
            <a:ext cx="4505325" cy="39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9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Part 2 – Configuring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35386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2050" name="Picture 2" descr="Couchbase Server 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019483"/>
            <a:ext cx="4505325" cy="39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8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074" name="Picture 2" descr="Couchbase Server Setup Wiz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385888"/>
            <a:ext cx="64579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9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4098" name="Picture 2" descr="Couchbase Server Setup Wizard Sample Buck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12009"/>
            <a:ext cx="6819900" cy="35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0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122" name="Picture 2" descr="Couchbase Server Setup Wizard Default Bu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2" y="1000125"/>
            <a:ext cx="719776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7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6146" name="Picture 2" descr="Couchbase Server Setup Wizard Admin Credent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9" y="943485"/>
            <a:ext cx="7110412" cy="37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3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64" y="666634"/>
            <a:ext cx="4991111" cy="43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Installation locally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on cloud (Amazon / Azure)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with Docker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Basic Configuration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Part 1 – Installing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119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Locally: Windows/Mac/Ubuntu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http://couchbase.com/nosql-databases/downloads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USB thumb drives are available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28" y="1463024"/>
            <a:ext cx="5596739" cy="35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pic>
        <p:nvPicPr>
          <p:cNvPr id="1026" name="Picture 2" descr="Couchbase Server Install Wizard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62000"/>
            <a:ext cx="47529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3"/>
              </a:rPr>
              <a:t>https://azure.microsoft.com/en-us/marketplace/partners/couchbase/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4"/>
              </a:rPr>
              <a:t>https://portal.azure.com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58" y="1469151"/>
            <a:ext cx="8469593" cy="25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Create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1 Basics: Name, user name, </a:t>
            </a:r>
            <a:r>
              <a:rPr lang="en-US" sz="1800" dirty="0" err="1"/>
              <a:t>Auth</a:t>
            </a:r>
            <a:r>
              <a:rPr lang="en-US" sz="1800" dirty="0"/>
              <a:t> type, Password, Subscription, Resource Group, Location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2 Size: Pick a size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3 Settings: 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Virtual network -&gt; subnet name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inbound rule (TCP, source port *, destination port *)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outbound rule (TCP, destination port *, source port *)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4 Summary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5 Buy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deployment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the Public IP address, port 8091 (e.g. http://168.1.2.3:8091)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Video: </a:t>
            </a:r>
            <a:r>
              <a:rPr lang="en-US" sz="1800" dirty="0">
                <a:hlinkClick r:id="rId3"/>
              </a:rPr>
              <a:t>http://blog.couchbase.com/2016/june/couchbase-on-the-microsoft-azure-marketplace-video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2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https://aws.amazon.com/marketplace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3"/>
              </a:rPr>
              <a:t>https://aws.amazon.com/marketplace/seller-profile?id=1a064a14-5ac2-4980-9167-15746aabde72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34" y="1738237"/>
            <a:ext cx="4227641" cy="33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Continue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Choose pricing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VPC (or create new VPC)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Security Group (or create new security group based on seller settings)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Click “Accept”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initialization (EC2 console)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Public DNS port 8091 (e.g. </a:t>
            </a:r>
            <a:r>
              <a:rPr lang="en-US" sz="1800" dirty="0">
                <a:hlinkClick r:id="rId2"/>
              </a:rPr>
              <a:t>http://ec2-52-1-3-4.compute-1.amazonaws.com:8091</a:t>
            </a:r>
            <a:r>
              <a:rPr lang="en-US" sz="1800" dirty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9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14888</TotalTime>
  <Words>409</Words>
  <Application>Microsoft Office PowerPoint</Application>
  <PresentationFormat>On-screen Show (16:9)</PresentationFormat>
  <Paragraphs>75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1 – Setting up Couchbase</vt:lpstr>
      <vt:lpstr>Agenda</vt:lpstr>
      <vt:lpstr>Part 1 – Installing Couchbase Server</vt:lpstr>
      <vt:lpstr>Install Locally: Windows/Mac/Ubuntu</vt:lpstr>
      <vt:lpstr>Install</vt:lpstr>
      <vt:lpstr>Install on Cloud: Azure</vt:lpstr>
      <vt:lpstr>Install on Cloud: Azure</vt:lpstr>
      <vt:lpstr>Install on Cloud: Amazon</vt:lpstr>
      <vt:lpstr>Install on Cloud: Amazon</vt:lpstr>
      <vt:lpstr>Install with Docker</vt:lpstr>
      <vt:lpstr>Configuration</vt:lpstr>
      <vt:lpstr>Part 2 – Configuring Couchbase Server</vt:lpstr>
      <vt:lpstr>Configuration</vt:lpstr>
      <vt:lpstr>Configuration</vt:lpstr>
      <vt:lpstr>Configuration</vt:lpstr>
      <vt:lpstr>Configuration</vt:lpstr>
      <vt:lpstr>Configuration</vt:lpstr>
      <vt:lpstr>Configuration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436</cp:revision>
  <dcterms:created xsi:type="dcterms:W3CDTF">2014-10-22T15:36:28Z</dcterms:created>
  <dcterms:modified xsi:type="dcterms:W3CDTF">2016-10-05T16:18:59Z</dcterms:modified>
  <cp:category/>
</cp:coreProperties>
</file>