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9" r:id="rId3"/>
    <p:sldId id="282" r:id="rId4"/>
    <p:sldId id="288" r:id="rId5"/>
    <p:sldId id="289" r:id="rId6"/>
    <p:sldId id="283" r:id="rId7"/>
    <p:sldId id="290" r:id="rId8"/>
    <p:sldId id="284" r:id="rId9"/>
    <p:sldId id="291" r:id="rId10"/>
    <p:sldId id="285" r:id="rId11"/>
    <p:sldId id="292" r:id="rId12"/>
    <p:sldId id="293" r:id="rId13"/>
    <p:sldId id="287" r:id="rId14"/>
    <p:sldId id="286" r:id="rId15"/>
    <p:sldId id="280" r:id="rId16"/>
    <p:sldId id="281" r:id="rId17"/>
    <p:sldId id="264" r:id="rId18"/>
    <p:sldId id="270" r:id="rId19"/>
    <p:sldId id="276" r:id="rId20"/>
    <p:sldId id="277" r:id="rId21"/>
    <p:sldId id="272" r:id="rId22"/>
    <p:sldId id="275" r:id="rId23"/>
    <p:sldId id="273" r:id="rId24"/>
    <p:sldId id="274" r:id="rId25"/>
    <p:sldId id="267" r:id="rId26"/>
    <p:sldId id="269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456" y="-232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8400904"/>
        <c:axId val="-2074340440"/>
      </c:barChart>
      <c:catAx>
        <c:axId val="-209840090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74340440"/>
        <c:crosses val="autoZero"/>
        <c:auto val="1"/>
        <c:lblAlgn val="ctr"/>
        <c:lblOffset val="100"/>
        <c:noMultiLvlLbl val="0"/>
      </c:catAx>
      <c:valAx>
        <c:axId val="-207434044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984009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4789992"/>
        <c:axId val="-2074847384"/>
      </c:barChart>
      <c:catAx>
        <c:axId val="-2074789992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74847384"/>
        <c:crosses val="autoZero"/>
        <c:auto val="1"/>
        <c:lblAlgn val="ctr"/>
        <c:lblOffset val="100"/>
        <c:noMultiLvlLbl val="0"/>
      </c:catAx>
      <c:valAx>
        <c:axId val="-207484738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747899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3419688"/>
        <c:axId val="-2073416360"/>
      </c:lineChart>
      <c:catAx>
        <c:axId val="-2073419688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73416360"/>
        <c:crosses val="autoZero"/>
        <c:auto val="1"/>
        <c:lblAlgn val="ctr"/>
        <c:lblOffset val="100"/>
        <c:noMultiLvlLbl val="0"/>
      </c:catAx>
      <c:valAx>
        <c:axId val="-20734163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7341968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Advanced N1QL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pic>
        <p:nvPicPr>
          <p:cNvPr id="9" name="Bild 8" descr="Screen Shot 2015-05-22 at 11.3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816100"/>
            <a:ext cx="7213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pic>
        <p:nvPicPr>
          <p:cNvPr id="7" name="Bild 6" descr="Screen Shot 2015-05-22 at 11.3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5" y="1117600"/>
            <a:ext cx="7213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</a:p>
          <a:p>
            <a:r>
              <a:rPr lang="en-US" dirty="0" smtClean="0"/>
              <a:t>Read Your Writes</a:t>
            </a:r>
          </a:p>
          <a:p>
            <a:r>
              <a:rPr lang="en-US" dirty="0" smtClean="0"/>
              <a:t>Parameterized Queries</a:t>
            </a:r>
          </a:p>
          <a:p>
            <a:r>
              <a:rPr lang="en-US" dirty="0" smtClean="0"/>
              <a:t>Prepared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Indexes</a:t>
            </a:r>
            <a:endParaRPr lang="en-US" dirty="0"/>
          </a:p>
        </p:txBody>
      </p:sp>
      <p:pic>
        <p:nvPicPr>
          <p:cNvPr id="5" name="Bild 4" descr="Screen Shot 2015-05-22 at 10.2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466"/>
            <a:ext cx="8877300" cy="8001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N1QL Query to list all indexes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“Index” value objects</a:t>
            </a:r>
          </a:p>
          <a:p>
            <a:endParaRPr lang="en-US" dirty="0"/>
          </a:p>
        </p:txBody>
      </p:sp>
      <p:pic>
        <p:nvPicPr>
          <p:cNvPr id="7" name="Bild 6" descr="Screen Shot 2015-05-22 at 11.2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7849"/>
            <a:ext cx="9144000" cy="15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Indexes</a:t>
            </a:r>
            <a:endParaRPr lang="en-US" dirty="0"/>
          </a:p>
        </p:txBody>
      </p:sp>
      <p:pic>
        <p:nvPicPr>
          <p:cNvPr id="3" name="Inhaltsplatzhalter 2" descr="Screen Shot 2015-05-22 at 11.24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28" b="-6428"/>
          <a:stretch>
            <a:fillRect/>
          </a:stretch>
        </p:blipFill>
        <p:spPr>
          <a:xfrm>
            <a:off x="89866" y="807552"/>
            <a:ext cx="8991206" cy="3811102"/>
          </a:xfrm>
        </p:spPr>
      </p:pic>
    </p:spTree>
    <p:extLst>
      <p:ext uri="{BB962C8B-B14F-4D97-AF65-F5344CB8AC3E}">
        <p14:creationId xmlns:p14="http://schemas.microsoft.com/office/powerpoint/2010/main" val="195302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0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pic>
        <p:nvPicPr>
          <p:cNvPr id="5" name="Inhaltsplatzhalter 4" descr="Screen Shot 2015-05-22 at 11.26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38" b="-17438"/>
          <a:stretch>
            <a:fillRect/>
          </a:stretch>
        </p:blipFill>
        <p:spPr>
          <a:xfrm>
            <a:off x="0" y="555624"/>
            <a:ext cx="9139167" cy="3874083"/>
          </a:xfrm>
        </p:spPr>
      </p:pic>
    </p:spTree>
    <p:extLst>
      <p:ext uri="{BB962C8B-B14F-4D97-AF65-F5344CB8AC3E}">
        <p14:creationId xmlns:p14="http://schemas.microsoft.com/office/powerpoint/2010/main" val="230417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pic>
        <p:nvPicPr>
          <p:cNvPr id="4" name="Inhaltsplatzhalter 3" descr="Screen Shot 2015-05-22 at 11.32.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78" b="-27678"/>
          <a:stretch>
            <a:fillRect/>
          </a:stretch>
        </p:blipFill>
        <p:spPr>
          <a:xfrm>
            <a:off x="163333" y="555625"/>
            <a:ext cx="8881603" cy="3764902"/>
          </a:xfrm>
        </p:spPr>
      </p:pic>
    </p:spTree>
    <p:extLst>
      <p:ext uri="{BB962C8B-B14F-4D97-AF65-F5344CB8AC3E}">
        <p14:creationId xmlns:p14="http://schemas.microsoft.com/office/powerpoint/2010/main" val="36725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Macintosh PowerPoint</Application>
  <PresentationFormat>Bildschirmpräsentation (16:9)</PresentationFormat>
  <Paragraphs>115</Paragraphs>
  <Slides>26</Slides>
  <Notes>0</Notes>
  <HiddenSlides>12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 Theme</vt:lpstr>
      <vt:lpstr>Lab: Advanced N1QL</vt:lpstr>
      <vt:lpstr>Agenda</vt:lpstr>
      <vt:lpstr>Index Management</vt:lpstr>
      <vt:lpstr>Listing Indexes</vt:lpstr>
      <vt:lpstr>Create Indexes</vt:lpstr>
      <vt:lpstr>Read Your Writes</vt:lpstr>
      <vt:lpstr>Read Your Writes</vt:lpstr>
      <vt:lpstr>Parameterized Queries</vt:lpstr>
      <vt:lpstr>Parameterized Queries</vt:lpstr>
      <vt:lpstr>Prepared Queries</vt:lpstr>
      <vt:lpstr>Prepared Queries</vt:lpstr>
      <vt:lpstr>Prepared Queries</vt:lpstr>
      <vt:lpstr>Questions?</vt:lpstr>
      <vt:lpstr>Thank you.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54</cp:revision>
  <dcterms:created xsi:type="dcterms:W3CDTF">2014-10-22T15:36:28Z</dcterms:created>
  <dcterms:modified xsi:type="dcterms:W3CDTF">2015-05-22T09:35:00Z</dcterms:modified>
</cp:coreProperties>
</file>