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79" r:id="rId4"/>
    <p:sldId id="280" r:id="rId5"/>
    <p:sldId id="281" r:id="rId6"/>
    <p:sldId id="264" r:id="rId7"/>
    <p:sldId id="270" r:id="rId8"/>
    <p:sldId id="276" r:id="rId9"/>
    <p:sldId id="277" r:id="rId10"/>
    <p:sldId id="272" r:id="rId11"/>
    <p:sldId id="275" r:id="rId12"/>
    <p:sldId id="273" r:id="rId13"/>
    <p:sldId id="274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38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031096"/>
        <c:axId val="-2048152728"/>
      </c:barChart>
      <c:catAx>
        <c:axId val="-206903109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152728"/>
        <c:crosses val="autoZero"/>
        <c:auto val="1"/>
        <c:lblAlgn val="ctr"/>
        <c:lblOffset val="100"/>
        <c:noMultiLvlLbl val="0"/>
      </c:catAx>
      <c:valAx>
        <c:axId val="-20481527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690310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540184"/>
        <c:axId val="-2048536984"/>
      </c:barChart>
      <c:catAx>
        <c:axId val="-204854018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36984"/>
        <c:crosses val="autoZero"/>
        <c:auto val="1"/>
        <c:lblAlgn val="ctr"/>
        <c:lblOffset val="100"/>
        <c:noMultiLvlLbl val="0"/>
      </c:catAx>
      <c:valAx>
        <c:axId val="-20485369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485401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8502136"/>
        <c:axId val="-2048543896"/>
      </c:lineChart>
      <c:catAx>
        <c:axId val="-204850213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43896"/>
        <c:crosses val="autoZero"/>
        <c:auto val="1"/>
        <c:lblAlgn val="ctr"/>
        <c:lblOffset val="100"/>
        <c:noMultiLvlLbl val="0"/>
      </c:catAx>
      <c:valAx>
        <c:axId val="-20485438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en-US"/>
          </a:p>
        </c:txPr>
        <c:crossAx val="-20485021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1: N1QL Introduction [60 min]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Key concepts</a:t>
            </a:r>
          </a:p>
          <a:p>
            <a:r>
              <a:rPr lang="en-US" dirty="0"/>
              <a:t>Differences from SQL</a:t>
            </a:r>
          </a:p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393</Words>
  <Application>Microsoft Macintosh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Title Slide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46</cp:revision>
  <dcterms:created xsi:type="dcterms:W3CDTF">2014-10-22T15:36:28Z</dcterms:created>
  <dcterms:modified xsi:type="dcterms:W3CDTF">2015-05-20T04:47:45Z</dcterms:modified>
</cp:coreProperties>
</file>