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B20"/>
    <a:srgbClr val="DEBF08"/>
    <a:srgbClr val="2D7E9B"/>
    <a:srgbClr val="C1A607"/>
    <a:srgbClr val="225F74"/>
    <a:srgbClr val="D9D9D9"/>
    <a:srgbClr val="F9E35D"/>
    <a:srgbClr val="4B6C16"/>
    <a:srgbClr val="AE9606"/>
    <a:srgbClr val="C9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8011" autoAdjust="0"/>
  </p:normalViewPr>
  <p:slideViewPr>
    <p:cSldViewPr snapToGrid="0">
      <p:cViewPr>
        <p:scale>
          <a:sx n="120" d="100"/>
          <a:sy n="120" d="100"/>
        </p:scale>
        <p:origin x="-1304" y="-112"/>
      </p:cViewPr>
      <p:guideLst>
        <p:guide orient="horz" pos="2160"/>
        <p:guide orient="horz" pos="432"/>
        <p:guide orient="horz" pos="1308"/>
        <p:guide orient="horz" pos="3594"/>
        <p:guide orient="horz" pos="3150"/>
        <p:guide orient="horz" pos="3888"/>
        <p:guide orient="horz" pos="3473"/>
        <p:guide orient="horz" pos="856"/>
        <p:guide pos="3368"/>
        <p:guide pos="4770"/>
        <p:guide pos="4512"/>
        <p:guide pos="386"/>
        <p:guide pos="3892"/>
        <p:guide pos="82"/>
        <p:guide pos="722"/>
        <p:guide pos="12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7" d="100"/>
          <a:sy n="127" d="100"/>
        </p:scale>
        <p:origin x="-1812" y="-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52A5E-60F8-422F-8F3A-58CC654305E5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DBD3-7EF3-4406-BA36-1629CAD82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4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96260C-9094-47BB-B392-6500189DA135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9922F5-C0F3-4004-A3F8-B5C12F85E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9591" y="1634883"/>
            <a:ext cx="5450045" cy="3114851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1822575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10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3754438" y="1931947"/>
            <a:ext cx="2192337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167" y="1596433"/>
            <a:ext cx="3154989" cy="245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754968" y="1601684"/>
            <a:ext cx="2191788" cy="268984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754967" y="3671289"/>
            <a:ext cx="4967613" cy="268984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158253" y="1601684"/>
            <a:ext cx="2564328" cy="268984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653366" y="1610602"/>
            <a:ext cx="0" cy="395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065120" y="1610602"/>
            <a:ext cx="0" cy="1872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01638" y="1841500"/>
            <a:ext cx="3155950" cy="37798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508882" y="1604976"/>
            <a:ext cx="3048705" cy="2444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8"/>
          </p:nvPr>
        </p:nvSpPr>
        <p:spPr>
          <a:xfrm>
            <a:off x="6158253" y="1931947"/>
            <a:ext cx="2564328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19"/>
          </p:nvPr>
        </p:nvSpPr>
        <p:spPr>
          <a:xfrm>
            <a:off x="3754437" y="4029502"/>
            <a:ext cx="4968143" cy="159207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823583" y="1604976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259852" y="1604976"/>
            <a:ext cx="2462727" cy="26569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3823583" y="3683989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828803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Your Two line</a:t>
            </a:r>
            <a:br>
              <a:rPr lang="en-US" sz="4800" dirty="0" smtClean="0">
                <a:solidFill>
                  <a:schemeClr val="accent2"/>
                </a:solidFill>
              </a:rPr>
            </a:br>
            <a:r>
              <a:rPr lang="en-US" sz="4800" dirty="0" smtClean="0">
                <a:solidFill>
                  <a:schemeClr val="accent2"/>
                </a:solidFill>
              </a:rPr>
              <a:t>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1088071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7759467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752600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rgbClr val="186A93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16" name="Picture 1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>
          <a:xfrm>
            <a:off x="1088071" y="1896531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0800000">
            <a:off x="7759467" y="1896530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045350" y="2827360"/>
            <a:ext cx="20276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3"/>
          </p:cNvCxnSpPr>
          <p:nvPr userDrawn="1"/>
        </p:nvCxnSpPr>
        <p:spPr>
          <a:xfrm>
            <a:off x="5042192" y="2827360"/>
            <a:ext cx="21085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4" y="2453238"/>
            <a:ext cx="969228" cy="748244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1766012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9667" y="2921005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1979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5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6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 flip="none" rotWithShape="1">
            <a:gsLst>
              <a:gs pos="0">
                <a:srgbClr val="DFDFE2">
                  <a:lumMod val="89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8532" y="6432606"/>
            <a:ext cx="82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A09B28-D73D-468B-BF3C-EEC33CF08A5C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8" r:id="rId3"/>
    <p:sldLayoutId id="2147483680" r:id="rId4"/>
    <p:sldLayoutId id="2147483650" r:id="rId5"/>
    <p:sldLayoutId id="2147483681" r:id="rId6"/>
    <p:sldLayoutId id="2147483654" r:id="rId7"/>
    <p:sldLayoutId id="2147483673" r:id="rId8"/>
    <p:sldLayoutId id="2147483656" r:id="rId9"/>
    <p:sldLayoutId id="2147483674" r:id="rId10"/>
    <p:sldLayoutId id="2147483655" r:id="rId11"/>
    <p:sldLayoutId id="2147483675" r:id="rId12"/>
    <p:sldLayoutId id="214748367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Lucida Grande"/>
        <a:buChar char="•"/>
        <a:defRPr lang="en-US" sz="24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100000"/>
        <a:buFont typeface="Lucida Grande"/>
        <a:buChar char="­"/>
        <a:defRPr lang="en-US" sz="20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­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25475" indent="-457200" algn="l" defTabSz="914400" rtl="0" eaLnBrk="1" latinLnBrk="0" hangingPunct="1">
        <a:lnSpc>
          <a:spcPct val="90000"/>
        </a:lnSpc>
        <a:spcBef>
          <a:spcPts val="1200"/>
        </a:spcBef>
        <a:buClr>
          <a:schemeClr val="bg1">
            <a:lumMod val="6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smtClean="0"/>
              <a:t>Queries via </a:t>
            </a:r>
            <a:br>
              <a:rPr lang="en-US" dirty="0" smtClean="0"/>
            </a:br>
            <a:r>
              <a:rPr lang="en-US" dirty="0" smtClean="0"/>
              <a:t>Couchbase Views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chbase Theme 2013">
  <a:themeElements>
    <a:clrScheme name="Custom 2">
      <a:dk1>
        <a:srgbClr val="3F3F3F"/>
      </a:dk1>
      <a:lt1>
        <a:sysClr val="window" lastClr="FFFFFF"/>
      </a:lt1>
      <a:dk2>
        <a:srgbClr val="404040"/>
      </a:dk2>
      <a:lt2>
        <a:srgbClr val="F2F2F2"/>
      </a:lt2>
      <a:accent1>
        <a:srgbClr val="186A93"/>
      </a:accent1>
      <a:accent2>
        <a:srgbClr val="28B2CB"/>
      </a:accent2>
      <a:accent3>
        <a:srgbClr val="186827"/>
      </a:accent3>
      <a:accent4>
        <a:srgbClr val="71B400"/>
      </a:accent4>
      <a:accent5>
        <a:srgbClr val="DEBF08"/>
      </a:accent5>
      <a:accent6>
        <a:srgbClr val="B59C07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7E9B"/>
        </a:solidFill>
        <a:ln w="2857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>
            <a:solidFill>
              <a:schemeClr val="bg1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Couchbase Theme 2013.potx</Template>
  <TotalTime>3</TotalTime>
  <Words>3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Couchbase Theme 2013</vt:lpstr>
      <vt:lpstr>PowerPoint Presentation</vt:lpstr>
      <vt:lpstr>Document Queries via  Couchbase Views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melinda</dc:creator>
  <cp:lastModifiedBy>Philipp Fehre</cp:lastModifiedBy>
  <cp:revision>2</cp:revision>
  <cp:lastPrinted>2012-08-22T21:24:05Z</cp:lastPrinted>
  <dcterms:created xsi:type="dcterms:W3CDTF">2013-06-14T19:36:18Z</dcterms:created>
  <dcterms:modified xsi:type="dcterms:W3CDTF">2014-10-02T09:27:52Z</dcterms:modified>
</cp:coreProperties>
</file>