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/>
  <p:notesSz cx="6858000" cy="9144000"/>
  <p:defaultTextStyle>
    <a:lvl1pPr>
      <a:defRPr>
        <a:solidFill>
          <a:srgbClr val="505050"/>
        </a:solidFill>
        <a:uFill>
          <a:solidFill>
            <a:srgbClr val="505050"/>
          </a:solidFill>
        </a:uFill>
        <a:latin typeface="Calibri"/>
        <a:ea typeface="Calibri"/>
        <a:cs typeface="Calibri"/>
        <a:sym typeface="Calibri"/>
      </a:defRPr>
    </a:lvl1pPr>
    <a:lvl2pPr>
      <a:defRPr>
        <a:solidFill>
          <a:srgbClr val="505050"/>
        </a:solidFill>
        <a:uFill>
          <a:solidFill>
            <a:srgbClr val="505050"/>
          </a:solidFill>
        </a:uFill>
        <a:latin typeface="Calibri"/>
        <a:ea typeface="Calibri"/>
        <a:cs typeface="Calibri"/>
        <a:sym typeface="Calibri"/>
      </a:defRPr>
    </a:lvl2pPr>
    <a:lvl3pPr>
      <a:defRPr>
        <a:solidFill>
          <a:srgbClr val="505050"/>
        </a:solidFill>
        <a:uFill>
          <a:solidFill>
            <a:srgbClr val="505050"/>
          </a:solidFill>
        </a:uFill>
        <a:latin typeface="Calibri"/>
        <a:ea typeface="Calibri"/>
        <a:cs typeface="Calibri"/>
        <a:sym typeface="Calibri"/>
      </a:defRPr>
    </a:lvl3pPr>
    <a:lvl4pPr>
      <a:defRPr>
        <a:solidFill>
          <a:srgbClr val="505050"/>
        </a:solidFill>
        <a:uFill>
          <a:solidFill>
            <a:srgbClr val="505050"/>
          </a:solidFill>
        </a:uFill>
        <a:latin typeface="Calibri"/>
        <a:ea typeface="Calibri"/>
        <a:cs typeface="Calibri"/>
        <a:sym typeface="Calibri"/>
      </a:defRPr>
    </a:lvl4pPr>
    <a:lvl5pPr>
      <a:defRPr>
        <a:solidFill>
          <a:srgbClr val="505050"/>
        </a:solidFill>
        <a:uFill>
          <a:solidFill>
            <a:srgbClr val="505050"/>
          </a:solidFill>
        </a:uFill>
        <a:latin typeface="Calibri"/>
        <a:ea typeface="Calibri"/>
        <a:cs typeface="Calibri"/>
        <a:sym typeface="Calibri"/>
      </a:defRPr>
    </a:lvl5pPr>
    <a:lvl6pPr>
      <a:defRPr>
        <a:solidFill>
          <a:srgbClr val="505050"/>
        </a:solidFill>
        <a:uFill>
          <a:solidFill>
            <a:srgbClr val="505050"/>
          </a:solidFill>
        </a:uFill>
        <a:latin typeface="Calibri"/>
        <a:ea typeface="Calibri"/>
        <a:cs typeface="Calibri"/>
        <a:sym typeface="Calibri"/>
      </a:defRPr>
    </a:lvl6pPr>
    <a:lvl7pPr>
      <a:defRPr>
        <a:solidFill>
          <a:srgbClr val="505050"/>
        </a:solidFill>
        <a:uFill>
          <a:solidFill>
            <a:srgbClr val="505050"/>
          </a:solidFill>
        </a:uFill>
        <a:latin typeface="Calibri"/>
        <a:ea typeface="Calibri"/>
        <a:cs typeface="Calibri"/>
        <a:sym typeface="Calibri"/>
      </a:defRPr>
    </a:lvl7pPr>
    <a:lvl8pPr>
      <a:defRPr>
        <a:solidFill>
          <a:srgbClr val="505050"/>
        </a:solidFill>
        <a:uFill>
          <a:solidFill>
            <a:srgbClr val="505050"/>
          </a:solidFill>
        </a:uFill>
        <a:latin typeface="Calibri"/>
        <a:ea typeface="Calibri"/>
        <a:cs typeface="Calibri"/>
        <a:sym typeface="Calibri"/>
      </a:defRPr>
    </a:lvl8pPr>
    <a:lvl9pPr>
      <a:defRPr>
        <a:solidFill>
          <a:srgbClr val="505050"/>
        </a:solidFill>
        <a:uFill>
          <a:solidFill>
            <a:srgbClr val="505050"/>
          </a:solidFill>
        </a:u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50505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50505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50505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5050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5050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05050"/>
              </a:solidFill>
              <a:prstDash val="solid"/>
              <a:bevel/>
            </a:ln>
          </a:top>
          <a:bottom>
            <a:ln w="25400" cap="flat">
              <a:solidFill>
                <a:srgbClr val="50505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05050"/>
              </a:solidFill>
              <a:prstDash val="solid"/>
              <a:bevel/>
            </a:ln>
          </a:top>
          <a:bottom>
            <a:ln w="25400" cap="flat">
              <a:solidFill>
                <a:srgbClr val="50505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50505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505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505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505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505050"/>
      </a:tcTxStyle>
      <a:tcStyle>
        <a:tcBdr>
          <a:left>
            <a:ln w="12700" cap="flat">
              <a:solidFill>
                <a:srgbClr val="505050"/>
              </a:solidFill>
              <a:prstDash val="solid"/>
              <a:bevel/>
            </a:ln>
          </a:left>
          <a:right>
            <a:ln w="12700" cap="flat">
              <a:solidFill>
                <a:srgbClr val="505050"/>
              </a:solidFill>
              <a:prstDash val="solid"/>
              <a:bevel/>
            </a:ln>
          </a:right>
          <a:top>
            <a:ln w="12700" cap="flat">
              <a:solidFill>
                <a:srgbClr val="505050"/>
              </a:solidFill>
              <a:prstDash val="solid"/>
              <a:bevel/>
            </a:ln>
          </a:top>
          <a:bottom>
            <a:ln w="12700" cap="flat">
              <a:solidFill>
                <a:srgbClr val="505050"/>
              </a:solidFill>
              <a:prstDash val="solid"/>
              <a:bevel/>
            </a:ln>
          </a:bottom>
          <a:insideH>
            <a:ln w="12700" cap="flat">
              <a:solidFill>
                <a:srgbClr val="505050"/>
              </a:solidFill>
              <a:prstDash val="solid"/>
              <a:bevel/>
            </a:ln>
          </a:insideH>
          <a:insideV>
            <a:ln w="12700" cap="flat">
              <a:solidFill>
                <a:srgbClr val="505050"/>
              </a:solidFill>
              <a:prstDash val="solid"/>
              <a:bevel/>
            </a:ln>
          </a:insideV>
        </a:tcBdr>
        <a:fill>
          <a:solidFill>
            <a:srgbClr val="50505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505050"/>
      </a:tcTxStyle>
      <a:tcStyle>
        <a:tcBdr>
          <a:left>
            <a:ln w="12700" cap="flat">
              <a:solidFill>
                <a:srgbClr val="505050"/>
              </a:solidFill>
              <a:prstDash val="solid"/>
              <a:bevel/>
            </a:ln>
          </a:left>
          <a:right>
            <a:ln w="12700" cap="flat">
              <a:solidFill>
                <a:srgbClr val="505050"/>
              </a:solidFill>
              <a:prstDash val="solid"/>
              <a:bevel/>
            </a:ln>
          </a:right>
          <a:top>
            <a:ln w="12700" cap="flat">
              <a:solidFill>
                <a:srgbClr val="505050"/>
              </a:solidFill>
              <a:prstDash val="solid"/>
              <a:bevel/>
            </a:ln>
          </a:top>
          <a:bottom>
            <a:ln w="12700" cap="flat">
              <a:solidFill>
                <a:srgbClr val="505050"/>
              </a:solidFill>
              <a:prstDash val="solid"/>
              <a:bevel/>
            </a:ln>
          </a:bottom>
          <a:insideH>
            <a:ln w="12700" cap="flat">
              <a:solidFill>
                <a:srgbClr val="505050"/>
              </a:solidFill>
              <a:prstDash val="solid"/>
              <a:bevel/>
            </a:ln>
          </a:insideH>
          <a:insideV>
            <a:ln w="12700" cap="flat">
              <a:solidFill>
                <a:srgbClr val="505050"/>
              </a:solidFill>
              <a:prstDash val="solid"/>
              <a:bevel/>
            </a:ln>
          </a:insideV>
        </a:tcBdr>
        <a:fill>
          <a:solidFill>
            <a:srgbClr val="50505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505050"/>
      </a:tcTxStyle>
      <a:tcStyle>
        <a:tcBdr>
          <a:left>
            <a:ln w="12700" cap="flat">
              <a:solidFill>
                <a:srgbClr val="505050"/>
              </a:solidFill>
              <a:prstDash val="solid"/>
              <a:bevel/>
            </a:ln>
          </a:left>
          <a:right>
            <a:ln w="12700" cap="flat">
              <a:solidFill>
                <a:srgbClr val="505050"/>
              </a:solidFill>
              <a:prstDash val="solid"/>
              <a:bevel/>
            </a:ln>
          </a:right>
          <a:top>
            <a:ln w="50800" cap="flat">
              <a:solidFill>
                <a:srgbClr val="505050"/>
              </a:solidFill>
              <a:prstDash val="solid"/>
              <a:bevel/>
            </a:ln>
          </a:top>
          <a:bottom>
            <a:ln w="12700" cap="flat">
              <a:solidFill>
                <a:srgbClr val="505050"/>
              </a:solidFill>
              <a:prstDash val="solid"/>
              <a:bevel/>
            </a:ln>
          </a:bottom>
          <a:insideH>
            <a:ln w="12700" cap="flat">
              <a:solidFill>
                <a:srgbClr val="505050"/>
              </a:solidFill>
              <a:prstDash val="solid"/>
              <a:bevel/>
            </a:ln>
          </a:insideH>
          <a:insideV>
            <a:ln w="12700" cap="flat">
              <a:solidFill>
                <a:srgbClr val="50505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505050"/>
      </a:tcTxStyle>
      <a:tcStyle>
        <a:tcBdr>
          <a:left>
            <a:ln w="12700" cap="flat">
              <a:solidFill>
                <a:srgbClr val="505050"/>
              </a:solidFill>
              <a:prstDash val="solid"/>
              <a:bevel/>
            </a:ln>
          </a:left>
          <a:right>
            <a:ln w="12700" cap="flat">
              <a:solidFill>
                <a:srgbClr val="505050"/>
              </a:solidFill>
              <a:prstDash val="solid"/>
              <a:bevel/>
            </a:ln>
          </a:right>
          <a:top>
            <a:ln w="12700" cap="flat">
              <a:solidFill>
                <a:srgbClr val="505050"/>
              </a:solidFill>
              <a:prstDash val="solid"/>
              <a:bevel/>
            </a:ln>
          </a:top>
          <a:bottom>
            <a:ln w="25400" cap="flat">
              <a:solidFill>
                <a:srgbClr val="505050"/>
              </a:solidFill>
              <a:prstDash val="solid"/>
              <a:bevel/>
            </a:ln>
          </a:bottom>
          <a:insideH>
            <a:ln w="12700" cap="flat">
              <a:solidFill>
                <a:srgbClr val="505050"/>
              </a:solidFill>
              <a:prstDash val="solid"/>
              <a:bevel/>
            </a:ln>
          </a:insideH>
          <a:insideV>
            <a:ln w="12700" cap="flat">
              <a:solidFill>
                <a:srgbClr val="50505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1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9590" y="1634881"/>
            <a:ext cx="5450047" cy="311485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/>
        </p:nvSpPr>
        <p:spPr>
          <a:xfrm>
            <a:off x="1822501" y="4602680"/>
            <a:ext cx="5663935" cy="301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60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7" cy="601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402166" y="1596432"/>
            <a:ext cx="3167691" cy="245662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3754968" y="1601684"/>
            <a:ext cx="2204490" cy="268986"/>
          </a:xfrm>
          <a:prstGeom prst="rect">
            <a:avLst/>
          </a:prstGeom>
          <a:solidFill>
            <a:srgbClr val="197EA4"/>
          </a:solidFill>
          <a:ln w="12700">
            <a:miter lim="400000"/>
          </a:ln>
        </p:spPr>
        <p:txBody>
          <a:bodyPr lIns="0" tIns="0" rIns="0" bIns="0"/>
          <a:lstStyle/>
          <a:p>
            <a:pPr lvl="0" algn="ctr" defTabSz="584200">
              <a:lnSpc>
                <a:spcPct val="80000"/>
              </a:lnSpc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3754966" y="3671289"/>
            <a:ext cx="4980314" cy="268986"/>
          </a:xfrm>
          <a:prstGeom prst="rect">
            <a:avLst/>
          </a:prstGeom>
          <a:solidFill>
            <a:srgbClr val="2AB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6158253" y="1601684"/>
            <a:ext cx="2577030" cy="268986"/>
          </a:xfrm>
          <a:prstGeom prst="rect">
            <a:avLst/>
          </a:prstGeom>
          <a:solidFill>
            <a:srgbClr val="82BD00"/>
          </a:solidFill>
          <a:ln w="12700">
            <a:miter lim="400000"/>
          </a:ln>
        </p:spPr>
        <p:txBody>
          <a:bodyPr lIns="0" tIns="0" rIns="0" bIns="0"/>
          <a:lstStyle/>
          <a:p>
            <a:pPr lvl="0" algn="ctr" defTabSz="584200">
              <a:lnSpc>
                <a:spcPct val="80000"/>
              </a:lnSpc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7" name="Shape 67"/>
          <p:cNvSpPr/>
          <p:nvPr/>
        </p:nvSpPr>
        <p:spPr>
          <a:xfrm flipH="1">
            <a:off x="3653366" y="1610602"/>
            <a:ext cx="1" cy="3952000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065120" y="1610601"/>
            <a:ext cx="2" cy="1872070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69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7" cy="601136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body" idx="1"/>
          </p:nvPr>
        </p:nvSpPr>
        <p:spPr>
          <a:xfrm>
            <a:off x="401638" y="1841499"/>
            <a:ext cx="3155951" cy="3779840"/>
          </a:xfrm>
          <a:prstGeom prst="rect">
            <a:avLst/>
          </a:prstGeom>
        </p:spPr>
        <p:txBody>
          <a:bodyPr>
            <a:noAutofit/>
          </a:bodyPr>
          <a:lstStyle>
            <a:lvl1pPr marL="450056" indent="-450056">
              <a:lnSpc>
                <a:spcPct val="100000"/>
              </a:lnSpc>
              <a:spcBef>
                <a:spcPts val="700"/>
              </a:spcBef>
              <a:buFont typeface="Arial"/>
              <a:defRPr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85825" indent="-42862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14450" indent="-4000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51660" indent="-4800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08860" indent="-48006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457200" y="381000"/>
            <a:ext cx="8229600" cy="1550948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Couchbase Them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D0D0D5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74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61" y="6197600"/>
            <a:ext cx="1052514" cy="60166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title"/>
          </p:nvPr>
        </p:nvSpPr>
        <p:spPr>
          <a:xfrm>
            <a:off x="457200" y="381000"/>
            <a:ext cx="8229600" cy="1524000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612775" y="1905000"/>
            <a:ext cx="8074025" cy="495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755014" indent="-415289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95400" indent="-3810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752600" indent="-3810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777875" indent="-6096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Couchbase Them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D0D0D5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2044699" y="2827336"/>
            <a:ext cx="2028826" cy="1590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5041899" y="2827336"/>
            <a:ext cx="2108201" cy="1589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81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3525" y="2452686"/>
            <a:ext cx="968375" cy="749302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1765227" y="4602158"/>
            <a:ext cx="5664058" cy="301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19999"/>
                </a:srgbClr>
              </a:gs>
              <a:gs pos="100000">
                <a:srgbClr val="656565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457200" y="381000"/>
            <a:ext cx="8229600" cy="1524000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612775" y="1905000"/>
            <a:ext cx="8074025" cy="495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755014" indent="-415289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95400" indent="-3810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752600" indent="-3810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777875" indent="-6096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8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7" cy="601136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>
            <p:ph type="title"/>
          </p:nvPr>
        </p:nvSpPr>
        <p:spPr>
          <a:xfrm>
            <a:off x="457200" y="381000"/>
            <a:ext cx="8229600" cy="2057401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57200" y="926307"/>
            <a:ext cx="8229600" cy="113109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pc="0" sz="5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57200" y="2057400"/>
            <a:ext cx="8229600" cy="3943352"/>
          </a:xfrm>
          <a:prstGeom prst="rect">
            <a:avLst/>
          </a:prstGeom>
        </p:spPr>
        <p:txBody>
          <a:bodyPr lIns="45718" tIns="45718" rIns="45718" bIns="45718"/>
          <a:lstStyle>
            <a:lvl1pPr marL="450056" indent="-450056">
              <a:lnSpc>
                <a:spcPct val="100000"/>
              </a:lnSpc>
              <a:spcBef>
                <a:spcPts val="700"/>
              </a:spcBef>
              <a:buFont typeface="Arial"/>
              <a:defRPr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85825" indent="-42862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14450" indent="-4000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51660" indent="-4800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08860" indent="-48006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4135877" y="5749914"/>
            <a:ext cx="872247" cy="227824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defRPr sz="9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467604" y="857250"/>
            <a:ext cx="8229601" cy="591031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4" sz="2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4" sz="2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  <a:endParaRPr sz="32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  <a:endParaRPr sz="32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  <a:endParaRPr sz="32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  <a:endParaRPr sz="32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85800" y="2736748"/>
            <a:ext cx="7772400" cy="1102521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/>
          <a:lstStyle>
            <a:lvl1pPr algn="ctr">
              <a:defRPr spc="0"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1371600" y="3755897"/>
            <a:ext cx="6400800" cy="1314452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 lIns="45718" tIns="45718" rIns="45718" bIns="45718"/>
          <a:lstStyle>
            <a:lvl1pPr marL="0" indent="0" algn="ctr">
              <a:lnSpc>
                <a:spcPct val="100000"/>
              </a:lnSpc>
              <a:spcBef>
                <a:spcPts val="400"/>
              </a:spcBef>
              <a:buSzTx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>
              <a:lnSpc>
                <a:spcPct val="100000"/>
              </a:lnSpc>
              <a:spcBef>
                <a:spcPts val="400"/>
              </a:spcBef>
              <a:buSzTx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>
              <a:lnSpc>
                <a:spcPct val="100000"/>
              </a:lnSpc>
              <a:spcBef>
                <a:spcPts val="400"/>
              </a:spcBef>
              <a:buSzTx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ctr">
              <a:lnSpc>
                <a:spcPct val="100000"/>
              </a:lnSpc>
              <a:spcBef>
                <a:spcPts val="400"/>
              </a:spcBef>
              <a:buSzTx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algn="ctr">
              <a:lnSpc>
                <a:spcPct val="100000"/>
              </a:lnSpc>
              <a:spcBef>
                <a:spcPts val="400"/>
              </a:spcBef>
              <a:buSzTx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Body Level One</a:t>
            </a:r>
            <a:endParaRPr sz="2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Body Level Two</a:t>
            </a:r>
            <a:endParaRPr sz="2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Body Level Three</a:t>
            </a:r>
            <a:endParaRPr sz="2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Body Level Four</a:t>
            </a:r>
            <a:endParaRPr sz="2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103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4905" y="1226342"/>
            <a:ext cx="1136727" cy="4233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2700000">
              <a:srgbClr val="000000">
                <a:alpha val="60000"/>
              </a:srgbClr>
            </a:outerShdw>
          </a:effectLst>
        </p:spPr>
      </p:pic>
      <p:pic>
        <p:nvPicPr>
          <p:cNvPr id="104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2835" y="5319981"/>
            <a:ext cx="338330" cy="33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1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315" y="4473042"/>
            <a:ext cx="2299370" cy="131415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>
            <a:off x="1088070" y="1711867"/>
            <a:ext cx="292566" cy="1379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6" name="Shape 16"/>
          <p:cNvSpPr/>
          <p:nvPr/>
        </p:nvSpPr>
        <p:spPr>
          <a:xfrm rot="10800000">
            <a:off x="7759465" y="1711866"/>
            <a:ext cx="292566" cy="1379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7" name="Shape 17"/>
          <p:cNvSpPr/>
          <p:nvPr/>
        </p:nvSpPr>
        <p:spPr>
          <a:xfrm>
            <a:off x="1739888" y="5872680"/>
            <a:ext cx="5663935" cy="301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685800" y="1828801"/>
            <a:ext cx="7772400" cy="1602870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1371600" y="3431671"/>
            <a:ext cx="6400800" cy="3426329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52044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755294" indent="-416966" algn="ctr" defTabSz="914400">
              <a:lnSpc>
                <a:spcPct val="100000"/>
              </a:lnSpc>
              <a:spcBef>
                <a:spcPts val="1200"/>
              </a:spcBef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95400" indent="-381000" algn="ctr" defTabSz="914400">
              <a:lnSpc>
                <a:spcPct val="100000"/>
              </a:lnSpc>
              <a:spcBef>
                <a:spcPts val="1200"/>
              </a:spcBef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752600" indent="-381000" algn="ctr" defTabSz="914400">
              <a:lnSpc>
                <a:spcPct val="100000"/>
              </a:lnSpc>
              <a:spcBef>
                <a:spcPts val="1200"/>
              </a:spcBef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777875" indent="-609600" algn="ctr" defTabSz="914400">
              <a:lnSpc>
                <a:spcPct val="100000"/>
              </a:lnSpc>
              <a:spcBef>
                <a:spcPts val="1200"/>
              </a:spcBef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2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315" y="4473042"/>
            <a:ext cx="2299370" cy="131415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1739888" y="5872680"/>
            <a:ext cx="5663935" cy="301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" name="Shape 24"/>
          <p:cNvSpPr/>
          <p:nvPr/>
        </p:nvSpPr>
        <p:spPr>
          <a:xfrm>
            <a:off x="1088070" y="1896529"/>
            <a:ext cx="292566" cy="1144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5" name="Shape 25"/>
          <p:cNvSpPr/>
          <p:nvPr/>
        </p:nvSpPr>
        <p:spPr>
          <a:xfrm rot="10800000">
            <a:off x="7759465" y="1896529"/>
            <a:ext cx="292566" cy="114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685800" y="1543552"/>
            <a:ext cx="7772400" cy="1888121"/>
          </a:xfrm>
          <a:prstGeom prst="rect">
            <a:avLst/>
          </a:prstGeom>
        </p:spPr>
        <p:txBody>
          <a:bodyPr lIns="0" tIns="0" rIns="0" bIns="0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371600" y="3431671"/>
            <a:ext cx="6400800" cy="1752602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52044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755294" indent="-416966" algn="ctr" defTabSz="914400">
              <a:lnSpc>
                <a:spcPct val="100000"/>
              </a:lnSpc>
              <a:spcBef>
                <a:spcPts val="1200"/>
              </a:spcBef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95400" indent="-381000" algn="ctr" defTabSz="914400">
              <a:lnSpc>
                <a:spcPct val="100000"/>
              </a:lnSpc>
              <a:spcBef>
                <a:spcPts val="1200"/>
              </a:spcBef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752600" indent="-381000" algn="ctr" defTabSz="914400">
              <a:lnSpc>
                <a:spcPct val="100000"/>
              </a:lnSpc>
              <a:spcBef>
                <a:spcPts val="1200"/>
              </a:spcBef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777875" indent="-609600" algn="ctr" defTabSz="914400">
              <a:lnSpc>
                <a:spcPct val="100000"/>
              </a:lnSpc>
              <a:spcBef>
                <a:spcPts val="1200"/>
              </a:spcBef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2045348" y="2827359"/>
            <a:ext cx="2027616" cy="2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5042191" y="2827359"/>
            <a:ext cx="2108560" cy="2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2964" y="2453238"/>
            <a:ext cx="969230" cy="748246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1765938" y="4602680"/>
            <a:ext cx="5663935" cy="301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719666" y="2921005"/>
            <a:ext cx="7772401" cy="1470027"/>
          </a:xfrm>
          <a:prstGeom prst="rect">
            <a:avLst/>
          </a:prstGeom>
        </p:spPr>
        <p:txBody>
          <a:bodyPr lIns="0" tIns="0" rIns="0" bIns="0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3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7" cy="601136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>
            <p:ph type="title"/>
          </p:nvPr>
        </p:nvSpPr>
        <p:spPr>
          <a:xfrm>
            <a:off x="457200" y="381000"/>
            <a:ext cx="8229600" cy="1524317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612773" y="1905316"/>
            <a:ext cx="8074026" cy="4952684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755294" indent="-416966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95400" indent="-3810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752600" indent="-3810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777875" indent="-6096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4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7" cy="60113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>
            <p:ph type="title"/>
          </p:nvPr>
        </p:nvSpPr>
        <p:spPr>
          <a:xfrm>
            <a:off x="457200" y="381000"/>
            <a:ext cx="8229600" cy="2057401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6" name="Shape 46"/>
          <p:cNvSpPr/>
          <p:nvPr>
            <p:ph type="title"/>
          </p:nvPr>
        </p:nvSpPr>
        <p:spPr>
          <a:xfrm>
            <a:off x="457200" y="381000"/>
            <a:ext cx="8229600" cy="2057401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49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7" cy="601136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xfrm>
            <a:off x="457200" y="381000"/>
            <a:ext cx="8229600" cy="1036640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457200" y="944627"/>
            <a:ext cx="8229600" cy="5440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4" name="Shape 54"/>
          <p:cNvSpPr/>
          <p:nvPr>
            <p:ph type="title"/>
          </p:nvPr>
        </p:nvSpPr>
        <p:spPr>
          <a:xfrm>
            <a:off x="457200" y="381000"/>
            <a:ext cx="8229600" cy="1036640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944627"/>
            <a:ext cx="8229600" cy="5440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9144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029258"/>
            <a:ext cx="237744" cy="23774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pic>
        <p:nvPicPr>
          <p:cNvPr id="4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5788" y="1024280"/>
            <a:ext cx="247704" cy="2477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sp>
        <p:nvSpPr>
          <p:cNvPr id="5" name="Shape 5"/>
          <p:cNvSpPr/>
          <p:nvPr>
            <p:ph type="title"/>
          </p:nvPr>
        </p:nvSpPr>
        <p:spPr>
          <a:xfrm>
            <a:off x="467604" y="857250"/>
            <a:ext cx="8229601" cy="5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4" sz="2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229534" y="5693661"/>
            <a:ext cx="743956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 defTabSz="457200">
              <a:defRPr sz="1000">
                <a:solidFill>
                  <a:srgbClr val="CCCCCC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65555" y="1920681"/>
            <a:ext cx="8229601" cy="408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  <a:endParaRPr sz="32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  <a:endParaRPr sz="32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  <a:endParaRPr sz="32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  <a:endParaRPr sz="32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transition spd="med" advClick="1"/>
  <p:txStyles>
    <p:titleStyle>
      <a:lvl1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1pPr>
      <a:lvl2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2pPr>
      <a:lvl3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3pPr>
      <a:lvl4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4pPr>
      <a:lvl5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5pPr>
      <a:lvl6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6pPr>
      <a:lvl7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7pPr>
      <a:lvl8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8pPr>
      <a:lvl9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9pPr>
    </p:titleStyle>
    <p:bodyStyle>
      <a:lvl1pPr marL="240630" indent="-240630" defTabSz="457200">
        <a:lnSpc>
          <a:spcPct val="90000"/>
        </a:lnSpc>
        <a:spcBef>
          <a:spcPts val="1600"/>
        </a:spcBef>
        <a:buSzPct val="100000"/>
        <a:buChar char="•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1pPr>
      <a:lvl2pPr marL="621630" indent="-240630" defTabSz="457200">
        <a:lnSpc>
          <a:spcPct val="90000"/>
        </a:lnSpc>
        <a:spcBef>
          <a:spcPts val="1600"/>
        </a:spcBef>
        <a:buSzPct val="100000"/>
        <a:buChar char="-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2pPr>
      <a:lvl3pPr marL="1082841" indent="-320841" defTabSz="457200">
        <a:lnSpc>
          <a:spcPct val="90000"/>
        </a:lnSpc>
        <a:spcBef>
          <a:spcPts val="1600"/>
        </a:spcBef>
        <a:buSzPct val="100000"/>
        <a:buChar char="-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3pPr>
      <a:lvl4pPr marL="1463841" indent="-320841" defTabSz="457200">
        <a:lnSpc>
          <a:spcPct val="90000"/>
        </a:lnSpc>
        <a:spcBef>
          <a:spcPts val="1600"/>
        </a:spcBef>
        <a:buSzPct val="100000"/>
        <a:buChar char="-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4pPr>
      <a:lvl5pPr marL="1844841" indent="-320841" defTabSz="457200">
        <a:lnSpc>
          <a:spcPct val="90000"/>
        </a:lnSpc>
        <a:spcBef>
          <a:spcPts val="1600"/>
        </a:spcBef>
        <a:buSzPct val="100000"/>
        <a:buChar char="-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5pPr>
      <a:lvl6pPr marL="2225841" indent="-320841" defTabSz="457200">
        <a:lnSpc>
          <a:spcPct val="90000"/>
        </a:lnSpc>
        <a:spcBef>
          <a:spcPts val="1600"/>
        </a:spcBef>
        <a:buSzPct val="100000"/>
        <a:buChar char="•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6pPr>
      <a:lvl7pPr marL="2606841" indent="-320841" defTabSz="457200">
        <a:lnSpc>
          <a:spcPct val="90000"/>
        </a:lnSpc>
        <a:spcBef>
          <a:spcPts val="1600"/>
        </a:spcBef>
        <a:buSzPct val="100000"/>
        <a:buChar char="•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7pPr>
      <a:lvl8pPr marL="2987841" indent="-320841" defTabSz="457200">
        <a:lnSpc>
          <a:spcPct val="90000"/>
        </a:lnSpc>
        <a:spcBef>
          <a:spcPts val="1600"/>
        </a:spcBef>
        <a:buSzPct val="100000"/>
        <a:buChar char="•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8pPr>
      <a:lvl9pPr marL="3368841" indent="-320841" defTabSz="457200">
        <a:lnSpc>
          <a:spcPct val="90000"/>
        </a:lnSpc>
        <a:spcBef>
          <a:spcPts val="1600"/>
        </a:spcBef>
        <a:buSzPct val="100000"/>
        <a:buChar char="•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hyperlink" Target="http://www.couchbase.com/downloads" TargetMode="External"/><Relationship Id="rId4" Type="http://schemas.openxmlformats.org/officeDocument/2006/relationships/image" Target="../media/image3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3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3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jpeg"/><Relationship Id="rId7" Type="http://schemas.openxmlformats.org/officeDocument/2006/relationships/image" Target="../media/image4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body" idx="1"/>
          </p:nvPr>
        </p:nvSpPr>
        <p:spPr>
          <a:xfrm>
            <a:off x="1371600" y="3291971"/>
            <a:ext cx="6400800" cy="1752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Dev Advocates @ Couchbase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November 2014</a:t>
            </a:r>
          </a:p>
        </p:txBody>
      </p:sp>
      <p:sp>
        <p:nvSpPr>
          <p:cNvPr id="109" name="Shape 109"/>
          <p:cNvSpPr/>
          <p:nvPr/>
        </p:nvSpPr>
        <p:spPr>
          <a:xfrm>
            <a:off x="7391400" y="6489700"/>
            <a:ext cx="1739900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0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</a:rPr>
              <a:t>V1.0 - 3/10/14</a:t>
            </a:r>
          </a:p>
        </p:txBody>
      </p:sp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Intro to Sync Gateway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57200" y="381000"/>
            <a:ext cx="8229600" cy="10366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In a nutshell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3482973" y="2076185"/>
            <a:ext cx="4081829" cy="1981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389168" indent="-389168" defTabSz="768095">
              <a:spcBef>
                <a:spcPts val="1000"/>
              </a:spcBef>
              <a:defRPr b="0" sz="1800">
                <a:solidFill>
                  <a:srgbClr val="000000"/>
                </a:solidFill>
                <a:uFillTx/>
              </a:defRPr>
            </a:pPr>
            <a:r>
              <a:rPr b="1" sz="2016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Channels</a:t>
            </a:r>
            <a:endParaRPr b="1" sz="2016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389168" indent="-389168" defTabSz="768095">
              <a:spcBef>
                <a:spcPts val="1000"/>
              </a:spcBef>
              <a:defRPr b="0" sz="1800">
                <a:solidFill>
                  <a:srgbClr val="000000"/>
                </a:solidFill>
                <a:uFillTx/>
              </a:defRPr>
            </a:pPr>
            <a:r>
              <a:rPr b="1" sz="2016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Replication</a:t>
            </a:r>
            <a:endParaRPr b="1" sz="2016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389168" indent="-389168" defTabSz="768095">
              <a:spcBef>
                <a:spcPts val="1000"/>
              </a:spcBef>
              <a:defRPr b="0" sz="1800">
                <a:solidFill>
                  <a:srgbClr val="000000"/>
                </a:solidFill>
                <a:uFillTx/>
              </a:defRPr>
            </a:pPr>
            <a:r>
              <a:rPr b="1" sz="2016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Access Control</a:t>
            </a:r>
            <a:endParaRPr b="1" sz="2016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389168" indent="-389168" defTabSz="768095">
              <a:spcBef>
                <a:spcPts val="1000"/>
              </a:spcBef>
              <a:defRPr b="0" sz="1800">
                <a:solidFill>
                  <a:srgbClr val="000000"/>
                </a:solidFill>
                <a:uFillTx/>
              </a:defRPr>
            </a:pPr>
            <a:r>
              <a:rPr b="1" sz="2016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Filtering</a:t>
            </a:r>
            <a:endParaRPr b="1" sz="2016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389168" indent="-389168" defTabSz="768095">
              <a:spcBef>
                <a:spcPts val="1000"/>
              </a:spcBef>
              <a:defRPr b="0" sz="1800">
                <a:solidFill>
                  <a:srgbClr val="000000"/>
                </a:solidFill>
                <a:uFillTx/>
              </a:defRPr>
            </a:pPr>
            <a:r>
              <a:rPr b="1" sz="2016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Validation</a:t>
            </a:r>
          </a:p>
        </p:txBody>
      </p:sp>
      <p:grpSp>
        <p:nvGrpSpPr>
          <p:cNvPr id="260" name="Group 260"/>
          <p:cNvGrpSpPr/>
          <p:nvPr/>
        </p:nvGrpSpPr>
        <p:grpSpPr>
          <a:xfrm>
            <a:off x="1236569" y="2014221"/>
            <a:ext cx="990601" cy="1981202"/>
            <a:chOff x="0" y="0"/>
            <a:chExt cx="990600" cy="1981200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990601" cy="1981201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lnSpc>
                  <a:spcPct val="80000"/>
                </a:lnSpc>
                <a:defRPr b="1" sz="1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259" name="Group 259"/>
            <p:cNvGrpSpPr/>
            <p:nvPr/>
          </p:nvGrpSpPr>
          <p:grpSpPr>
            <a:xfrm>
              <a:off x="118663" y="652635"/>
              <a:ext cx="755049" cy="614724"/>
              <a:chOff x="16972" y="0"/>
              <a:chExt cx="755048" cy="614723"/>
            </a:xfrm>
          </p:grpSpPr>
          <p:grpSp>
            <p:nvGrpSpPr>
              <p:cNvPr id="255" name="Group 255"/>
              <p:cNvGrpSpPr/>
              <p:nvPr/>
            </p:nvGrpSpPr>
            <p:grpSpPr>
              <a:xfrm>
                <a:off x="16972" y="175635"/>
                <a:ext cx="579281" cy="439089"/>
                <a:chOff x="16972" y="0"/>
                <a:chExt cx="579279" cy="439087"/>
              </a:xfrm>
            </p:grpSpPr>
            <p:sp>
              <p:nvSpPr>
                <p:cNvPr id="253" name="Shape 253"/>
                <p:cNvSpPr/>
                <p:nvPr/>
              </p:nvSpPr>
              <p:spPr>
                <a:xfrm rot="10800000">
                  <a:off x="88110" y="122068"/>
                  <a:ext cx="508143" cy="3170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54" name="Shape 254"/>
                <p:cNvSpPr/>
                <p:nvPr/>
              </p:nvSpPr>
              <p:spPr>
                <a:xfrm>
                  <a:off x="16972" y="0"/>
                  <a:ext cx="219426" cy="13172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258" name="Group 258"/>
              <p:cNvGrpSpPr/>
              <p:nvPr/>
            </p:nvGrpSpPr>
            <p:grpSpPr>
              <a:xfrm>
                <a:off x="192741" y="0"/>
                <a:ext cx="579281" cy="439088"/>
                <a:chOff x="0" y="0"/>
                <a:chExt cx="579279" cy="439087"/>
              </a:xfrm>
            </p:grpSpPr>
            <p:sp>
              <p:nvSpPr>
                <p:cNvPr id="256" name="Shape 256"/>
                <p:cNvSpPr/>
                <p:nvPr/>
              </p:nvSpPr>
              <p:spPr>
                <a:xfrm>
                  <a:off x="0" y="0"/>
                  <a:ext cx="508143" cy="3170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 rot="10800000">
                  <a:off x="359854" y="307362"/>
                  <a:ext cx="219426" cy="13172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</p:grpSp>
      <p:sp>
        <p:nvSpPr>
          <p:cNvPr id="261" name="Shape 261"/>
          <p:cNvSpPr/>
          <p:nvPr/>
        </p:nvSpPr>
        <p:spPr>
          <a:xfrm>
            <a:off x="414311" y="4258300"/>
            <a:ext cx="260509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57200">
              <a:spcBef>
                <a:spcPts val="1200"/>
              </a:spcBef>
              <a:defRPr b="1" sz="1600">
                <a:solidFill>
                  <a:srgbClr val="E5001A"/>
                </a:solidFill>
                <a:uFillTx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</a:rPr>
              <a:t>Sync Gateway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14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9" y="1094669"/>
            <a:ext cx="637704" cy="310588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>
            <p:ph type="sldNum" sz="quarter" idx="2"/>
          </p:nvPr>
        </p:nvSpPr>
        <p:spPr>
          <a:xfrm>
            <a:off x="4135877" y="5499080"/>
            <a:ext cx="872246" cy="227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88888"/>
                </a:solidFill>
              </a:rPr>
            </a:fld>
          </a:p>
        </p:txBody>
      </p:sp>
      <p:grpSp>
        <p:nvGrpSpPr>
          <p:cNvPr id="273" name="Group 273"/>
          <p:cNvGrpSpPr/>
          <p:nvPr/>
        </p:nvGrpSpPr>
        <p:grpSpPr>
          <a:xfrm>
            <a:off x="4021031" y="3509935"/>
            <a:ext cx="444744" cy="889483"/>
            <a:chOff x="-1" y="-1"/>
            <a:chExt cx="444743" cy="889482"/>
          </a:xfrm>
        </p:grpSpPr>
        <p:sp>
          <p:nvSpPr>
            <p:cNvPr id="265" name="Shape 265"/>
            <p:cNvSpPr/>
            <p:nvPr/>
          </p:nvSpPr>
          <p:spPr>
            <a:xfrm>
              <a:off x="-2" y="-2"/>
              <a:ext cx="444744" cy="889484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lnSpc>
                  <a:spcPct val="80000"/>
                </a:lnSpc>
                <a:defRPr b="1" sz="1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272" name="Group 272"/>
            <p:cNvGrpSpPr/>
            <p:nvPr/>
          </p:nvGrpSpPr>
          <p:grpSpPr>
            <a:xfrm>
              <a:off x="53275" y="293007"/>
              <a:ext cx="338990" cy="275988"/>
              <a:chOff x="7620" y="0"/>
              <a:chExt cx="338989" cy="275987"/>
            </a:xfrm>
          </p:grpSpPr>
          <p:grpSp>
            <p:nvGrpSpPr>
              <p:cNvPr id="268" name="Group 268"/>
              <p:cNvGrpSpPr/>
              <p:nvPr/>
            </p:nvGrpSpPr>
            <p:grpSpPr>
              <a:xfrm>
                <a:off x="7620" y="78852"/>
                <a:ext cx="260078" cy="197136"/>
                <a:chOff x="7620" y="0"/>
                <a:chExt cx="260077" cy="197135"/>
              </a:xfrm>
            </p:grpSpPr>
            <p:sp>
              <p:nvSpPr>
                <p:cNvPr id="266" name="Shape 266"/>
                <p:cNvSpPr/>
                <p:nvPr/>
              </p:nvSpPr>
              <p:spPr>
                <a:xfrm rot="10800000">
                  <a:off x="39558" y="54803"/>
                  <a:ext cx="228140" cy="1423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7620" y="0"/>
                  <a:ext cx="98516" cy="5914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271" name="Group 271"/>
              <p:cNvGrpSpPr/>
              <p:nvPr/>
            </p:nvGrpSpPr>
            <p:grpSpPr>
              <a:xfrm>
                <a:off x="86533" y="0"/>
                <a:ext cx="260077" cy="197135"/>
                <a:chOff x="0" y="0"/>
                <a:chExt cx="260076" cy="197134"/>
              </a:xfrm>
            </p:grpSpPr>
            <p:sp>
              <p:nvSpPr>
                <p:cNvPr id="269" name="Shape 269"/>
                <p:cNvSpPr/>
                <p:nvPr/>
              </p:nvSpPr>
              <p:spPr>
                <a:xfrm>
                  <a:off x="0" y="0"/>
                  <a:ext cx="228139" cy="14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 rot="10800000">
                  <a:off x="161561" y="137993"/>
                  <a:ext cx="98516" cy="59142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</p:grpSp>
      <p:grpSp>
        <p:nvGrpSpPr>
          <p:cNvPr id="301" name="Group 301"/>
          <p:cNvGrpSpPr/>
          <p:nvPr/>
        </p:nvGrpSpPr>
        <p:grpSpPr>
          <a:xfrm>
            <a:off x="1893856" y="3677677"/>
            <a:ext cx="2127179" cy="1682678"/>
            <a:chOff x="-1" y="0"/>
            <a:chExt cx="2127178" cy="1682677"/>
          </a:xfrm>
        </p:grpSpPr>
        <p:sp>
          <p:nvSpPr>
            <p:cNvPr id="274" name="Shape 274"/>
            <p:cNvSpPr/>
            <p:nvPr/>
          </p:nvSpPr>
          <p:spPr>
            <a:xfrm>
              <a:off x="1225310" y="-1"/>
              <a:ext cx="525471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defTabSz="457200">
                <a:defRPr sz="1200">
                  <a:solidFill>
                    <a:srgbClr val="000000"/>
                  </a:solidFill>
                  <a:uFillTx/>
                </a:defRPr>
              </a:lvl1pPr>
            </a:lstStyle>
            <a:p>
              <a:pPr lvl="0">
                <a:defRPr sz="1800"/>
              </a:pPr>
              <a:r>
                <a:rPr sz="1200"/>
                <a:t>Sports</a:t>
              </a:r>
            </a:p>
          </p:txBody>
        </p:sp>
        <p:grpSp>
          <p:nvGrpSpPr>
            <p:cNvPr id="286" name="Group 286"/>
            <p:cNvGrpSpPr/>
            <p:nvPr/>
          </p:nvGrpSpPr>
          <p:grpSpPr>
            <a:xfrm>
              <a:off x="-2" y="875688"/>
              <a:ext cx="372139" cy="806990"/>
              <a:chOff x="0" y="0"/>
              <a:chExt cx="372137" cy="806988"/>
            </a:xfrm>
          </p:grpSpPr>
          <p:grpSp>
            <p:nvGrpSpPr>
              <p:cNvPr id="281" name="Group 281"/>
              <p:cNvGrpSpPr/>
              <p:nvPr/>
            </p:nvGrpSpPr>
            <p:grpSpPr>
              <a:xfrm>
                <a:off x="0" y="-1"/>
                <a:ext cx="372138" cy="806990"/>
                <a:chOff x="0" y="0"/>
                <a:chExt cx="372137" cy="806988"/>
              </a:xfrm>
            </p:grpSpPr>
            <p:sp>
              <p:nvSpPr>
                <p:cNvPr id="275" name="Shape 275"/>
                <p:cNvSpPr/>
                <p:nvPr/>
              </p:nvSpPr>
              <p:spPr>
                <a:xfrm>
                  <a:off x="0" y="-1"/>
                  <a:ext cx="372138" cy="806990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76" name="Shape 276"/>
                <p:cNvSpPr/>
                <p:nvPr/>
              </p:nvSpPr>
              <p:spPr>
                <a:xfrm>
                  <a:off x="19418" y="99868"/>
                  <a:ext cx="332172" cy="600966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77" name="Shape 277"/>
                <p:cNvSpPr/>
                <p:nvPr/>
              </p:nvSpPr>
              <p:spPr>
                <a:xfrm>
                  <a:off x="174897" y="22179"/>
                  <a:ext cx="18123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78" name="Shape 278"/>
                <p:cNvSpPr/>
                <p:nvPr/>
              </p:nvSpPr>
              <p:spPr>
                <a:xfrm>
                  <a:off x="149970" y="719362"/>
                  <a:ext cx="70473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171365" y="740756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80" name="Shape 280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285" name="Group 285"/>
              <p:cNvGrpSpPr/>
              <p:nvPr/>
            </p:nvGrpSpPr>
            <p:grpSpPr>
              <a:xfrm>
                <a:off x="120673" y="312816"/>
                <a:ext cx="125735" cy="167343"/>
                <a:chOff x="-1" y="0"/>
                <a:chExt cx="125733" cy="167342"/>
              </a:xfrm>
            </p:grpSpPr>
            <p:sp>
              <p:nvSpPr>
                <p:cNvPr id="282" name="Shape 282"/>
                <p:cNvSpPr/>
                <p:nvPr/>
              </p:nvSpPr>
              <p:spPr>
                <a:xfrm>
                  <a:off x="-2" y="0"/>
                  <a:ext cx="125735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83" name="Shape 283"/>
                <p:cNvSpPr/>
                <p:nvPr/>
              </p:nvSpPr>
              <p:spPr>
                <a:xfrm>
                  <a:off x="-2" y="-1"/>
                  <a:ext cx="125735" cy="31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84" name="Shape 284"/>
                <p:cNvSpPr/>
                <p:nvPr/>
              </p:nvSpPr>
              <p:spPr>
                <a:xfrm>
                  <a:off x="-2" y="0"/>
                  <a:ext cx="125735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287" name="Shape 287"/>
            <p:cNvSpPr/>
            <p:nvPr/>
          </p:nvSpPr>
          <p:spPr>
            <a:xfrm flipH="1">
              <a:off x="186066" y="276999"/>
              <a:ext cx="1941112" cy="59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  <p:grpSp>
          <p:nvGrpSpPr>
            <p:cNvPr id="299" name="Group 299"/>
            <p:cNvGrpSpPr/>
            <p:nvPr/>
          </p:nvGrpSpPr>
          <p:grpSpPr>
            <a:xfrm>
              <a:off x="776234" y="875688"/>
              <a:ext cx="372138" cy="806990"/>
              <a:chOff x="0" y="0"/>
              <a:chExt cx="372137" cy="806988"/>
            </a:xfrm>
          </p:grpSpPr>
          <p:grpSp>
            <p:nvGrpSpPr>
              <p:cNvPr id="294" name="Group 294"/>
              <p:cNvGrpSpPr/>
              <p:nvPr/>
            </p:nvGrpSpPr>
            <p:grpSpPr>
              <a:xfrm>
                <a:off x="0" y="-1"/>
                <a:ext cx="372138" cy="806990"/>
                <a:chOff x="0" y="0"/>
                <a:chExt cx="372137" cy="806988"/>
              </a:xfrm>
            </p:grpSpPr>
            <p:sp>
              <p:nvSpPr>
                <p:cNvPr id="288" name="Shape 288"/>
                <p:cNvSpPr/>
                <p:nvPr/>
              </p:nvSpPr>
              <p:spPr>
                <a:xfrm>
                  <a:off x="0" y="-1"/>
                  <a:ext cx="372138" cy="806990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19418" y="99868"/>
                  <a:ext cx="332172" cy="600966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>
                  <a:off x="174897" y="22179"/>
                  <a:ext cx="18123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149970" y="719362"/>
                  <a:ext cx="70473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2" name="Shape 292"/>
                <p:cNvSpPr/>
                <p:nvPr/>
              </p:nvSpPr>
              <p:spPr>
                <a:xfrm>
                  <a:off x="171365" y="740756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3" name="Shape 293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298" name="Group 298"/>
              <p:cNvGrpSpPr/>
              <p:nvPr/>
            </p:nvGrpSpPr>
            <p:grpSpPr>
              <a:xfrm>
                <a:off x="120673" y="312816"/>
                <a:ext cx="125735" cy="167343"/>
                <a:chOff x="-1" y="0"/>
                <a:chExt cx="125733" cy="167342"/>
              </a:xfrm>
            </p:grpSpPr>
            <p:sp>
              <p:nvSpPr>
                <p:cNvPr id="295" name="Shape 295"/>
                <p:cNvSpPr/>
                <p:nvPr/>
              </p:nvSpPr>
              <p:spPr>
                <a:xfrm>
                  <a:off x="-2" y="0"/>
                  <a:ext cx="125735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6" name="Shape 296"/>
                <p:cNvSpPr/>
                <p:nvPr/>
              </p:nvSpPr>
              <p:spPr>
                <a:xfrm>
                  <a:off x="-2" y="-1"/>
                  <a:ext cx="125735" cy="31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7" name="Shape 297"/>
                <p:cNvSpPr/>
                <p:nvPr/>
              </p:nvSpPr>
              <p:spPr>
                <a:xfrm>
                  <a:off x="-2" y="0"/>
                  <a:ext cx="125735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300" name="Shape 300"/>
            <p:cNvSpPr/>
            <p:nvPr/>
          </p:nvSpPr>
          <p:spPr>
            <a:xfrm flipH="1">
              <a:off x="962301" y="276999"/>
              <a:ext cx="1164877" cy="59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</p:grpSp>
      <p:grpSp>
        <p:nvGrpSpPr>
          <p:cNvPr id="329" name="Group 329"/>
          <p:cNvGrpSpPr/>
          <p:nvPr/>
        </p:nvGrpSpPr>
        <p:grpSpPr>
          <a:xfrm>
            <a:off x="4465769" y="3677677"/>
            <a:ext cx="2266794" cy="1704859"/>
            <a:chOff x="0" y="0"/>
            <a:chExt cx="2266792" cy="1704858"/>
          </a:xfrm>
        </p:grpSpPr>
        <p:grpSp>
          <p:nvGrpSpPr>
            <p:cNvPr id="313" name="Group 313"/>
            <p:cNvGrpSpPr/>
            <p:nvPr/>
          </p:nvGrpSpPr>
          <p:grpSpPr>
            <a:xfrm>
              <a:off x="1210018" y="897870"/>
              <a:ext cx="372138" cy="806989"/>
              <a:chOff x="0" y="0"/>
              <a:chExt cx="372137" cy="806987"/>
            </a:xfrm>
          </p:grpSpPr>
          <p:grpSp>
            <p:nvGrpSpPr>
              <p:cNvPr id="308" name="Group 308"/>
              <p:cNvGrpSpPr/>
              <p:nvPr/>
            </p:nvGrpSpPr>
            <p:grpSpPr>
              <a:xfrm>
                <a:off x="-1" y="0"/>
                <a:ext cx="372139" cy="806988"/>
                <a:chOff x="0" y="0"/>
                <a:chExt cx="372137" cy="806987"/>
              </a:xfrm>
            </p:grpSpPr>
            <p:sp>
              <p:nvSpPr>
                <p:cNvPr id="302" name="Shape 302"/>
                <p:cNvSpPr/>
                <p:nvPr/>
              </p:nvSpPr>
              <p:spPr>
                <a:xfrm>
                  <a:off x="0" y="0"/>
                  <a:ext cx="372138" cy="806988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03" name="Shape 303"/>
                <p:cNvSpPr/>
                <p:nvPr/>
              </p:nvSpPr>
              <p:spPr>
                <a:xfrm>
                  <a:off x="19418" y="99868"/>
                  <a:ext cx="332172" cy="600965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04" name="Shape 304"/>
                <p:cNvSpPr/>
                <p:nvPr/>
              </p:nvSpPr>
              <p:spPr>
                <a:xfrm>
                  <a:off x="174897" y="22179"/>
                  <a:ext cx="18124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05" name="Shape 305"/>
                <p:cNvSpPr/>
                <p:nvPr/>
              </p:nvSpPr>
              <p:spPr>
                <a:xfrm>
                  <a:off x="149970" y="719361"/>
                  <a:ext cx="70473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06" name="Shape 306"/>
                <p:cNvSpPr/>
                <p:nvPr/>
              </p:nvSpPr>
              <p:spPr>
                <a:xfrm>
                  <a:off x="171365" y="740755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07" name="Shape 307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312" name="Group 312"/>
              <p:cNvGrpSpPr/>
              <p:nvPr/>
            </p:nvGrpSpPr>
            <p:grpSpPr>
              <a:xfrm>
                <a:off x="120673" y="312815"/>
                <a:ext cx="125735" cy="167343"/>
                <a:chOff x="0" y="-1"/>
                <a:chExt cx="125733" cy="167342"/>
              </a:xfrm>
            </p:grpSpPr>
            <p:sp>
              <p:nvSpPr>
                <p:cNvPr id="309" name="Shape 309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10" name="Shape 310"/>
                <p:cNvSpPr/>
                <p:nvPr/>
              </p:nvSpPr>
              <p:spPr>
                <a:xfrm>
                  <a:off x="-1" y="-2"/>
                  <a:ext cx="125734" cy="31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11" name="Shape 311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314" name="Shape 314"/>
            <p:cNvSpPr/>
            <p:nvPr/>
          </p:nvSpPr>
          <p:spPr>
            <a:xfrm>
              <a:off x="0" y="276999"/>
              <a:ext cx="1396086" cy="62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12388" y="0"/>
              <a:ext cx="102709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defTabSz="457200">
                <a:defRPr sz="1200">
                  <a:solidFill>
                    <a:srgbClr val="000000"/>
                  </a:solidFill>
                  <a:uFillTx/>
                </a:defRPr>
              </a:lvl1pPr>
            </a:lstStyle>
            <a:p>
              <a:pPr lvl="0">
                <a:defRPr sz="1800"/>
              </a:pPr>
              <a:r>
                <a:rPr sz="1200"/>
                <a:t>San Francisco</a:t>
              </a:r>
            </a:p>
          </p:txBody>
        </p:sp>
        <p:grpSp>
          <p:nvGrpSpPr>
            <p:cNvPr id="327" name="Group 327"/>
            <p:cNvGrpSpPr/>
            <p:nvPr/>
          </p:nvGrpSpPr>
          <p:grpSpPr>
            <a:xfrm>
              <a:off x="1894654" y="892920"/>
              <a:ext cx="372139" cy="806988"/>
              <a:chOff x="0" y="0"/>
              <a:chExt cx="372137" cy="806987"/>
            </a:xfrm>
          </p:grpSpPr>
          <p:grpSp>
            <p:nvGrpSpPr>
              <p:cNvPr id="322" name="Group 322"/>
              <p:cNvGrpSpPr/>
              <p:nvPr/>
            </p:nvGrpSpPr>
            <p:grpSpPr>
              <a:xfrm>
                <a:off x="-1" y="0"/>
                <a:ext cx="372139" cy="806988"/>
                <a:chOff x="0" y="0"/>
                <a:chExt cx="372137" cy="806987"/>
              </a:xfrm>
            </p:grpSpPr>
            <p:sp>
              <p:nvSpPr>
                <p:cNvPr id="316" name="Shape 316"/>
                <p:cNvSpPr/>
                <p:nvPr/>
              </p:nvSpPr>
              <p:spPr>
                <a:xfrm>
                  <a:off x="0" y="0"/>
                  <a:ext cx="372138" cy="806988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17" name="Shape 317"/>
                <p:cNvSpPr/>
                <p:nvPr/>
              </p:nvSpPr>
              <p:spPr>
                <a:xfrm>
                  <a:off x="19418" y="99868"/>
                  <a:ext cx="332172" cy="600965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174897" y="22179"/>
                  <a:ext cx="18124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149970" y="719361"/>
                  <a:ext cx="70473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171365" y="740755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326" name="Group 326"/>
              <p:cNvGrpSpPr/>
              <p:nvPr/>
            </p:nvGrpSpPr>
            <p:grpSpPr>
              <a:xfrm>
                <a:off x="120673" y="312815"/>
                <a:ext cx="125735" cy="167343"/>
                <a:chOff x="0" y="-1"/>
                <a:chExt cx="125733" cy="167342"/>
              </a:xfrm>
            </p:grpSpPr>
            <p:sp>
              <p:nvSpPr>
                <p:cNvPr id="323" name="Shape 323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>
                  <a:off x="-1" y="-2"/>
                  <a:ext cx="125734" cy="31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328" name="Shape 328"/>
            <p:cNvSpPr/>
            <p:nvPr/>
          </p:nvSpPr>
          <p:spPr>
            <a:xfrm>
              <a:off x="-1" y="276999"/>
              <a:ext cx="2080724" cy="61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4243400" y="1812468"/>
            <a:ext cx="2717765" cy="3161624"/>
            <a:chOff x="0" y="0"/>
            <a:chExt cx="2717763" cy="3161622"/>
          </a:xfrm>
        </p:grpSpPr>
        <p:grpSp>
          <p:nvGrpSpPr>
            <p:cNvPr id="341" name="Group 341"/>
            <p:cNvGrpSpPr/>
            <p:nvPr/>
          </p:nvGrpSpPr>
          <p:grpSpPr>
            <a:xfrm>
              <a:off x="1417684" y="-1"/>
              <a:ext cx="372138" cy="806989"/>
              <a:chOff x="0" y="0"/>
              <a:chExt cx="372137" cy="806987"/>
            </a:xfrm>
          </p:grpSpPr>
          <p:grpSp>
            <p:nvGrpSpPr>
              <p:cNvPr id="336" name="Group 336"/>
              <p:cNvGrpSpPr/>
              <p:nvPr/>
            </p:nvGrpSpPr>
            <p:grpSpPr>
              <a:xfrm>
                <a:off x="-1" y="0"/>
                <a:ext cx="372139" cy="806988"/>
                <a:chOff x="0" y="0"/>
                <a:chExt cx="372137" cy="806987"/>
              </a:xfrm>
            </p:grpSpPr>
            <p:sp>
              <p:nvSpPr>
                <p:cNvPr id="330" name="Shape 330"/>
                <p:cNvSpPr/>
                <p:nvPr/>
              </p:nvSpPr>
              <p:spPr>
                <a:xfrm>
                  <a:off x="-1" y="0"/>
                  <a:ext cx="372139" cy="806988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19418" y="99868"/>
                  <a:ext cx="332172" cy="600965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174897" y="22179"/>
                  <a:ext cx="18123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149970" y="719361"/>
                  <a:ext cx="70473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171365" y="740755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340" name="Group 340"/>
              <p:cNvGrpSpPr/>
              <p:nvPr/>
            </p:nvGrpSpPr>
            <p:grpSpPr>
              <a:xfrm>
                <a:off x="120673" y="312815"/>
                <a:ext cx="125735" cy="167343"/>
                <a:chOff x="0" y="-1"/>
                <a:chExt cx="125733" cy="167342"/>
              </a:xfrm>
            </p:grpSpPr>
            <p:sp>
              <p:nvSpPr>
                <p:cNvPr id="337" name="Shape 337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-1" y="-2"/>
                  <a:ext cx="125734" cy="31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342" name="Shape 342"/>
            <p:cNvSpPr/>
            <p:nvPr/>
          </p:nvSpPr>
          <p:spPr>
            <a:xfrm rot="16200000">
              <a:off x="356633" y="450351"/>
              <a:ext cx="890486" cy="1603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241" y="0"/>
                  </a:lnTo>
                  <a:lnTo>
                    <a:pt x="12241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34759" y="910148"/>
              <a:ext cx="567515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defTabSz="457200">
                <a:defRPr sz="1200">
                  <a:solidFill>
                    <a:srgbClr val="000000"/>
                  </a:solidFill>
                  <a:uFillTx/>
                </a:defRPr>
              </a:lvl1pPr>
            </a:lstStyle>
            <a:p>
              <a:pPr lvl="0">
                <a:defRPr sz="1800"/>
              </a:pPr>
              <a:r>
                <a:rPr sz="1200"/>
                <a:t>Nature</a:t>
              </a:r>
            </a:p>
          </p:txBody>
        </p:sp>
        <p:sp>
          <p:nvSpPr>
            <p:cNvPr id="344" name="Shape 344"/>
            <p:cNvSpPr/>
            <p:nvPr/>
          </p:nvSpPr>
          <p:spPr>
            <a:xfrm flipH="1" rot="16200000">
              <a:off x="375737" y="819596"/>
              <a:ext cx="1966289" cy="2717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1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9783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2633993" y="1812470"/>
            <a:ext cx="1387042" cy="1770652"/>
            <a:chOff x="0" y="0"/>
            <a:chExt cx="1387041" cy="1770651"/>
          </a:xfrm>
        </p:grpSpPr>
        <p:grpSp>
          <p:nvGrpSpPr>
            <p:cNvPr id="357" name="Group 357"/>
            <p:cNvGrpSpPr/>
            <p:nvPr/>
          </p:nvGrpSpPr>
          <p:grpSpPr>
            <a:xfrm>
              <a:off x="-1" y="0"/>
              <a:ext cx="372138" cy="806988"/>
              <a:chOff x="0" y="0"/>
              <a:chExt cx="372137" cy="806987"/>
            </a:xfrm>
          </p:grpSpPr>
          <p:grpSp>
            <p:nvGrpSpPr>
              <p:cNvPr id="352" name="Group 352"/>
              <p:cNvGrpSpPr/>
              <p:nvPr/>
            </p:nvGrpSpPr>
            <p:grpSpPr>
              <a:xfrm>
                <a:off x="0" y="0"/>
                <a:ext cx="372138" cy="806988"/>
                <a:chOff x="0" y="0"/>
                <a:chExt cx="372137" cy="806987"/>
              </a:xfrm>
            </p:grpSpPr>
            <p:sp>
              <p:nvSpPr>
                <p:cNvPr id="346" name="Shape 346"/>
                <p:cNvSpPr/>
                <p:nvPr/>
              </p:nvSpPr>
              <p:spPr>
                <a:xfrm>
                  <a:off x="0" y="0"/>
                  <a:ext cx="372138" cy="806988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47" name="Shape 347"/>
                <p:cNvSpPr/>
                <p:nvPr/>
              </p:nvSpPr>
              <p:spPr>
                <a:xfrm>
                  <a:off x="19418" y="99869"/>
                  <a:ext cx="332172" cy="600965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48" name="Shape 348"/>
                <p:cNvSpPr/>
                <p:nvPr/>
              </p:nvSpPr>
              <p:spPr>
                <a:xfrm>
                  <a:off x="174897" y="22179"/>
                  <a:ext cx="18124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>
                  <a:off x="149970" y="719361"/>
                  <a:ext cx="70473" cy="70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>
                  <a:off x="171365" y="740755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51" name="Shape 351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356" name="Group 356"/>
              <p:cNvGrpSpPr/>
              <p:nvPr/>
            </p:nvGrpSpPr>
            <p:grpSpPr>
              <a:xfrm>
                <a:off x="120673" y="312815"/>
                <a:ext cx="125735" cy="167344"/>
                <a:chOff x="0" y="0"/>
                <a:chExt cx="125733" cy="167342"/>
              </a:xfrm>
            </p:grpSpPr>
            <p:sp>
              <p:nvSpPr>
                <p:cNvPr id="353" name="Shape 353"/>
                <p:cNvSpPr/>
                <p:nvPr/>
              </p:nvSpPr>
              <p:spPr>
                <a:xfrm>
                  <a:off x="-1" y="0"/>
                  <a:ext cx="125734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54" name="Shape 354"/>
                <p:cNvSpPr/>
                <p:nvPr/>
              </p:nvSpPr>
              <p:spPr>
                <a:xfrm>
                  <a:off x="-1" y="-1"/>
                  <a:ext cx="125734" cy="31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-1" y="0"/>
                  <a:ext cx="125734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358" name="Shape 358"/>
            <p:cNvSpPr/>
            <p:nvPr/>
          </p:nvSpPr>
          <p:spPr>
            <a:xfrm rot="10800000">
              <a:off x="186067" y="806984"/>
              <a:ext cx="1200974" cy="96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85173" y="1493651"/>
              <a:ext cx="532169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defTabSz="457200">
                <a:defRPr sz="1200">
                  <a:solidFill>
                    <a:srgbClr val="000000"/>
                  </a:solidFill>
                  <a:uFillTx/>
                </a:defRPr>
              </a:lvl1pPr>
            </a:lstStyle>
            <a:p>
              <a:pPr lvl="0">
                <a:defRPr sz="1800"/>
              </a:pPr>
              <a:r>
                <a:rPr sz="1200"/>
                <a:t>Admin</a:t>
              </a:r>
            </a:p>
          </p:txBody>
        </p:sp>
      </p:grpSp>
      <p:sp>
        <p:nvSpPr>
          <p:cNvPr id="361" name="Shape 361"/>
          <p:cNvSpPr/>
          <p:nvPr>
            <p:ph type="title"/>
          </p:nvPr>
        </p:nvSpPr>
        <p:spPr>
          <a:xfrm>
            <a:off x="457200" y="380999"/>
            <a:ext cx="8229600" cy="1850009"/>
          </a:xfrm>
          <a:prstGeom prst="rect">
            <a:avLst/>
          </a:prstGeom>
        </p:spPr>
        <p:txBody>
          <a:bodyPr lIns="0" tIns="0" rIns="0" bIns="0" anchor="t"/>
          <a:lstStyle/>
          <a:p>
            <a:pPr lvl="0" defTabSz="914400">
              <a:lnSpc>
                <a:spcPct val="90000"/>
              </a:lnSpc>
              <a:defRPr sz="1800"/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Channels</a:t>
            </a:r>
            <a:endParaRPr b="1" sz="4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defTabSz="914400">
              <a:lnSpc>
                <a:spcPct val="90000"/>
              </a:lnSpc>
              <a:defRPr sz="1800"/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Tags + Message queue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nodeType="afterEffect" presetClass="entr" presetSubtype="0" presetID="1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5" grpId="3"/>
      <p:bldP build="whole" bldLvl="1" animBg="1" rev="0" advAuto="0" spid="360" grpId="4"/>
      <p:bldP build="whole" bldLvl="1" animBg="1" rev="0" advAuto="0" spid="301" grpId="1"/>
      <p:bldP build="whole" bldLvl="1" animBg="1" rev="0" advAuto="0" spid="361" grpId="5"/>
      <p:bldP build="whole" bldLvl="1" animBg="1" rev="0" advAuto="0" spid="329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6793903" y="3042383"/>
            <a:ext cx="1540291" cy="1540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F2F2"/>
          </a:solidFill>
          <a:ln w="25400">
            <a:solidFill>
              <a:srgbClr val="BFBFBF"/>
            </a:solidFill>
            <a:prstDash val="sysDash"/>
          </a:ln>
        </p:spPr>
        <p:txBody>
          <a:bodyPr lIns="0" tIns="0" rIns="0" bIns="0" anchor="ctr"/>
          <a:lstStyle/>
          <a:p>
            <a:pPr lvl="0" algn="ctr" defTabSz="457200">
              <a:lnSpc>
                <a:spcPct val="80000"/>
              </a:lnSpc>
              <a:defRPr b="1" sz="14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364" name="image14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9" y="1094669"/>
            <a:ext cx="637704" cy="3105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2" name="Group 402"/>
          <p:cNvGrpSpPr/>
          <p:nvPr/>
        </p:nvGrpSpPr>
        <p:grpSpPr>
          <a:xfrm>
            <a:off x="7136409" y="3286338"/>
            <a:ext cx="854215" cy="1049002"/>
            <a:chOff x="-1" y="0"/>
            <a:chExt cx="854214" cy="1049000"/>
          </a:xfrm>
        </p:grpSpPr>
        <p:grpSp>
          <p:nvGrpSpPr>
            <p:cNvPr id="377" name="Group 377"/>
            <p:cNvGrpSpPr/>
            <p:nvPr/>
          </p:nvGrpSpPr>
          <p:grpSpPr>
            <a:xfrm>
              <a:off x="84420" y="207036"/>
              <a:ext cx="697136" cy="697508"/>
              <a:chOff x="0" y="0"/>
              <a:chExt cx="697135" cy="697506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290421" y="634"/>
                <a:ext cx="406715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232217" y="58837"/>
                <a:ext cx="406716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174317" y="116915"/>
                <a:ext cx="406110" cy="406110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116970" y="175117"/>
                <a:ext cx="406110" cy="406110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58465" y="232589"/>
                <a:ext cx="406715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70" name="Shape 370"/>
              <p:cNvSpPr/>
              <p:nvPr/>
            </p:nvSpPr>
            <p:spPr>
              <a:xfrm flipV="1">
                <a:off x="0" y="0"/>
                <a:ext cx="406714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71" name="Shape 371"/>
              <p:cNvSpPr/>
              <p:nvPr/>
            </p:nvSpPr>
            <p:spPr>
              <a:xfrm flipV="1">
                <a:off x="58202" y="58202"/>
                <a:ext cx="406715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72" name="Shape 372"/>
              <p:cNvSpPr/>
              <p:nvPr/>
            </p:nvSpPr>
            <p:spPr>
              <a:xfrm flipV="1">
                <a:off x="116707" y="116280"/>
                <a:ext cx="406110" cy="406110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73" name="Shape 373"/>
              <p:cNvSpPr/>
              <p:nvPr/>
            </p:nvSpPr>
            <p:spPr>
              <a:xfrm flipV="1">
                <a:off x="174054" y="174482"/>
                <a:ext cx="406110" cy="406110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74" name="Shape 374"/>
              <p:cNvSpPr/>
              <p:nvPr/>
            </p:nvSpPr>
            <p:spPr>
              <a:xfrm flipV="1">
                <a:off x="231954" y="231955"/>
                <a:ext cx="406716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75" name="Shape 375"/>
              <p:cNvSpPr/>
              <p:nvPr/>
            </p:nvSpPr>
            <p:spPr>
              <a:xfrm flipV="1">
                <a:off x="290158" y="290158"/>
                <a:ext cx="406715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262" y="290792"/>
                <a:ext cx="406716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381" name="Group 381"/>
            <p:cNvGrpSpPr/>
            <p:nvPr/>
          </p:nvGrpSpPr>
          <p:grpSpPr>
            <a:xfrm>
              <a:off x="130459" y="732308"/>
              <a:ext cx="237951" cy="316693"/>
              <a:chOff x="-1" y="0"/>
              <a:chExt cx="237950" cy="316692"/>
            </a:xfrm>
          </p:grpSpPr>
          <p:sp>
            <p:nvSpPr>
              <p:cNvPr id="378" name="Shape 378"/>
              <p:cNvSpPr/>
              <p:nvPr/>
            </p:nvSpPr>
            <p:spPr>
              <a:xfrm>
                <a:off x="-2" y="-1"/>
                <a:ext cx="237952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-1" y="-1"/>
                <a:ext cx="237950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385" name="Group 385"/>
            <p:cNvGrpSpPr/>
            <p:nvPr/>
          </p:nvGrpSpPr>
          <p:grpSpPr>
            <a:xfrm>
              <a:off x="-2" y="369757"/>
              <a:ext cx="237952" cy="316694"/>
              <a:chOff x="-1" y="0"/>
              <a:chExt cx="237950" cy="316692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-2" y="-1"/>
                <a:ext cx="237952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-1" y="-1"/>
                <a:ext cx="237950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389" name="Group 389"/>
            <p:cNvGrpSpPr/>
            <p:nvPr/>
          </p:nvGrpSpPr>
          <p:grpSpPr>
            <a:xfrm>
              <a:off x="130459" y="-1"/>
              <a:ext cx="237951" cy="316693"/>
              <a:chOff x="-1" y="0"/>
              <a:chExt cx="237950" cy="316691"/>
            </a:xfrm>
          </p:grpSpPr>
          <p:sp>
            <p:nvSpPr>
              <p:cNvPr id="386" name="Shape 386"/>
              <p:cNvSpPr/>
              <p:nvPr/>
            </p:nvSpPr>
            <p:spPr>
              <a:xfrm>
                <a:off x="-2" y="-1"/>
                <a:ext cx="237952" cy="316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-1" y="-1"/>
                <a:ext cx="237950" cy="316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393" name="Group 393"/>
            <p:cNvGrpSpPr/>
            <p:nvPr/>
          </p:nvGrpSpPr>
          <p:grpSpPr>
            <a:xfrm>
              <a:off x="495412" y="732308"/>
              <a:ext cx="237951" cy="316693"/>
              <a:chOff x="-1" y="0"/>
              <a:chExt cx="237950" cy="316692"/>
            </a:xfrm>
          </p:grpSpPr>
          <p:sp>
            <p:nvSpPr>
              <p:cNvPr id="390" name="Shape 390"/>
              <p:cNvSpPr/>
              <p:nvPr/>
            </p:nvSpPr>
            <p:spPr>
              <a:xfrm>
                <a:off x="-2" y="-1"/>
                <a:ext cx="237952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-1" y="-1"/>
                <a:ext cx="237950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397" name="Group 397"/>
            <p:cNvGrpSpPr/>
            <p:nvPr/>
          </p:nvGrpSpPr>
          <p:grpSpPr>
            <a:xfrm>
              <a:off x="616262" y="369757"/>
              <a:ext cx="237952" cy="316694"/>
              <a:chOff x="-1" y="0"/>
              <a:chExt cx="237950" cy="316692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-2" y="-1"/>
                <a:ext cx="237952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-1" y="-1"/>
                <a:ext cx="237950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01" name="Group 401"/>
            <p:cNvGrpSpPr/>
            <p:nvPr/>
          </p:nvGrpSpPr>
          <p:grpSpPr>
            <a:xfrm>
              <a:off x="495412" y="-1"/>
              <a:ext cx="237951" cy="316693"/>
              <a:chOff x="-1" y="0"/>
              <a:chExt cx="237950" cy="316691"/>
            </a:xfrm>
          </p:grpSpPr>
          <p:sp>
            <p:nvSpPr>
              <p:cNvPr id="398" name="Shape 398"/>
              <p:cNvSpPr/>
              <p:nvPr/>
            </p:nvSpPr>
            <p:spPr>
              <a:xfrm>
                <a:off x="-2" y="-1"/>
                <a:ext cx="237952" cy="316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-1" y="-1"/>
                <a:ext cx="237950" cy="316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414" name="Group 414"/>
          <p:cNvGrpSpPr/>
          <p:nvPr/>
        </p:nvGrpSpPr>
        <p:grpSpPr>
          <a:xfrm>
            <a:off x="4156090" y="1926780"/>
            <a:ext cx="372138" cy="806989"/>
            <a:chOff x="0" y="-1"/>
            <a:chExt cx="372136" cy="806988"/>
          </a:xfrm>
        </p:grpSpPr>
        <p:grpSp>
          <p:nvGrpSpPr>
            <p:cNvPr id="409" name="Group 409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13" name="Group 413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423" name="Group 423"/>
          <p:cNvGrpSpPr/>
          <p:nvPr/>
        </p:nvGrpSpPr>
        <p:grpSpPr>
          <a:xfrm>
            <a:off x="5105314" y="2548105"/>
            <a:ext cx="444744" cy="889483"/>
            <a:chOff x="-1" y="-1"/>
            <a:chExt cx="444743" cy="889482"/>
          </a:xfrm>
        </p:grpSpPr>
        <p:sp>
          <p:nvSpPr>
            <p:cNvPr id="415" name="Shape 415"/>
            <p:cNvSpPr/>
            <p:nvPr/>
          </p:nvSpPr>
          <p:spPr>
            <a:xfrm>
              <a:off x="-2" y="-2"/>
              <a:ext cx="444744" cy="889484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lnSpc>
                  <a:spcPct val="80000"/>
                </a:lnSpc>
                <a:defRPr b="1" sz="1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422" name="Group 422"/>
            <p:cNvGrpSpPr/>
            <p:nvPr/>
          </p:nvGrpSpPr>
          <p:grpSpPr>
            <a:xfrm>
              <a:off x="53275" y="293007"/>
              <a:ext cx="338990" cy="275988"/>
              <a:chOff x="7620" y="0"/>
              <a:chExt cx="338989" cy="275987"/>
            </a:xfrm>
          </p:grpSpPr>
          <p:grpSp>
            <p:nvGrpSpPr>
              <p:cNvPr id="418" name="Group 418"/>
              <p:cNvGrpSpPr/>
              <p:nvPr/>
            </p:nvGrpSpPr>
            <p:grpSpPr>
              <a:xfrm>
                <a:off x="7620" y="78852"/>
                <a:ext cx="260078" cy="197136"/>
                <a:chOff x="7620" y="0"/>
                <a:chExt cx="260077" cy="197135"/>
              </a:xfrm>
            </p:grpSpPr>
            <p:sp>
              <p:nvSpPr>
                <p:cNvPr id="416" name="Shape 416"/>
                <p:cNvSpPr/>
                <p:nvPr/>
              </p:nvSpPr>
              <p:spPr>
                <a:xfrm rot="10800000">
                  <a:off x="39558" y="54803"/>
                  <a:ext cx="228140" cy="1423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417" name="Shape 417"/>
                <p:cNvSpPr/>
                <p:nvPr/>
              </p:nvSpPr>
              <p:spPr>
                <a:xfrm>
                  <a:off x="7620" y="0"/>
                  <a:ext cx="98516" cy="5914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421" name="Group 421"/>
              <p:cNvGrpSpPr/>
              <p:nvPr/>
            </p:nvGrpSpPr>
            <p:grpSpPr>
              <a:xfrm>
                <a:off x="86533" y="0"/>
                <a:ext cx="260077" cy="197135"/>
                <a:chOff x="0" y="0"/>
                <a:chExt cx="260076" cy="197134"/>
              </a:xfrm>
            </p:grpSpPr>
            <p:sp>
              <p:nvSpPr>
                <p:cNvPr id="419" name="Shape 419"/>
                <p:cNvSpPr/>
                <p:nvPr/>
              </p:nvSpPr>
              <p:spPr>
                <a:xfrm>
                  <a:off x="0" y="0"/>
                  <a:ext cx="228139" cy="14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420" name="Shape 420"/>
                <p:cNvSpPr/>
                <p:nvPr/>
              </p:nvSpPr>
              <p:spPr>
                <a:xfrm rot="10800000">
                  <a:off x="161561" y="137993"/>
                  <a:ext cx="98516" cy="59142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</p:grpSp>
      <p:grpSp>
        <p:nvGrpSpPr>
          <p:cNvPr id="435" name="Group 435"/>
          <p:cNvGrpSpPr/>
          <p:nvPr/>
        </p:nvGrpSpPr>
        <p:grpSpPr>
          <a:xfrm>
            <a:off x="4160696" y="3243508"/>
            <a:ext cx="372138" cy="806989"/>
            <a:chOff x="0" y="-1"/>
            <a:chExt cx="372136" cy="806988"/>
          </a:xfrm>
        </p:grpSpPr>
        <p:grpSp>
          <p:nvGrpSpPr>
            <p:cNvPr id="430" name="Group 430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424" name="Shape 424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34" name="Group 434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431" name="Shape 431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sp>
        <p:nvSpPr>
          <p:cNvPr id="436" name="Shape 436"/>
          <p:cNvSpPr/>
          <p:nvPr/>
        </p:nvSpPr>
        <p:spPr>
          <a:xfrm>
            <a:off x="4534708" y="2459725"/>
            <a:ext cx="183854" cy="123605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7" name="Shape 437"/>
          <p:cNvSpPr/>
          <p:nvPr/>
        </p:nvSpPr>
        <p:spPr>
          <a:xfrm flipV="1">
            <a:off x="4539313" y="3397010"/>
            <a:ext cx="182319" cy="121585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449" name="Group 449"/>
          <p:cNvGrpSpPr/>
          <p:nvPr/>
        </p:nvGrpSpPr>
        <p:grpSpPr>
          <a:xfrm>
            <a:off x="2159440" y="1926780"/>
            <a:ext cx="372138" cy="806989"/>
            <a:chOff x="0" y="-1"/>
            <a:chExt cx="372136" cy="806988"/>
          </a:xfrm>
        </p:grpSpPr>
        <p:grpSp>
          <p:nvGrpSpPr>
            <p:cNvPr id="444" name="Group 444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438" name="Shape 438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48" name="Group 448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445" name="Shape 445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461" name="Group 461"/>
          <p:cNvGrpSpPr/>
          <p:nvPr/>
        </p:nvGrpSpPr>
        <p:grpSpPr>
          <a:xfrm>
            <a:off x="2164045" y="3243508"/>
            <a:ext cx="372138" cy="806989"/>
            <a:chOff x="0" y="-1"/>
            <a:chExt cx="372136" cy="806988"/>
          </a:xfrm>
        </p:grpSpPr>
        <p:grpSp>
          <p:nvGrpSpPr>
            <p:cNvPr id="456" name="Group 456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450" name="Shape 450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2" name="Shape 452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5" name="Shape 455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60" name="Group 460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457" name="Shape 457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136344" y="2589351"/>
            <a:ext cx="372138" cy="806989"/>
            <a:chOff x="0" y="-1"/>
            <a:chExt cx="372136" cy="806988"/>
          </a:xfrm>
        </p:grpSpPr>
        <p:grpSp>
          <p:nvGrpSpPr>
            <p:cNvPr id="468" name="Group 468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462" name="Shape 462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67" name="Shape 467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72" name="Group 472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469" name="Shape 469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70" name="Shape 470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sp>
        <p:nvSpPr>
          <p:cNvPr id="474" name="Shape 474"/>
          <p:cNvSpPr/>
          <p:nvPr/>
        </p:nvSpPr>
        <p:spPr>
          <a:xfrm flipV="1">
            <a:off x="1514961" y="2730393"/>
            <a:ext cx="212711" cy="137755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1514962" y="3115409"/>
            <a:ext cx="214245" cy="136373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76" name="Shape 476"/>
          <p:cNvSpPr/>
          <p:nvPr/>
        </p:nvSpPr>
        <p:spPr>
          <a:xfrm>
            <a:off x="2346221" y="2739976"/>
            <a:ext cx="1059" cy="165729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488" name="Group 488"/>
          <p:cNvGrpSpPr/>
          <p:nvPr/>
        </p:nvGrpSpPr>
        <p:grpSpPr>
          <a:xfrm>
            <a:off x="4156090" y="4582728"/>
            <a:ext cx="372138" cy="806989"/>
            <a:chOff x="0" y="-1"/>
            <a:chExt cx="372136" cy="806988"/>
          </a:xfrm>
        </p:grpSpPr>
        <p:grpSp>
          <p:nvGrpSpPr>
            <p:cNvPr id="483" name="Group 483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477" name="Shape 477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87" name="Group 487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500" name="Group 500"/>
          <p:cNvGrpSpPr/>
          <p:nvPr/>
        </p:nvGrpSpPr>
        <p:grpSpPr>
          <a:xfrm>
            <a:off x="3122197" y="4582728"/>
            <a:ext cx="372138" cy="806989"/>
            <a:chOff x="0" y="-1"/>
            <a:chExt cx="372136" cy="806988"/>
          </a:xfrm>
        </p:grpSpPr>
        <p:grpSp>
          <p:nvGrpSpPr>
            <p:cNvPr id="495" name="Group 495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489" name="Shape 489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99" name="Group 499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496" name="Shape 496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509" name="Group 509"/>
          <p:cNvGrpSpPr/>
          <p:nvPr/>
        </p:nvGrpSpPr>
        <p:grpSpPr>
          <a:xfrm>
            <a:off x="5105314" y="4533445"/>
            <a:ext cx="444744" cy="889483"/>
            <a:chOff x="-1" y="-1"/>
            <a:chExt cx="444743" cy="889482"/>
          </a:xfrm>
        </p:grpSpPr>
        <p:sp>
          <p:nvSpPr>
            <p:cNvPr id="501" name="Shape 501"/>
            <p:cNvSpPr/>
            <p:nvPr/>
          </p:nvSpPr>
          <p:spPr>
            <a:xfrm>
              <a:off x="-2" y="-2"/>
              <a:ext cx="444744" cy="889484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lnSpc>
                  <a:spcPct val="80000"/>
                </a:lnSpc>
                <a:defRPr b="1" sz="1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508" name="Group 508"/>
            <p:cNvGrpSpPr/>
            <p:nvPr/>
          </p:nvGrpSpPr>
          <p:grpSpPr>
            <a:xfrm>
              <a:off x="53275" y="293007"/>
              <a:ext cx="338990" cy="275988"/>
              <a:chOff x="7620" y="0"/>
              <a:chExt cx="338989" cy="275987"/>
            </a:xfrm>
          </p:grpSpPr>
          <p:grpSp>
            <p:nvGrpSpPr>
              <p:cNvPr id="504" name="Group 504"/>
              <p:cNvGrpSpPr/>
              <p:nvPr/>
            </p:nvGrpSpPr>
            <p:grpSpPr>
              <a:xfrm>
                <a:off x="7620" y="78852"/>
                <a:ext cx="260078" cy="197136"/>
                <a:chOff x="7620" y="0"/>
                <a:chExt cx="260077" cy="197135"/>
              </a:xfrm>
            </p:grpSpPr>
            <p:sp>
              <p:nvSpPr>
                <p:cNvPr id="502" name="Shape 502"/>
                <p:cNvSpPr/>
                <p:nvPr/>
              </p:nvSpPr>
              <p:spPr>
                <a:xfrm rot="10800000">
                  <a:off x="39558" y="54803"/>
                  <a:ext cx="228140" cy="1423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503" name="Shape 503"/>
                <p:cNvSpPr/>
                <p:nvPr/>
              </p:nvSpPr>
              <p:spPr>
                <a:xfrm>
                  <a:off x="7620" y="0"/>
                  <a:ext cx="98516" cy="5914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507" name="Group 507"/>
              <p:cNvGrpSpPr/>
              <p:nvPr/>
            </p:nvGrpSpPr>
            <p:grpSpPr>
              <a:xfrm>
                <a:off x="86533" y="0"/>
                <a:ext cx="260077" cy="197134"/>
                <a:chOff x="0" y="0"/>
                <a:chExt cx="260076" cy="197133"/>
              </a:xfrm>
            </p:grpSpPr>
            <p:sp>
              <p:nvSpPr>
                <p:cNvPr id="505" name="Shape 505"/>
                <p:cNvSpPr/>
                <p:nvPr/>
              </p:nvSpPr>
              <p:spPr>
                <a:xfrm>
                  <a:off x="0" y="0"/>
                  <a:ext cx="228139" cy="14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506" name="Shape 506"/>
                <p:cNvSpPr/>
                <p:nvPr/>
              </p:nvSpPr>
              <p:spPr>
                <a:xfrm rot="10800000">
                  <a:off x="161561" y="137993"/>
                  <a:ext cx="98516" cy="5914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</p:grpSp>
      <p:sp>
        <p:nvSpPr>
          <p:cNvPr id="510" name="Shape 510"/>
          <p:cNvSpPr/>
          <p:nvPr/>
        </p:nvSpPr>
        <p:spPr>
          <a:xfrm flipV="1">
            <a:off x="4534708" y="4983152"/>
            <a:ext cx="183854" cy="1501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1" name="Shape 511"/>
          <p:cNvSpPr/>
          <p:nvPr/>
        </p:nvSpPr>
        <p:spPr>
          <a:xfrm>
            <a:off x="3500816" y="4984633"/>
            <a:ext cx="216309" cy="1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2" name="Shape 512"/>
          <p:cNvSpPr/>
          <p:nvPr/>
        </p:nvSpPr>
        <p:spPr>
          <a:xfrm>
            <a:off x="5569262" y="3081391"/>
            <a:ext cx="419903" cy="153911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3" name="Shape 513"/>
          <p:cNvSpPr/>
          <p:nvPr/>
        </p:nvSpPr>
        <p:spPr>
          <a:xfrm flipV="1">
            <a:off x="5569261" y="4626335"/>
            <a:ext cx="433501" cy="225942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4" name="Shape 514"/>
          <p:cNvSpPr/>
          <p:nvPr/>
        </p:nvSpPr>
        <p:spPr>
          <a:xfrm>
            <a:off x="1265300" y="4209160"/>
            <a:ext cx="1108344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 defTabSz="457200">
              <a:defRPr>
                <a:solidFill>
                  <a:srgbClr val="000000"/>
                </a:solidFill>
                <a:uFillTx/>
              </a:defRPr>
            </a:pPr>
            <a:r>
              <a:rPr sz="1400"/>
              <a:t>Pure</a:t>
            </a:r>
            <a:endParaRPr sz="1400"/>
          </a:p>
          <a:p>
            <a:pPr lvl="0" algn="ctr" defTabSz="457200">
              <a:defRPr>
                <a:solidFill>
                  <a:srgbClr val="000000"/>
                </a:solidFill>
                <a:uFillTx/>
              </a:defRPr>
            </a:pPr>
            <a:r>
              <a:rPr sz="1400"/>
              <a:t>Peer-to-Peer</a:t>
            </a:r>
          </a:p>
        </p:txBody>
      </p:sp>
      <p:sp>
        <p:nvSpPr>
          <p:cNvPr id="515" name="Shape 515"/>
          <p:cNvSpPr/>
          <p:nvPr/>
        </p:nvSpPr>
        <p:spPr>
          <a:xfrm>
            <a:off x="2742921" y="5492189"/>
            <a:ext cx="110834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solidFill>
                  <a:srgbClr val="000000"/>
                </a:solidFill>
                <a:uFillTx/>
              </a:defRPr>
            </a:lvl1pPr>
          </a:lstStyle>
          <a:p>
            <a:pPr lvl="0">
              <a:defRPr sz="1800"/>
            </a:pPr>
            <a:r>
              <a:rPr sz="1400"/>
              <a:t>Peer-to-Peer</a:t>
            </a:r>
          </a:p>
        </p:txBody>
      </p:sp>
      <p:sp>
        <p:nvSpPr>
          <p:cNvPr id="516" name="Shape 516"/>
          <p:cNvSpPr/>
          <p:nvPr/>
        </p:nvSpPr>
        <p:spPr>
          <a:xfrm>
            <a:off x="4892603" y="5492189"/>
            <a:ext cx="861526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solidFill>
                  <a:srgbClr val="000000"/>
                </a:solidFill>
                <a:uFillTx/>
              </a:defRPr>
            </a:lvl1pPr>
          </a:lstStyle>
          <a:p>
            <a:pPr lvl="0">
              <a:defRPr sz="1800"/>
            </a:pPr>
            <a:r>
              <a:rPr sz="1400"/>
              <a:t>Scale Out</a:t>
            </a:r>
          </a:p>
        </p:txBody>
      </p:sp>
      <p:sp>
        <p:nvSpPr>
          <p:cNvPr id="517" name="Shape 517"/>
          <p:cNvSpPr/>
          <p:nvPr>
            <p:ph type="sldNum" sz="quarter" idx="2"/>
          </p:nvPr>
        </p:nvSpPr>
        <p:spPr>
          <a:xfrm>
            <a:off x="4135877" y="5499080"/>
            <a:ext cx="872246" cy="227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88888"/>
                </a:solidFill>
              </a:rPr>
            </a:fld>
          </a:p>
        </p:txBody>
      </p:sp>
      <p:sp>
        <p:nvSpPr>
          <p:cNvPr id="518" name="Shape 518"/>
          <p:cNvSpPr/>
          <p:nvPr>
            <p:ph type="title"/>
          </p:nvPr>
        </p:nvSpPr>
        <p:spPr>
          <a:xfrm>
            <a:off x="457200" y="380999"/>
            <a:ext cx="8229600" cy="806986"/>
          </a:xfrm>
          <a:prstGeom prst="rect">
            <a:avLst/>
          </a:prstGeom>
        </p:spPr>
        <p:txBody>
          <a:bodyPr lIns="0" tIns="0" rIns="0" bIns="0" anchor="t"/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Replication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image14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9" y="1094669"/>
            <a:ext cx="637704" cy="310588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Shape 521"/>
          <p:cNvSpPr/>
          <p:nvPr>
            <p:ph type="sldNum" sz="quarter" idx="2"/>
          </p:nvPr>
        </p:nvSpPr>
        <p:spPr>
          <a:xfrm>
            <a:off x="4135877" y="5499080"/>
            <a:ext cx="872246" cy="227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88888"/>
                </a:solidFill>
              </a:rPr>
            </a:fld>
          </a:p>
        </p:txBody>
      </p:sp>
      <p:sp>
        <p:nvSpPr>
          <p:cNvPr id="522" name="Shape 522"/>
          <p:cNvSpPr/>
          <p:nvPr>
            <p:ph type="title"/>
          </p:nvPr>
        </p:nvSpPr>
        <p:spPr>
          <a:xfrm>
            <a:off x="457200" y="380999"/>
            <a:ext cx="8229600" cy="1259281"/>
          </a:xfrm>
          <a:prstGeom prst="rect">
            <a:avLst/>
          </a:prstGeom>
        </p:spPr>
        <p:txBody>
          <a:bodyPr lIns="0" tIns="0" rIns="0" bIns="0" anchor="t"/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Access Control, Filtering and Validation</a:t>
            </a:r>
          </a:p>
        </p:txBody>
      </p:sp>
      <p:sp>
        <p:nvSpPr>
          <p:cNvPr id="523" name="Shape 523"/>
          <p:cNvSpPr/>
          <p:nvPr>
            <p:ph type="body" idx="1"/>
          </p:nvPr>
        </p:nvSpPr>
        <p:spPr>
          <a:xfrm>
            <a:off x="384674" y="1584209"/>
            <a:ext cx="8575738" cy="5971678"/>
          </a:xfrm>
          <a:prstGeom prst="rect">
            <a:avLst/>
          </a:prstGeom>
        </p:spPr>
        <p:txBody>
          <a:bodyPr lIns="0" tIns="0" rIns="0" bIns="0"/>
          <a:lstStyle/>
          <a:p>
            <a:pPr lvl="0" marL="347472" indent="-347472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Pluggable Authentication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347472" indent="-347472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Javascript sync function runs on all mutations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55294" indent="-416966" defTabSz="9144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/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Unix Like Access/Filtering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2954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channel(…)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Routes the document to the named channel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2954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access(…)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Grant access to a channel to a specified user, list of users or a role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2954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role(…)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Grants a user a role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55294" indent="-416966" defTabSz="9144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/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Validation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2954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throw(…)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Prevents a document mutation from persisting,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 marL="17526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/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SG behave as an HTTP server, errors are map to HTTP code. It sets headers accordingly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2954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requireUser/Role/Access(…)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Validates the user, their role assignments or their access privileges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image14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9" y="1094669"/>
            <a:ext cx="637704" cy="310588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Shape 526"/>
          <p:cNvSpPr/>
          <p:nvPr>
            <p:ph type="sldNum" sz="quarter" idx="2"/>
          </p:nvPr>
        </p:nvSpPr>
        <p:spPr>
          <a:xfrm>
            <a:off x="4135877" y="5499080"/>
            <a:ext cx="872246" cy="227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88888"/>
                </a:solidFill>
              </a:rPr>
            </a:fld>
          </a:p>
        </p:txBody>
      </p:sp>
      <p:sp>
        <p:nvSpPr>
          <p:cNvPr id="527" name="Shape 527"/>
          <p:cNvSpPr/>
          <p:nvPr/>
        </p:nvSpPr>
        <p:spPr>
          <a:xfrm>
            <a:off x="1354723" y="1616621"/>
            <a:ext cx="7220772" cy="4754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function (doc, oldDoc) {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if (doc.published) {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   channel ("public");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}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access (”joe", ”public");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role (”joe", "role:admin");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throw ({forbidden : "read only!"})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requireUser(doc.owner);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requireRole("admin");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requireAccess(”public");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}</a:t>
            </a:r>
          </a:p>
        </p:txBody>
      </p:sp>
      <p:sp>
        <p:nvSpPr>
          <p:cNvPr id="528" name="Shape 528"/>
          <p:cNvSpPr/>
          <p:nvPr>
            <p:ph type="title"/>
          </p:nvPr>
        </p:nvSpPr>
        <p:spPr>
          <a:xfrm>
            <a:off x="457200" y="338666"/>
            <a:ext cx="8229600" cy="544806"/>
          </a:xfrm>
          <a:prstGeom prst="rect">
            <a:avLst/>
          </a:prstGeom>
        </p:spPr>
        <p:txBody>
          <a:bodyPr lIns="0" tIns="0" rIns="0" bIns="0" anchor="t"/>
          <a:lstStyle>
            <a:lvl1pPr defTabSz="832104">
              <a:lnSpc>
                <a:spcPct val="90000"/>
              </a:lnSpc>
              <a:defRPr b="1" sz="364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64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type="title"/>
          </p:nvPr>
        </p:nvSpPr>
        <p:spPr>
          <a:xfrm>
            <a:off x="719137" y="2921000"/>
            <a:ext cx="7772401" cy="147002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How does sync work?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Collaborate using Channels</a:t>
            </a:r>
          </a:p>
        </p:txBody>
      </p:sp>
      <p:sp>
        <p:nvSpPr>
          <p:cNvPr id="533" name="Shape 533"/>
          <p:cNvSpPr/>
          <p:nvPr>
            <p:ph type="body" idx="1"/>
          </p:nvPr>
        </p:nvSpPr>
        <p:spPr>
          <a:xfrm>
            <a:off x="838200" y="1447800"/>
            <a:ext cx="74676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533400" indent="-53340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For each document, you specify a set of channels it belongs to</a:t>
            </a:r>
            <a:endParaRPr sz="2800"/>
          </a:p>
          <a:p>
            <a:pPr lvl="0" marL="533400" indent="-53340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For each user or device, you control which channels they can access</a:t>
            </a:r>
            <a:endParaRPr sz="2800"/>
          </a:p>
          <a:p>
            <a:pPr lvl="0" marL="533400" indent="-53340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Replicate only a subset of documents down to the device</a:t>
            </a:r>
            <a:endParaRPr sz="2800"/>
          </a:p>
          <a:p>
            <a:pPr lvl="1" marL="724252" indent="-384527">
              <a:spcBef>
                <a:spcPts val="600"/>
              </a:spcBef>
              <a:buClr>
                <a:srgbClr val="9E9E9E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 granularity for filter functions </a:t>
            </a:r>
            <a:endParaRPr sz="2000"/>
          </a:p>
          <a:p>
            <a:pPr lvl="1" marL="724252" indent="-384527">
              <a:spcBef>
                <a:spcPts val="600"/>
              </a:spcBef>
              <a:buClr>
                <a:srgbClr val="9E9E9E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Simply lets you know whether a document should be replicated</a:t>
            </a:r>
            <a:endParaRPr sz="2000"/>
          </a:p>
          <a:p>
            <a:pPr lvl="0" marL="457200" indent="-45720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And you can authenticate users </a:t>
            </a:r>
          </a:p>
        </p:txBody>
      </p:sp>
      <p:pic>
        <p:nvPicPr>
          <p:cNvPr id="534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4233" y="5492038"/>
            <a:ext cx="588799" cy="601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0766" y="5283348"/>
            <a:ext cx="1052515" cy="105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image1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97031" y="5439833"/>
            <a:ext cx="706076" cy="706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4" grpId="3"/>
      <p:bldP build="whole" bldLvl="1" animBg="1" rev="0" advAuto="0" spid="535" grpId="4"/>
      <p:bldP build="whole" bldLvl="1" animBg="1" rev="0" advAuto="0" spid="532" grpId="1"/>
      <p:bldP build="whole" bldLvl="1" animBg="1" rev="0" advAuto="0" spid="533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540"/>
          <p:cNvGrpSpPr/>
          <p:nvPr/>
        </p:nvGrpSpPr>
        <p:grpSpPr>
          <a:xfrm>
            <a:off x="569912" y="533399"/>
            <a:ext cx="889001" cy="914402"/>
            <a:chOff x="0" y="0"/>
            <a:chExt cx="889000" cy="914400"/>
          </a:xfrm>
        </p:grpSpPr>
        <p:sp>
          <p:nvSpPr>
            <p:cNvPr id="538" name="Shape 538"/>
            <p:cNvSpPr/>
            <p:nvPr/>
          </p:nvSpPr>
          <p:spPr>
            <a:xfrm rot="16200000">
              <a:off x="-36908" y="76403"/>
              <a:ext cx="914402" cy="761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12700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39" name="Shape 539"/>
            <p:cNvSpPr/>
            <p:nvPr/>
          </p:nvSpPr>
          <p:spPr>
            <a:xfrm>
              <a:off x="0" y="304800"/>
              <a:ext cx="88900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Doc 1</a:t>
              </a:r>
            </a:p>
          </p:txBody>
        </p:sp>
      </p:grpSp>
      <p:pic>
        <p:nvPicPr>
          <p:cNvPr id="541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731837"/>
            <a:ext cx="1028700" cy="4873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4" name="Group 544"/>
          <p:cNvGrpSpPr/>
          <p:nvPr/>
        </p:nvGrpSpPr>
        <p:grpSpPr>
          <a:xfrm>
            <a:off x="2992436" y="579437"/>
            <a:ext cx="1787527" cy="871539"/>
            <a:chOff x="0" y="0"/>
            <a:chExt cx="1787525" cy="871538"/>
          </a:xfrm>
        </p:grpSpPr>
        <p:pic>
          <p:nvPicPr>
            <p:cNvPr id="542" name="image19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787526" cy="8715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3" name="Shape 543"/>
            <p:cNvSpPr/>
            <p:nvPr/>
          </p:nvSpPr>
          <p:spPr>
            <a:xfrm>
              <a:off x="53180" y="277812"/>
              <a:ext cx="1447803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R="40639" indent="40639" algn="ctr">
                <a:lnSpc>
                  <a:spcPct val="80000"/>
                </a:lnSpc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Channel A</a:t>
              </a:r>
            </a:p>
          </p:txBody>
        </p:sp>
      </p:grpSp>
      <p:grpSp>
        <p:nvGrpSpPr>
          <p:cNvPr id="547" name="Group 547"/>
          <p:cNvGrpSpPr/>
          <p:nvPr/>
        </p:nvGrpSpPr>
        <p:grpSpPr>
          <a:xfrm>
            <a:off x="569912" y="1904999"/>
            <a:ext cx="889001" cy="914402"/>
            <a:chOff x="0" y="0"/>
            <a:chExt cx="889000" cy="914400"/>
          </a:xfrm>
        </p:grpSpPr>
        <p:sp>
          <p:nvSpPr>
            <p:cNvPr id="545" name="Shape 545"/>
            <p:cNvSpPr/>
            <p:nvPr/>
          </p:nvSpPr>
          <p:spPr>
            <a:xfrm rot="16200000">
              <a:off x="-36908" y="76403"/>
              <a:ext cx="914402" cy="761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12700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>
              <a:off x="0" y="304800"/>
              <a:ext cx="88900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Doc 2</a:t>
              </a:r>
            </a:p>
          </p:txBody>
        </p:sp>
      </p:grpSp>
      <p:pic>
        <p:nvPicPr>
          <p:cNvPr id="548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1798636"/>
            <a:ext cx="1028700" cy="4873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1" name="Group 551"/>
          <p:cNvGrpSpPr/>
          <p:nvPr/>
        </p:nvGrpSpPr>
        <p:grpSpPr>
          <a:xfrm>
            <a:off x="2992436" y="1646236"/>
            <a:ext cx="1787527" cy="871540"/>
            <a:chOff x="0" y="0"/>
            <a:chExt cx="1787525" cy="871538"/>
          </a:xfrm>
        </p:grpSpPr>
        <p:pic>
          <p:nvPicPr>
            <p:cNvPr id="549" name="image19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787526" cy="8715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0" name="Shape 550"/>
            <p:cNvSpPr/>
            <p:nvPr/>
          </p:nvSpPr>
          <p:spPr>
            <a:xfrm>
              <a:off x="53180" y="277812"/>
              <a:ext cx="1447803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R="40639" indent="40639" algn="ctr">
                <a:lnSpc>
                  <a:spcPct val="80000"/>
                </a:lnSpc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Channel A</a:t>
              </a:r>
            </a:p>
          </p:txBody>
        </p:sp>
      </p:grpSp>
      <p:pic>
        <p:nvPicPr>
          <p:cNvPr id="552" name="image2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5450" y="2633661"/>
            <a:ext cx="1028700" cy="4937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5" name="Group 555"/>
          <p:cNvGrpSpPr/>
          <p:nvPr/>
        </p:nvGrpSpPr>
        <p:grpSpPr>
          <a:xfrm>
            <a:off x="2992436" y="2481261"/>
            <a:ext cx="1787527" cy="871540"/>
            <a:chOff x="0" y="0"/>
            <a:chExt cx="1787525" cy="871538"/>
          </a:xfrm>
        </p:grpSpPr>
        <p:pic>
          <p:nvPicPr>
            <p:cNvPr id="553" name="image19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787526" cy="8715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4" name="Shape 554"/>
            <p:cNvSpPr/>
            <p:nvPr/>
          </p:nvSpPr>
          <p:spPr>
            <a:xfrm>
              <a:off x="53180" y="280987"/>
              <a:ext cx="1447803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R="40639" indent="40639" algn="ctr">
                <a:lnSpc>
                  <a:spcPct val="80000"/>
                </a:lnSpc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Channel B</a:t>
              </a:r>
            </a:p>
          </p:txBody>
        </p:sp>
      </p:grpSp>
      <p:pic>
        <p:nvPicPr>
          <p:cNvPr id="556" name="image2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6200" y="4995862"/>
            <a:ext cx="717550" cy="7191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929292">
                <a:alpha val="39999"/>
              </a:srgbClr>
            </a:outerShdw>
          </a:effectLst>
        </p:spPr>
      </p:pic>
      <p:pic>
        <p:nvPicPr>
          <p:cNvPr id="557" name="image2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96200" y="3733800"/>
            <a:ext cx="712788" cy="67627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929292">
                <a:alpha val="39999"/>
              </a:srgbClr>
            </a:outerShdw>
          </a:effectLst>
        </p:spPr>
      </p:pic>
      <p:pic>
        <p:nvPicPr>
          <p:cNvPr id="558" name="image23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24587" y="3932237"/>
            <a:ext cx="1023939" cy="487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image24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59237" y="3779837"/>
            <a:ext cx="1787527" cy="871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image25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224587" y="5224462"/>
            <a:ext cx="1023939" cy="493714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Shape 561"/>
          <p:cNvSpPr/>
          <p:nvPr/>
        </p:nvSpPr>
        <p:spPr>
          <a:xfrm>
            <a:off x="4191000" y="3973512"/>
            <a:ext cx="1612900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40639" indent="40639" algn="ctr">
              <a:def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Channel A &amp; B</a:t>
            </a:r>
          </a:p>
        </p:txBody>
      </p:sp>
      <p:pic>
        <p:nvPicPr>
          <p:cNvPr id="562" name="image24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59237" y="5072062"/>
            <a:ext cx="1787527" cy="871539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Shape 563"/>
          <p:cNvSpPr/>
          <p:nvPr/>
        </p:nvSpPr>
        <p:spPr>
          <a:xfrm>
            <a:off x="4449762" y="5268912"/>
            <a:ext cx="1231902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40639" indent="40639" algn="ctr">
              <a:def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Channel B</a:t>
            </a:r>
          </a:p>
        </p:txBody>
      </p:sp>
      <p:grpSp>
        <p:nvGrpSpPr>
          <p:cNvPr id="566" name="Group 566"/>
          <p:cNvGrpSpPr/>
          <p:nvPr/>
        </p:nvGrpSpPr>
        <p:grpSpPr>
          <a:xfrm>
            <a:off x="2055811" y="3733799"/>
            <a:ext cx="889002" cy="914402"/>
            <a:chOff x="0" y="0"/>
            <a:chExt cx="889000" cy="914400"/>
          </a:xfrm>
        </p:grpSpPr>
        <p:sp>
          <p:nvSpPr>
            <p:cNvPr id="564" name="Shape 564"/>
            <p:cNvSpPr/>
            <p:nvPr/>
          </p:nvSpPr>
          <p:spPr>
            <a:xfrm rot="16200000">
              <a:off x="-36908" y="76403"/>
              <a:ext cx="914402" cy="761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12700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65" name="Shape 565"/>
            <p:cNvSpPr/>
            <p:nvPr/>
          </p:nvSpPr>
          <p:spPr>
            <a:xfrm>
              <a:off x="0" y="304800"/>
              <a:ext cx="88900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Doc 1</a:t>
              </a:r>
            </a:p>
          </p:txBody>
        </p:sp>
      </p:grpSp>
      <p:grpSp>
        <p:nvGrpSpPr>
          <p:cNvPr id="569" name="Group 569"/>
          <p:cNvGrpSpPr/>
          <p:nvPr/>
        </p:nvGrpSpPr>
        <p:grpSpPr>
          <a:xfrm>
            <a:off x="1066005" y="3733799"/>
            <a:ext cx="889002" cy="914402"/>
            <a:chOff x="0" y="0"/>
            <a:chExt cx="889000" cy="914400"/>
          </a:xfrm>
        </p:grpSpPr>
        <p:sp>
          <p:nvSpPr>
            <p:cNvPr id="567" name="Shape 567"/>
            <p:cNvSpPr/>
            <p:nvPr/>
          </p:nvSpPr>
          <p:spPr>
            <a:xfrm rot="16200000">
              <a:off x="-36941" y="75713"/>
              <a:ext cx="914402" cy="76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12700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304800"/>
              <a:ext cx="88900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Doc 2</a:t>
              </a:r>
            </a:p>
          </p:txBody>
        </p:sp>
      </p:grpSp>
      <p:grpSp>
        <p:nvGrpSpPr>
          <p:cNvPr id="572" name="Group 572"/>
          <p:cNvGrpSpPr/>
          <p:nvPr/>
        </p:nvGrpSpPr>
        <p:grpSpPr>
          <a:xfrm>
            <a:off x="2095500" y="5122861"/>
            <a:ext cx="889000" cy="914403"/>
            <a:chOff x="0" y="0"/>
            <a:chExt cx="889000" cy="914401"/>
          </a:xfrm>
        </p:grpSpPr>
        <p:sp>
          <p:nvSpPr>
            <p:cNvPr id="570" name="Shape 570"/>
            <p:cNvSpPr/>
            <p:nvPr/>
          </p:nvSpPr>
          <p:spPr>
            <a:xfrm rot="16200000">
              <a:off x="-36909" y="76404"/>
              <a:ext cx="914403" cy="76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12700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>
              <a:off x="0" y="304800"/>
              <a:ext cx="889000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Doc 2</a:t>
              </a:r>
            </a:p>
          </p:txBody>
        </p:sp>
      </p:grpSp>
      <p:pic>
        <p:nvPicPr>
          <p:cNvPr id="573" name="image2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067050" y="3932237"/>
            <a:ext cx="1028700" cy="487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image2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067050" y="5303837"/>
            <a:ext cx="1028700" cy="487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3" grpId="4"/>
      <p:bldP build="whole" bldLvl="1" animBg="1" rev="0" advAuto="0" spid="572" grpId="10"/>
      <p:bldP build="whole" bldLvl="1" animBg="1" rev="0" advAuto="0" spid="551" grpId="1"/>
      <p:bldP build="whole" bldLvl="1" animBg="1" rev="0" advAuto="0" spid="555" grpId="2"/>
      <p:bldP build="whole" bldLvl="1" animBg="1" rev="0" advAuto="0" spid="547" grpId="5"/>
      <p:bldP build="whole" bldLvl="1" animBg="1" rev="0" advAuto="0" spid="566" grpId="7"/>
      <p:bldP build="whole" bldLvl="1" animBg="1" rev="0" advAuto="0" spid="569" grpId="8"/>
      <p:bldP build="whole" bldLvl="1" animBg="1" rev="0" advAuto="0" spid="557" grpId="6"/>
      <p:bldP build="whole" bldLvl="1" animBg="1" rev="0" advAuto="0" spid="556" grpId="9"/>
      <p:bldP build="whole" bldLvl="1" animBg="1" rev="0" advAuto="0" spid="561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4"/>
            <a:ext cx="7278690" cy="3636964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Shape 577"/>
          <p:cNvSpPr/>
          <p:nvPr/>
        </p:nvSpPr>
        <p:spPr>
          <a:xfrm>
            <a:off x="5341937" y="2314575"/>
            <a:ext cx="1578005" cy="2233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1171545" y="1757361"/>
            <a:ext cx="1752630" cy="318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9" name="Shape 579"/>
          <p:cNvSpPr/>
          <p:nvPr/>
        </p:nvSpPr>
        <p:spPr>
          <a:xfrm>
            <a:off x="2757486" y="2246311"/>
            <a:ext cx="784227" cy="220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4067163" y="2122486"/>
            <a:ext cx="201626" cy="261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6073775" y="2009775"/>
            <a:ext cx="2011364" cy="2011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3681807" y="893761"/>
            <a:ext cx="179151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586" name="Group 586"/>
          <p:cNvGrpSpPr/>
          <p:nvPr/>
        </p:nvGrpSpPr>
        <p:grpSpPr>
          <a:xfrm>
            <a:off x="3865562" y="3716336"/>
            <a:ext cx="427040" cy="860427"/>
            <a:chOff x="0" y="0"/>
            <a:chExt cx="427039" cy="860425"/>
          </a:xfrm>
        </p:grpSpPr>
        <p:sp>
          <p:nvSpPr>
            <p:cNvPr id="584" name="Shape 584"/>
            <p:cNvSpPr/>
            <p:nvPr/>
          </p:nvSpPr>
          <p:spPr>
            <a:xfrm rot="16200000">
              <a:off x="-216694" y="216693"/>
              <a:ext cx="860427" cy="427040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5" name="Shape 585"/>
            <p:cNvSpPr/>
            <p:nvPr/>
          </p:nvSpPr>
          <p:spPr>
            <a:xfrm rot="16200000">
              <a:off x="-161133" y="309563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589" name="Group 589"/>
          <p:cNvGrpSpPr/>
          <p:nvPr/>
        </p:nvGrpSpPr>
        <p:grpSpPr>
          <a:xfrm>
            <a:off x="3888189" y="2565722"/>
            <a:ext cx="489473" cy="894985"/>
            <a:chOff x="0" y="0"/>
            <a:chExt cx="489472" cy="894984"/>
          </a:xfrm>
        </p:grpSpPr>
        <p:sp>
          <p:nvSpPr>
            <p:cNvPr id="587" name="Shape 587"/>
            <p:cNvSpPr/>
            <p:nvPr/>
          </p:nvSpPr>
          <p:spPr>
            <a:xfrm rot="16500000">
              <a:off x="-186271" y="239529"/>
              <a:ext cx="862015" cy="415927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8" name="Shape 588"/>
            <p:cNvSpPr/>
            <p:nvPr/>
          </p:nvSpPr>
          <p:spPr>
            <a:xfrm rot="16500000">
              <a:off x="-130193" y="326565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592" name="Group 592"/>
          <p:cNvGrpSpPr/>
          <p:nvPr/>
        </p:nvGrpSpPr>
        <p:grpSpPr>
          <a:xfrm>
            <a:off x="682751" y="4972050"/>
            <a:ext cx="1085092" cy="1676400"/>
            <a:chOff x="0" y="0"/>
            <a:chExt cx="1085090" cy="1676400"/>
          </a:xfrm>
        </p:grpSpPr>
        <p:pic>
          <p:nvPicPr>
            <p:cNvPr id="590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1" name="image28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80237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5" name="Group 595"/>
          <p:cNvGrpSpPr/>
          <p:nvPr/>
        </p:nvGrpSpPr>
        <p:grpSpPr>
          <a:xfrm>
            <a:off x="2285999" y="4572000"/>
            <a:ext cx="1085092" cy="1676400"/>
            <a:chOff x="0" y="0"/>
            <a:chExt cx="1085090" cy="1676400"/>
          </a:xfrm>
        </p:grpSpPr>
        <p:pic>
          <p:nvPicPr>
            <p:cNvPr id="593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4" name="image29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8" name="Group 598"/>
          <p:cNvGrpSpPr/>
          <p:nvPr/>
        </p:nvGrpSpPr>
        <p:grpSpPr>
          <a:xfrm>
            <a:off x="3730752" y="4876800"/>
            <a:ext cx="1085091" cy="1676400"/>
            <a:chOff x="0" y="0"/>
            <a:chExt cx="1085090" cy="1676400"/>
          </a:xfrm>
        </p:grpSpPr>
        <p:pic>
          <p:nvPicPr>
            <p:cNvPr id="596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7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01" name="Group 601"/>
          <p:cNvGrpSpPr/>
          <p:nvPr/>
        </p:nvGrpSpPr>
        <p:grpSpPr>
          <a:xfrm>
            <a:off x="5181598" y="4648200"/>
            <a:ext cx="1085091" cy="1676400"/>
            <a:chOff x="0" y="0"/>
            <a:chExt cx="1085090" cy="1676400"/>
          </a:xfrm>
        </p:grpSpPr>
        <p:pic>
          <p:nvPicPr>
            <p:cNvPr id="599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0" name="image31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04" name="Group 604"/>
          <p:cNvGrpSpPr/>
          <p:nvPr/>
        </p:nvGrpSpPr>
        <p:grpSpPr>
          <a:xfrm>
            <a:off x="6626352" y="4724400"/>
            <a:ext cx="1085091" cy="1676400"/>
            <a:chOff x="0" y="0"/>
            <a:chExt cx="1085090" cy="1676400"/>
          </a:xfrm>
        </p:grpSpPr>
        <p:pic>
          <p:nvPicPr>
            <p:cNvPr id="602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3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07" name="Group 607"/>
          <p:cNvGrpSpPr/>
          <p:nvPr/>
        </p:nvGrpSpPr>
        <p:grpSpPr>
          <a:xfrm>
            <a:off x="7693152" y="4191000"/>
            <a:ext cx="1085091" cy="1676400"/>
            <a:chOff x="0" y="0"/>
            <a:chExt cx="1085090" cy="1676400"/>
          </a:xfrm>
        </p:grpSpPr>
        <p:pic>
          <p:nvPicPr>
            <p:cNvPr id="605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6" name="image32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4"/>
            <a:ext cx="7278690" cy="3636964"/>
          </a:xfrm>
          <a:prstGeom prst="rect">
            <a:avLst/>
          </a:prstGeom>
          <a:ln w="12700">
            <a:miter lim="400000"/>
          </a:ln>
        </p:spPr>
      </p:pic>
      <p:sp>
        <p:nvSpPr>
          <p:cNvPr id="610" name="Shape 610"/>
          <p:cNvSpPr/>
          <p:nvPr/>
        </p:nvSpPr>
        <p:spPr>
          <a:xfrm>
            <a:off x="5341937" y="2314575"/>
            <a:ext cx="1578005" cy="2233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1" name="Shape 611"/>
          <p:cNvSpPr/>
          <p:nvPr/>
        </p:nvSpPr>
        <p:spPr>
          <a:xfrm>
            <a:off x="1171545" y="1757361"/>
            <a:ext cx="1752630" cy="318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2" name="Shape 612"/>
          <p:cNvSpPr/>
          <p:nvPr/>
        </p:nvSpPr>
        <p:spPr>
          <a:xfrm>
            <a:off x="2757486" y="2246311"/>
            <a:ext cx="784227" cy="220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4067163" y="2122486"/>
            <a:ext cx="201626" cy="261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4" name="Shape 614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5" name="Shape 615"/>
          <p:cNvSpPr/>
          <p:nvPr/>
        </p:nvSpPr>
        <p:spPr>
          <a:xfrm>
            <a:off x="6073775" y="2009775"/>
            <a:ext cx="2011364" cy="2011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6" name="Shape 616"/>
          <p:cNvSpPr/>
          <p:nvPr/>
        </p:nvSpPr>
        <p:spPr>
          <a:xfrm>
            <a:off x="3681807" y="893761"/>
            <a:ext cx="179151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619" name="Group 619"/>
          <p:cNvGrpSpPr/>
          <p:nvPr/>
        </p:nvGrpSpPr>
        <p:grpSpPr>
          <a:xfrm>
            <a:off x="3887454" y="2673373"/>
            <a:ext cx="486131" cy="889705"/>
            <a:chOff x="0" y="0"/>
            <a:chExt cx="486129" cy="889703"/>
          </a:xfrm>
        </p:grpSpPr>
        <p:sp>
          <p:nvSpPr>
            <p:cNvPr id="617" name="Shape 617"/>
            <p:cNvSpPr/>
            <p:nvPr/>
          </p:nvSpPr>
          <p:spPr>
            <a:xfrm rot="16440000">
              <a:off x="-187943" y="231332"/>
              <a:ext cx="862016" cy="427040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18" name="Shape 618"/>
            <p:cNvSpPr/>
            <p:nvPr/>
          </p:nvSpPr>
          <p:spPr>
            <a:xfrm rot="16440000">
              <a:off x="-131469" y="324321"/>
              <a:ext cx="749303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22" name="Group 622"/>
          <p:cNvGrpSpPr/>
          <p:nvPr/>
        </p:nvGrpSpPr>
        <p:grpSpPr>
          <a:xfrm>
            <a:off x="4360650" y="1692452"/>
            <a:ext cx="946843" cy="661456"/>
            <a:chOff x="0" y="0"/>
            <a:chExt cx="946841" cy="661455"/>
          </a:xfrm>
        </p:grpSpPr>
        <p:sp>
          <p:nvSpPr>
            <p:cNvPr id="620" name="Shape 620"/>
            <p:cNvSpPr/>
            <p:nvPr/>
          </p:nvSpPr>
          <p:spPr>
            <a:xfrm rot="20520000">
              <a:off x="43207" y="122764"/>
              <a:ext cx="860427" cy="415927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1" name="Shape 621"/>
            <p:cNvSpPr/>
            <p:nvPr/>
          </p:nvSpPr>
          <p:spPr>
            <a:xfrm rot="20520000">
              <a:off x="98696" y="210003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25" name="Group 625"/>
          <p:cNvGrpSpPr/>
          <p:nvPr/>
        </p:nvGrpSpPr>
        <p:grpSpPr>
          <a:xfrm>
            <a:off x="3865561" y="3984624"/>
            <a:ext cx="427041" cy="860427"/>
            <a:chOff x="0" y="0"/>
            <a:chExt cx="427040" cy="860425"/>
          </a:xfrm>
        </p:grpSpPr>
        <p:sp>
          <p:nvSpPr>
            <p:cNvPr id="623" name="Shape 623"/>
            <p:cNvSpPr/>
            <p:nvPr/>
          </p:nvSpPr>
          <p:spPr>
            <a:xfrm rot="16200000">
              <a:off x="-216693" y="216692"/>
              <a:ext cx="860426" cy="427041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4" name="Shape 624"/>
            <p:cNvSpPr/>
            <p:nvPr/>
          </p:nvSpPr>
          <p:spPr>
            <a:xfrm rot="16200000">
              <a:off x="-161133" y="309563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28" name="Group 628"/>
          <p:cNvGrpSpPr/>
          <p:nvPr/>
        </p:nvGrpSpPr>
        <p:grpSpPr>
          <a:xfrm>
            <a:off x="682751" y="4972050"/>
            <a:ext cx="1085092" cy="1676400"/>
            <a:chOff x="0" y="0"/>
            <a:chExt cx="1085090" cy="1676400"/>
          </a:xfrm>
        </p:grpSpPr>
        <p:pic>
          <p:nvPicPr>
            <p:cNvPr id="626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7" name="image28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80237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1" name="Group 631"/>
          <p:cNvGrpSpPr/>
          <p:nvPr/>
        </p:nvGrpSpPr>
        <p:grpSpPr>
          <a:xfrm>
            <a:off x="2285999" y="4572000"/>
            <a:ext cx="1085092" cy="1676400"/>
            <a:chOff x="0" y="0"/>
            <a:chExt cx="1085090" cy="1676400"/>
          </a:xfrm>
        </p:grpSpPr>
        <p:pic>
          <p:nvPicPr>
            <p:cNvPr id="629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0" name="image29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4" name="Group 634"/>
          <p:cNvGrpSpPr/>
          <p:nvPr/>
        </p:nvGrpSpPr>
        <p:grpSpPr>
          <a:xfrm>
            <a:off x="3730752" y="4876800"/>
            <a:ext cx="1085091" cy="1676400"/>
            <a:chOff x="0" y="0"/>
            <a:chExt cx="1085090" cy="1676400"/>
          </a:xfrm>
        </p:grpSpPr>
        <p:pic>
          <p:nvPicPr>
            <p:cNvPr id="632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3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7" name="Group 637"/>
          <p:cNvGrpSpPr/>
          <p:nvPr/>
        </p:nvGrpSpPr>
        <p:grpSpPr>
          <a:xfrm>
            <a:off x="5181598" y="4648200"/>
            <a:ext cx="1085091" cy="1676400"/>
            <a:chOff x="0" y="0"/>
            <a:chExt cx="1085090" cy="1676400"/>
          </a:xfrm>
        </p:grpSpPr>
        <p:pic>
          <p:nvPicPr>
            <p:cNvPr id="635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6" name="image31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40" name="Group 640"/>
          <p:cNvGrpSpPr/>
          <p:nvPr/>
        </p:nvGrpSpPr>
        <p:grpSpPr>
          <a:xfrm>
            <a:off x="6626352" y="4724400"/>
            <a:ext cx="1085091" cy="1676400"/>
            <a:chOff x="0" y="0"/>
            <a:chExt cx="1085090" cy="1676400"/>
          </a:xfrm>
        </p:grpSpPr>
        <p:pic>
          <p:nvPicPr>
            <p:cNvPr id="638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9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43" name="Group 643"/>
          <p:cNvGrpSpPr/>
          <p:nvPr/>
        </p:nvGrpSpPr>
        <p:grpSpPr>
          <a:xfrm>
            <a:off x="7693152" y="4191000"/>
            <a:ext cx="1085091" cy="1676400"/>
            <a:chOff x="0" y="0"/>
            <a:chExt cx="1085090" cy="1676400"/>
          </a:xfrm>
        </p:grpSpPr>
        <p:pic>
          <p:nvPicPr>
            <p:cNvPr id="641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2" name="image32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719666" y="2921005"/>
            <a:ext cx="7772401" cy="147002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From 10, 000 Feet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4"/>
            <a:ext cx="7278690" cy="3636964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Shape 646"/>
          <p:cNvSpPr/>
          <p:nvPr/>
        </p:nvSpPr>
        <p:spPr>
          <a:xfrm>
            <a:off x="5341937" y="2314575"/>
            <a:ext cx="1578005" cy="2233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47" name="Shape 647"/>
          <p:cNvSpPr/>
          <p:nvPr/>
        </p:nvSpPr>
        <p:spPr>
          <a:xfrm>
            <a:off x="1171545" y="1757361"/>
            <a:ext cx="1752630" cy="318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48" name="Shape 648"/>
          <p:cNvSpPr/>
          <p:nvPr/>
        </p:nvSpPr>
        <p:spPr>
          <a:xfrm>
            <a:off x="2757486" y="2246311"/>
            <a:ext cx="784227" cy="220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49" name="Shape 649"/>
          <p:cNvSpPr/>
          <p:nvPr/>
        </p:nvSpPr>
        <p:spPr>
          <a:xfrm>
            <a:off x="4067163" y="2122486"/>
            <a:ext cx="201626" cy="261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50" name="Shape 650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51" name="Shape 651"/>
          <p:cNvSpPr/>
          <p:nvPr/>
        </p:nvSpPr>
        <p:spPr>
          <a:xfrm>
            <a:off x="6073775" y="2009775"/>
            <a:ext cx="2011364" cy="2011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52" name="Shape 652"/>
          <p:cNvSpPr/>
          <p:nvPr/>
        </p:nvSpPr>
        <p:spPr>
          <a:xfrm>
            <a:off x="3681807" y="893761"/>
            <a:ext cx="179151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655" name="Group 655"/>
          <p:cNvGrpSpPr/>
          <p:nvPr/>
        </p:nvGrpSpPr>
        <p:grpSpPr>
          <a:xfrm>
            <a:off x="3073838" y="1514678"/>
            <a:ext cx="931635" cy="595378"/>
            <a:chOff x="0" y="0"/>
            <a:chExt cx="931634" cy="595376"/>
          </a:xfrm>
        </p:grpSpPr>
        <p:sp>
          <p:nvSpPr>
            <p:cNvPr id="653" name="Shape 653"/>
            <p:cNvSpPr/>
            <p:nvPr/>
          </p:nvSpPr>
          <p:spPr>
            <a:xfrm rot="11520000">
              <a:off x="34809" y="84962"/>
              <a:ext cx="862016" cy="425452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4" name="Shape 654"/>
            <p:cNvSpPr/>
            <p:nvPr/>
          </p:nvSpPr>
          <p:spPr>
            <a:xfrm rot="11520000">
              <a:off x="91047" y="176922"/>
              <a:ext cx="749303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58" name="Group 658"/>
          <p:cNvGrpSpPr/>
          <p:nvPr/>
        </p:nvGrpSpPr>
        <p:grpSpPr>
          <a:xfrm>
            <a:off x="5433450" y="2373673"/>
            <a:ext cx="930428" cy="864720"/>
            <a:chOff x="0" y="0"/>
            <a:chExt cx="930427" cy="864718"/>
          </a:xfrm>
        </p:grpSpPr>
        <p:sp>
          <p:nvSpPr>
            <p:cNvPr id="656" name="Shape 656"/>
            <p:cNvSpPr/>
            <p:nvPr/>
          </p:nvSpPr>
          <p:spPr>
            <a:xfrm rot="2340000">
              <a:off x="35000" y="224396"/>
              <a:ext cx="860427" cy="415927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7" name="Shape 657"/>
            <p:cNvSpPr/>
            <p:nvPr/>
          </p:nvSpPr>
          <p:spPr>
            <a:xfrm rot="2340000">
              <a:off x="90525" y="311671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61" name="Group 661"/>
          <p:cNvGrpSpPr/>
          <p:nvPr/>
        </p:nvGrpSpPr>
        <p:grpSpPr>
          <a:xfrm>
            <a:off x="3865562" y="2903537"/>
            <a:ext cx="427040" cy="860427"/>
            <a:chOff x="0" y="0"/>
            <a:chExt cx="427039" cy="860425"/>
          </a:xfrm>
        </p:grpSpPr>
        <p:sp>
          <p:nvSpPr>
            <p:cNvPr id="659" name="Shape 659"/>
            <p:cNvSpPr/>
            <p:nvPr/>
          </p:nvSpPr>
          <p:spPr>
            <a:xfrm rot="16200000">
              <a:off x="-216694" y="216693"/>
              <a:ext cx="860427" cy="427040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0" name="Shape 660"/>
            <p:cNvSpPr/>
            <p:nvPr/>
          </p:nvSpPr>
          <p:spPr>
            <a:xfrm rot="16200000">
              <a:off x="-161133" y="309563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64" name="Group 664"/>
          <p:cNvGrpSpPr/>
          <p:nvPr/>
        </p:nvGrpSpPr>
        <p:grpSpPr>
          <a:xfrm>
            <a:off x="3865561" y="4029074"/>
            <a:ext cx="427041" cy="860427"/>
            <a:chOff x="0" y="0"/>
            <a:chExt cx="427040" cy="860425"/>
          </a:xfrm>
        </p:grpSpPr>
        <p:sp>
          <p:nvSpPr>
            <p:cNvPr id="662" name="Shape 662"/>
            <p:cNvSpPr/>
            <p:nvPr/>
          </p:nvSpPr>
          <p:spPr>
            <a:xfrm rot="16200000">
              <a:off x="-216693" y="216692"/>
              <a:ext cx="860426" cy="427041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3" name="Shape 663"/>
            <p:cNvSpPr/>
            <p:nvPr/>
          </p:nvSpPr>
          <p:spPr>
            <a:xfrm rot="16200000">
              <a:off x="-161133" y="309563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67" name="Group 667"/>
          <p:cNvGrpSpPr/>
          <p:nvPr/>
        </p:nvGrpSpPr>
        <p:grpSpPr>
          <a:xfrm>
            <a:off x="682751" y="4972050"/>
            <a:ext cx="1085092" cy="1676400"/>
            <a:chOff x="0" y="0"/>
            <a:chExt cx="1085090" cy="1676400"/>
          </a:xfrm>
        </p:grpSpPr>
        <p:pic>
          <p:nvPicPr>
            <p:cNvPr id="665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6" name="image28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80237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70" name="Group 670"/>
          <p:cNvGrpSpPr/>
          <p:nvPr/>
        </p:nvGrpSpPr>
        <p:grpSpPr>
          <a:xfrm>
            <a:off x="2285999" y="4572000"/>
            <a:ext cx="1085092" cy="1676400"/>
            <a:chOff x="0" y="0"/>
            <a:chExt cx="1085090" cy="1676400"/>
          </a:xfrm>
        </p:grpSpPr>
        <p:pic>
          <p:nvPicPr>
            <p:cNvPr id="668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9" name="image29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73" name="Group 673"/>
          <p:cNvGrpSpPr/>
          <p:nvPr/>
        </p:nvGrpSpPr>
        <p:grpSpPr>
          <a:xfrm>
            <a:off x="3730752" y="4876800"/>
            <a:ext cx="1085091" cy="1676400"/>
            <a:chOff x="0" y="0"/>
            <a:chExt cx="1085090" cy="1676400"/>
          </a:xfrm>
        </p:grpSpPr>
        <p:pic>
          <p:nvPicPr>
            <p:cNvPr id="671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2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76" name="Group 676"/>
          <p:cNvGrpSpPr/>
          <p:nvPr/>
        </p:nvGrpSpPr>
        <p:grpSpPr>
          <a:xfrm>
            <a:off x="5181598" y="4648200"/>
            <a:ext cx="1085091" cy="1676400"/>
            <a:chOff x="0" y="0"/>
            <a:chExt cx="1085090" cy="1676400"/>
          </a:xfrm>
        </p:grpSpPr>
        <p:pic>
          <p:nvPicPr>
            <p:cNvPr id="674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5" name="image31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79" name="Group 679"/>
          <p:cNvGrpSpPr/>
          <p:nvPr/>
        </p:nvGrpSpPr>
        <p:grpSpPr>
          <a:xfrm>
            <a:off x="6626352" y="4724400"/>
            <a:ext cx="1085091" cy="1676400"/>
            <a:chOff x="0" y="0"/>
            <a:chExt cx="1085090" cy="1676400"/>
          </a:xfrm>
        </p:grpSpPr>
        <p:pic>
          <p:nvPicPr>
            <p:cNvPr id="677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8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2" name="Group 682"/>
          <p:cNvGrpSpPr/>
          <p:nvPr/>
        </p:nvGrpSpPr>
        <p:grpSpPr>
          <a:xfrm>
            <a:off x="7693152" y="4191000"/>
            <a:ext cx="1085091" cy="1676400"/>
            <a:chOff x="0" y="0"/>
            <a:chExt cx="1085090" cy="1676400"/>
          </a:xfrm>
        </p:grpSpPr>
        <p:pic>
          <p:nvPicPr>
            <p:cNvPr id="680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1" name="image32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4"/>
            <a:ext cx="7278690" cy="3636964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Shape 685"/>
          <p:cNvSpPr/>
          <p:nvPr/>
        </p:nvSpPr>
        <p:spPr>
          <a:xfrm>
            <a:off x="5341937" y="2314575"/>
            <a:ext cx="1578005" cy="2233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1171545" y="1757361"/>
            <a:ext cx="1752630" cy="318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2757486" y="2246311"/>
            <a:ext cx="784227" cy="220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4067163" y="2122486"/>
            <a:ext cx="201626" cy="261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0" name="Shape 690"/>
          <p:cNvSpPr/>
          <p:nvPr/>
        </p:nvSpPr>
        <p:spPr>
          <a:xfrm>
            <a:off x="6073775" y="2009775"/>
            <a:ext cx="2011364" cy="2011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3681807" y="893761"/>
            <a:ext cx="179151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694" name="Group 694"/>
          <p:cNvGrpSpPr/>
          <p:nvPr/>
        </p:nvGrpSpPr>
        <p:grpSpPr>
          <a:xfrm>
            <a:off x="1117631" y="2734094"/>
            <a:ext cx="826767" cy="954197"/>
            <a:chOff x="0" y="0"/>
            <a:chExt cx="826766" cy="954196"/>
          </a:xfrm>
        </p:grpSpPr>
        <p:sp>
          <p:nvSpPr>
            <p:cNvPr id="692" name="Shape 692"/>
            <p:cNvSpPr/>
            <p:nvPr/>
          </p:nvSpPr>
          <p:spPr>
            <a:xfrm rot="7380000">
              <a:off x="-16830" y="263578"/>
              <a:ext cx="860427" cy="427040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3" name="Shape 693"/>
            <p:cNvSpPr/>
            <p:nvPr/>
          </p:nvSpPr>
          <p:spPr>
            <a:xfrm rot="7380000">
              <a:off x="38634" y="356349"/>
              <a:ext cx="749303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97" name="Group 697"/>
          <p:cNvGrpSpPr/>
          <p:nvPr/>
        </p:nvGrpSpPr>
        <p:grpSpPr>
          <a:xfrm>
            <a:off x="5686016" y="2514190"/>
            <a:ext cx="902518" cy="902518"/>
            <a:chOff x="0" y="0"/>
            <a:chExt cx="902517" cy="902517"/>
          </a:xfrm>
        </p:grpSpPr>
        <p:sp>
          <p:nvSpPr>
            <p:cNvPr id="695" name="Shape 695"/>
            <p:cNvSpPr/>
            <p:nvPr/>
          </p:nvSpPr>
          <p:spPr>
            <a:xfrm rot="2700000">
              <a:off x="21045" y="243295"/>
              <a:ext cx="860427" cy="415927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6" name="Shape 696"/>
            <p:cNvSpPr/>
            <p:nvPr/>
          </p:nvSpPr>
          <p:spPr>
            <a:xfrm rot="2700000">
              <a:off x="76608" y="330607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00" name="Group 700"/>
          <p:cNvGrpSpPr/>
          <p:nvPr/>
        </p:nvGrpSpPr>
        <p:grpSpPr>
          <a:xfrm>
            <a:off x="2213045" y="1494999"/>
            <a:ext cx="952124" cy="835177"/>
            <a:chOff x="0" y="0"/>
            <a:chExt cx="952123" cy="835176"/>
          </a:xfrm>
        </p:grpSpPr>
        <p:sp>
          <p:nvSpPr>
            <p:cNvPr id="698" name="Shape 698"/>
            <p:cNvSpPr/>
            <p:nvPr/>
          </p:nvSpPr>
          <p:spPr>
            <a:xfrm rot="19560000">
              <a:off x="45848" y="204068"/>
              <a:ext cx="860427" cy="427041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9" name="Shape 699"/>
            <p:cNvSpPr/>
            <p:nvPr/>
          </p:nvSpPr>
          <p:spPr>
            <a:xfrm rot="19560000">
              <a:off x="101382" y="296908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03" name="Group 703"/>
          <p:cNvGrpSpPr/>
          <p:nvPr/>
        </p:nvGrpSpPr>
        <p:grpSpPr>
          <a:xfrm>
            <a:off x="3894136" y="2581274"/>
            <a:ext cx="427041" cy="860427"/>
            <a:chOff x="0" y="0"/>
            <a:chExt cx="427040" cy="860425"/>
          </a:xfrm>
        </p:grpSpPr>
        <p:sp>
          <p:nvSpPr>
            <p:cNvPr id="701" name="Shape 701"/>
            <p:cNvSpPr/>
            <p:nvPr/>
          </p:nvSpPr>
          <p:spPr>
            <a:xfrm rot="16200000">
              <a:off x="-216693" y="216692"/>
              <a:ext cx="860426" cy="427041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2" name="Shape 702"/>
            <p:cNvSpPr/>
            <p:nvPr/>
          </p:nvSpPr>
          <p:spPr>
            <a:xfrm rot="16200000">
              <a:off x="-161133" y="309563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06" name="Group 706"/>
          <p:cNvGrpSpPr/>
          <p:nvPr/>
        </p:nvGrpSpPr>
        <p:grpSpPr>
          <a:xfrm>
            <a:off x="3767635" y="3684873"/>
            <a:ext cx="569965" cy="921510"/>
            <a:chOff x="0" y="0"/>
            <a:chExt cx="569963" cy="921508"/>
          </a:xfrm>
        </p:grpSpPr>
        <p:sp>
          <p:nvSpPr>
            <p:cNvPr id="704" name="Shape 704"/>
            <p:cNvSpPr/>
            <p:nvPr/>
          </p:nvSpPr>
          <p:spPr>
            <a:xfrm rot="15600000">
              <a:off x="-145232" y="247234"/>
              <a:ext cx="860427" cy="427041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5" name="Shape 705"/>
            <p:cNvSpPr/>
            <p:nvPr/>
          </p:nvSpPr>
          <p:spPr>
            <a:xfrm rot="15600000">
              <a:off x="-89361" y="340414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09" name="Group 709"/>
          <p:cNvGrpSpPr/>
          <p:nvPr/>
        </p:nvGrpSpPr>
        <p:grpSpPr>
          <a:xfrm>
            <a:off x="682751" y="4972050"/>
            <a:ext cx="1085092" cy="1676400"/>
            <a:chOff x="0" y="0"/>
            <a:chExt cx="1085090" cy="1676400"/>
          </a:xfrm>
        </p:grpSpPr>
        <p:pic>
          <p:nvPicPr>
            <p:cNvPr id="707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8" name="image28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80237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12" name="Group 712"/>
          <p:cNvGrpSpPr/>
          <p:nvPr/>
        </p:nvGrpSpPr>
        <p:grpSpPr>
          <a:xfrm>
            <a:off x="2285999" y="4572000"/>
            <a:ext cx="1085092" cy="1676400"/>
            <a:chOff x="0" y="0"/>
            <a:chExt cx="1085090" cy="1676400"/>
          </a:xfrm>
        </p:grpSpPr>
        <p:pic>
          <p:nvPicPr>
            <p:cNvPr id="710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1" name="image29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15" name="Group 715"/>
          <p:cNvGrpSpPr/>
          <p:nvPr/>
        </p:nvGrpSpPr>
        <p:grpSpPr>
          <a:xfrm>
            <a:off x="3730752" y="4876800"/>
            <a:ext cx="1085091" cy="1676400"/>
            <a:chOff x="0" y="0"/>
            <a:chExt cx="1085090" cy="1676400"/>
          </a:xfrm>
        </p:grpSpPr>
        <p:pic>
          <p:nvPicPr>
            <p:cNvPr id="713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4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18" name="Group 718"/>
          <p:cNvGrpSpPr/>
          <p:nvPr/>
        </p:nvGrpSpPr>
        <p:grpSpPr>
          <a:xfrm>
            <a:off x="5181598" y="4648200"/>
            <a:ext cx="1085091" cy="1676400"/>
            <a:chOff x="0" y="0"/>
            <a:chExt cx="1085090" cy="1676400"/>
          </a:xfrm>
        </p:grpSpPr>
        <p:pic>
          <p:nvPicPr>
            <p:cNvPr id="716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7" name="image31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21" name="Group 721"/>
          <p:cNvGrpSpPr/>
          <p:nvPr/>
        </p:nvGrpSpPr>
        <p:grpSpPr>
          <a:xfrm>
            <a:off x="6626352" y="4724400"/>
            <a:ext cx="1085091" cy="1676400"/>
            <a:chOff x="0" y="0"/>
            <a:chExt cx="1085090" cy="1676400"/>
          </a:xfrm>
        </p:grpSpPr>
        <p:pic>
          <p:nvPicPr>
            <p:cNvPr id="719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0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24" name="Group 724"/>
          <p:cNvGrpSpPr/>
          <p:nvPr/>
        </p:nvGrpSpPr>
        <p:grpSpPr>
          <a:xfrm>
            <a:off x="7693152" y="4191000"/>
            <a:ext cx="1085091" cy="1676400"/>
            <a:chOff x="0" y="0"/>
            <a:chExt cx="1085090" cy="1676400"/>
          </a:xfrm>
        </p:grpSpPr>
        <p:pic>
          <p:nvPicPr>
            <p:cNvPr id="722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3" name="image32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4"/>
            <a:ext cx="7278690" cy="3636964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Shape 727"/>
          <p:cNvSpPr/>
          <p:nvPr/>
        </p:nvSpPr>
        <p:spPr>
          <a:xfrm>
            <a:off x="5341937" y="2314575"/>
            <a:ext cx="1578005" cy="2233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28" name="Shape 728"/>
          <p:cNvSpPr/>
          <p:nvPr/>
        </p:nvSpPr>
        <p:spPr>
          <a:xfrm>
            <a:off x="1171545" y="1757361"/>
            <a:ext cx="1752630" cy="318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29" name="Shape 729"/>
          <p:cNvSpPr/>
          <p:nvPr/>
        </p:nvSpPr>
        <p:spPr>
          <a:xfrm>
            <a:off x="2757486" y="2246311"/>
            <a:ext cx="784227" cy="220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0" name="Shape 730"/>
          <p:cNvSpPr/>
          <p:nvPr/>
        </p:nvSpPr>
        <p:spPr>
          <a:xfrm>
            <a:off x="4067163" y="2122486"/>
            <a:ext cx="201626" cy="261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1" name="Shape 731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2" name="Shape 732"/>
          <p:cNvSpPr/>
          <p:nvPr/>
        </p:nvSpPr>
        <p:spPr>
          <a:xfrm>
            <a:off x="6073775" y="2009775"/>
            <a:ext cx="2011364" cy="2011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3" name="Shape 733"/>
          <p:cNvSpPr/>
          <p:nvPr/>
        </p:nvSpPr>
        <p:spPr>
          <a:xfrm>
            <a:off x="3681807" y="893761"/>
            <a:ext cx="179151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736" name="Group 736"/>
          <p:cNvGrpSpPr/>
          <p:nvPr/>
        </p:nvGrpSpPr>
        <p:grpSpPr>
          <a:xfrm>
            <a:off x="1065764" y="2741077"/>
            <a:ext cx="635183" cy="941634"/>
            <a:chOff x="0" y="0"/>
            <a:chExt cx="635182" cy="941633"/>
          </a:xfrm>
        </p:grpSpPr>
        <p:sp>
          <p:nvSpPr>
            <p:cNvPr id="734" name="Shape 734"/>
            <p:cNvSpPr/>
            <p:nvPr/>
          </p:nvSpPr>
          <p:spPr>
            <a:xfrm rot="6300000">
              <a:off x="-112622" y="257297"/>
              <a:ext cx="860427" cy="427040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5" name="Shape 735"/>
            <p:cNvSpPr/>
            <p:nvPr/>
          </p:nvSpPr>
          <p:spPr>
            <a:xfrm rot="6300000">
              <a:off x="-57216" y="350009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39" name="Group 739"/>
          <p:cNvGrpSpPr/>
          <p:nvPr/>
        </p:nvGrpSpPr>
        <p:grpSpPr>
          <a:xfrm>
            <a:off x="5782854" y="2612616"/>
            <a:ext cx="902517" cy="902518"/>
            <a:chOff x="0" y="0"/>
            <a:chExt cx="902516" cy="902516"/>
          </a:xfrm>
        </p:grpSpPr>
        <p:sp>
          <p:nvSpPr>
            <p:cNvPr id="737" name="Shape 737"/>
            <p:cNvSpPr/>
            <p:nvPr/>
          </p:nvSpPr>
          <p:spPr>
            <a:xfrm rot="2700000">
              <a:off x="21045" y="243295"/>
              <a:ext cx="860426" cy="415927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8" name="Shape 738"/>
            <p:cNvSpPr/>
            <p:nvPr/>
          </p:nvSpPr>
          <p:spPr>
            <a:xfrm rot="2700000">
              <a:off x="76608" y="330607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42" name="Group 742"/>
          <p:cNvGrpSpPr/>
          <p:nvPr/>
        </p:nvGrpSpPr>
        <p:grpSpPr>
          <a:xfrm>
            <a:off x="1888997" y="1686049"/>
            <a:ext cx="858867" cy="944167"/>
            <a:chOff x="0" y="0"/>
            <a:chExt cx="858865" cy="944165"/>
          </a:xfrm>
        </p:grpSpPr>
        <p:sp>
          <p:nvSpPr>
            <p:cNvPr id="740" name="Shape 740"/>
            <p:cNvSpPr/>
            <p:nvPr/>
          </p:nvSpPr>
          <p:spPr>
            <a:xfrm rot="18420000">
              <a:off x="-781" y="258563"/>
              <a:ext cx="860427" cy="427040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1" name="Shape 741"/>
            <p:cNvSpPr/>
            <p:nvPr/>
          </p:nvSpPr>
          <p:spPr>
            <a:xfrm rot="18420000">
              <a:off x="54867" y="351517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45" name="Group 745"/>
          <p:cNvGrpSpPr/>
          <p:nvPr/>
        </p:nvGrpSpPr>
        <p:grpSpPr>
          <a:xfrm>
            <a:off x="4353082" y="1866872"/>
            <a:ext cx="913058" cy="542854"/>
            <a:chOff x="0" y="0"/>
            <a:chExt cx="913057" cy="542853"/>
          </a:xfrm>
        </p:grpSpPr>
        <p:sp>
          <p:nvSpPr>
            <p:cNvPr id="743" name="Shape 743"/>
            <p:cNvSpPr/>
            <p:nvPr/>
          </p:nvSpPr>
          <p:spPr>
            <a:xfrm rot="480000">
              <a:off x="25521" y="57906"/>
              <a:ext cx="862015" cy="427041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4" name="Shape 744"/>
            <p:cNvSpPr/>
            <p:nvPr/>
          </p:nvSpPr>
          <p:spPr>
            <a:xfrm rot="480000">
              <a:off x="81790" y="150687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48" name="Group 748"/>
          <p:cNvGrpSpPr/>
          <p:nvPr/>
        </p:nvGrpSpPr>
        <p:grpSpPr>
          <a:xfrm>
            <a:off x="3867150" y="2989262"/>
            <a:ext cx="425450" cy="860427"/>
            <a:chOff x="0" y="0"/>
            <a:chExt cx="425450" cy="860425"/>
          </a:xfrm>
        </p:grpSpPr>
        <p:sp>
          <p:nvSpPr>
            <p:cNvPr id="746" name="Shape 746"/>
            <p:cNvSpPr/>
            <p:nvPr/>
          </p:nvSpPr>
          <p:spPr>
            <a:xfrm rot="16200000">
              <a:off x="-217488" y="217487"/>
              <a:ext cx="860426" cy="425451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7" name="Shape 747"/>
            <p:cNvSpPr/>
            <p:nvPr/>
          </p:nvSpPr>
          <p:spPr>
            <a:xfrm rot="16200000">
              <a:off x="-161926" y="309563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51" name="Group 751"/>
          <p:cNvGrpSpPr/>
          <p:nvPr/>
        </p:nvGrpSpPr>
        <p:grpSpPr>
          <a:xfrm>
            <a:off x="3865562" y="4389436"/>
            <a:ext cx="427040" cy="860427"/>
            <a:chOff x="0" y="0"/>
            <a:chExt cx="427039" cy="860425"/>
          </a:xfrm>
        </p:grpSpPr>
        <p:sp>
          <p:nvSpPr>
            <p:cNvPr id="749" name="Shape 749"/>
            <p:cNvSpPr/>
            <p:nvPr/>
          </p:nvSpPr>
          <p:spPr>
            <a:xfrm rot="16200000">
              <a:off x="-216694" y="216693"/>
              <a:ext cx="860427" cy="427040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0" name="Shape 750"/>
            <p:cNvSpPr/>
            <p:nvPr/>
          </p:nvSpPr>
          <p:spPr>
            <a:xfrm rot="16200000">
              <a:off x="-161133" y="309563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54" name="Group 754"/>
          <p:cNvGrpSpPr/>
          <p:nvPr/>
        </p:nvGrpSpPr>
        <p:grpSpPr>
          <a:xfrm>
            <a:off x="682751" y="4972050"/>
            <a:ext cx="1085092" cy="1676400"/>
            <a:chOff x="0" y="0"/>
            <a:chExt cx="1085090" cy="1676400"/>
          </a:xfrm>
        </p:grpSpPr>
        <p:pic>
          <p:nvPicPr>
            <p:cNvPr id="752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3" name="image28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80237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57" name="Group 757"/>
          <p:cNvGrpSpPr/>
          <p:nvPr/>
        </p:nvGrpSpPr>
        <p:grpSpPr>
          <a:xfrm>
            <a:off x="2285999" y="4572000"/>
            <a:ext cx="1085092" cy="1676400"/>
            <a:chOff x="0" y="0"/>
            <a:chExt cx="1085090" cy="1676400"/>
          </a:xfrm>
        </p:grpSpPr>
        <p:pic>
          <p:nvPicPr>
            <p:cNvPr id="755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image29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0" name="Group 760"/>
          <p:cNvGrpSpPr/>
          <p:nvPr/>
        </p:nvGrpSpPr>
        <p:grpSpPr>
          <a:xfrm>
            <a:off x="3730752" y="4876800"/>
            <a:ext cx="1085091" cy="1676400"/>
            <a:chOff x="0" y="0"/>
            <a:chExt cx="1085090" cy="1676400"/>
          </a:xfrm>
        </p:grpSpPr>
        <p:pic>
          <p:nvPicPr>
            <p:cNvPr id="758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9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3" name="Group 763"/>
          <p:cNvGrpSpPr/>
          <p:nvPr/>
        </p:nvGrpSpPr>
        <p:grpSpPr>
          <a:xfrm>
            <a:off x="5181598" y="4648200"/>
            <a:ext cx="1085091" cy="1676400"/>
            <a:chOff x="0" y="0"/>
            <a:chExt cx="1085090" cy="1676400"/>
          </a:xfrm>
        </p:grpSpPr>
        <p:pic>
          <p:nvPicPr>
            <p:cNvPr id="761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image31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6" name="Group 766"/>
          <p:cNvGrpSpPr/>
          <p:nvPr/>
        </p:nvGrpSpPr>
        <p:grpSpPr>
          <a:xfrm>
            <a:off x="6626352" y="4724400"/>
            <a:ext cx="1085091" cy="1676400"/>
            <a:chOff x="0" y="0"/>
            <a:chExt cx="1085090" cy="1676400"/>
          </a:xfrm>
        </p:grpSpPr>
        <p:pic>
          <p:nvPicPr>
            <p:cNvPr id="764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5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9" name="Group 769"/>
          <p:cNvGrpSpPr/>
          <p:nvPr/>
        </p:nvGrpSpPr>
        <p:grpSpPr>
          <a:xfrm>
            <a:off x="7693152" y="4191000"/>
            <a:ext cx="1085091" cy="1676400"/>
            <a:chOff x="0" y="0"/>
            <a:chExt cx="1085090" cy="1676400"/>
          </a:xfrm>
        </p:grpSpPr>
        <p:pic>
          <p:nvPicPr>
            <p:cNvPr id="767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8" name="image32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4"/>
            <a:ext cx="7278690" cy="3636964"/>
          </a:xfrm>
          <a:prstGeom prst="rect">
            <a:avLst/>
          </a:prstGeom>
          <a:ln w="12700">
            <a:miter lim="400000"/>
          </a:ln>
        </p:spPr>
      </p:pic>
      <p:sp>
        <p:nvSpPr>
          <p:cNvPr id="772" name="Shape 772"/>
          <p:cNvSpPr/>
          <p:nvPr/>
        </p:nvSpPr>
        <p:spPr>
          <a:xfrm>
            <a:off x="5341937" y="2314575"/>
            <a:ext cx="1578005" cy="2233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3" name="Shape 773"/>
          <p:cNvSpPr/>
          <p:nvPr/>
        </p:nvSpPr>
        <p:spPr>
          <a:xfrm>
            <a:off x="1171545" y="1757361"/>
            <a:ext cx="1752630" cy="318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4" name="Shape 774"/>
          <p:cNvSpPr/>
          <p:nvPr/>
        </p:nvSpPr>
        <p:spPr>
          <a:xfrm>
            <a:off x="2757486" y="2246311"/>
            <a:ext cx="784227" cy="220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5" name="Shape 775"/>
          <p:cNvSpPr/>
          <p:nvPr/>
        </p:nvSpPr>
        <p:spPr>
          <a:xfrm>
            <a:off x="4067163" y="2122486"/>
            <a:ext cx="201626" cy="261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6" name="Shape 776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7" name="Shape 777"/>
          <p:cNvSpPr/>
          <p:nvPr/>
        </p:nvSpPr>
        <p:spPr>
          <a:xfrm>
            <a:off x="6073775" y="2009775"/>
            <a:ext cx="2011364" cy="2011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8" name="Shape 778"/>
          <p:cNvSpPr/>
          <p:nvPr/>
        </p:nvSpPr>
        <p:spPr>
          <a:xfrm>
            <a:off x="3681807" y="893761"/>
            <a:ext cx="179151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781" name="Group 781"/>
          <p:cNvGrpSpPr/>
          <p:nvPr/>
        </p:nvGrpSpPr>
        <p:grpSpPr>
          <a:xfrm>
            <a:off x="1057624" y="3064953"/>
            <a:ext cx="635594" cy="943169"/>
            <a:chOff x="0" y="0"/>
            <a:chExt cx="635593" cy="943167"/>
          </a:xfrm>
        </p:grpSpPr>
        <p:sp>
          <p:nvSpPr>
            <p:cNvPr id="779" name="Shape 779"/>
            <p:cNvSpPr/>
            <p:nvPr/>
          </p:nvSpPr>
          <p:spPr>
            <a:xfrm rot="6300000">
              <a:off x="-113211" y="258064"/>
              <a:ext cx="862015" cy="427040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80" name="Shape 780"/>
            <p:cNvSpPr/>
            <p:nvPr/>
          </p:nvSpPr>
          <p:spPr>
            <a:xfrm rot="6300000">
              <a:off x="-57012" y="350776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84" name="Group 784"/>
          <p:cNvGrpSpPr/>
          <p:nvPr/>
        </p:nvGrpSpPr>
        <p:grpSpPr>
          <a:xfrm>
            <a:off x="6230699" y="3062421"/>
            <a:ext cx="826851" cy="947226"/>
            <a:chOff x="0" y="0"/>
            <a:chExt cx="826850" cy="947224"/>
          </a:xfrm>
        </p:grpSpPr>
        <p:sp>
          <p:nvSpPr>
            <p:cNvPr id="782" name="Shape 782"/>
            <p:cNvSpPr/>
            <p:nvPr/>
          </p:nvSpPr>
          <p:spPr>
            <a:xfrm rot="3360000">
              <a:off x="-17582" y="265649"/>
              <a:ext cx="862015" cy="415927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83" name="Shape 783"/>
            <p:cNvSpPr/>
            <p:nvPr/>
          </p:nvSpPr>
          <p:spPr>
            <a:xfrm rot="3360000">
              <a:off x="38748" y="352934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87" name="Group 787"/>
          <p:cNvGrpSpPr/>
          <p:nvPr/>
        </p:nvGrpSpPr>
        <p:grpSpPr>
          <a:xfrm>
            <a:off x="1685796" y="1889249"/>
            <a:ext cx="858868" cy="944167"/>
            <a:chOff x="0" y="0"/>
            <a:chExt cx="858866" cy="944165"/>
          </a:xfrm>
        </p:grpSpPr>
        <p:sp>
          <p:nvSpPr>
            <p:cNvPr id="785" name="Shape 785"/>
            <p:cNvSpPr/>
            <p:nvPr/>
          </p:nvSpPr>
          <p:spPr>
            <a:xfrm rot="18420000">
              <a:off x="-780" y="258562"/>
              <a:ext cx="860427" cy="427041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86" name="Shape 786"/>
            <p:cNvSpPr/>
            <p:nvPr/>
          </p:nvSpPr>
          <p:spPr>
            <a:xfrm rot="18420000">
              <a:off x="54866" y="351516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90" name="Group 790"/>
          <p:cNvGrpSpPr/>
          <p:nvPr/>
        </p:nvGrpSpPr>
        <p:grpSpPr>
          <a:xfrm>
            <a:off x="4928927" y="1939885"/>
            <a:ext cx="951062" cy="844242"/>
            <a:chOff x="0" y="0"/>
            <a:chExt cx="951060" cy="844241"/>
          </a:xfrm>
        </p:grpSpPr>
        <p:sp>
          <p:nvSpPr>
            <p:cNvPr id="788" name="Shape 788"/>
            <p:cNvSpPr/>
            <p:nvPr/>
          </p:nvSpPr>
          <p:spPr>
            <a:xfrm rot="2100000">
              <a:off x="44523" y="208600"/>
              <a:ext cx="862015" cy="427041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89" name="Shape 789"/>
            <p:cNvSpPr/>
            <p:nvPr/>
          </p:nvSpPr>
          <p:spPr>
            <a:xfrm rot="2100000">
              <a:off x="100845" y="301433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93" name="Group 793"/>
          <p:cNvGrpSpPr/>
          <p:nvPr/>
        </p:nvGrpSpPr>
        <p:grpSpPr>
          <a:xfrm>
            <a:off x="3917949" y="2298699"/>
            <a:ext cx="427041" cy="860427"/>
            <a:chOff x="0" y="0"/>
            <a:chExt cx="427040" cy="860425"/>
          </a:xfrm>
        </p:grpSpPr>
        <p:sp>
          <p:nvSpPr>
            <p:cNvPr id="791" name="Shape 791"/>
            <p:cNvSpPr/>
            <p:nvPr/>
          </p:nvSpPr>
          <p:spPr>
            <a:xfrm rot="16200000">
              <a:off x="-216693" y="216692"/>
              <a:ext cx="860426" cy="427041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2" name="Shape 792"/>
            <p:cNvSpPr/>
            <p:nvPr/>
          </p:nvSpPr>
          <p:spPr>
            <a:xfrm rot="16200000">
              <a:off x="-161133" y="309563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96" name="Group 796"/>
          <p:cNvGrpSpPr/>
          <p:nvPr/>
        </p:nvGrpSpPr>
        <p:grpSpPr>
          <a:xfrm>
            <a:off x="3865562" y="3716336"/>
            <a:ext cx="427040" cy="860427"/>
            <a:chOff x="0" y="0"/>
            <a:chExt cx="427039" cy="860425"/>
          </a:xfrm>
        </p:grpSpPr>
        <p:sp>
          <p:nvSpPr>
            <p:cNvPr id="794" name="Shape 794"/>
            <p:cNvSpPr/>
            <p:nvPr/>
          </p:nvSpPr>
          <p:spPr>
            <a:xfrm rot="16200000">
              <a:off x="-216694" y="216693"/>
              <a:ext cx="860427" cy="427040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5" name="Shape 795"/>
            <p:cNvSpPr/>
            <p:nvPr/>
          </p:nvSpPr>
          <p:spPr>
            <a:xfrm rot="16200000">
              <a:off x="-161133" y="309563"/>
              <a:ext cx="749302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99" name="Group 799"/>
          <p:cNvGrpSpPr/>
          <p:nvPr/>
        </p:nvGrpSpPr>
        <p:grpSpPr>
          <a:xfrm>
            <a:off x="682751" y="4972050"/>
            <a:ext cx="1085092" cy="1676400"/>
            <a:chOff x="0" y="0"/>
            <a:chExt cx="1085090" cy="1676400"/>
          </a:xfrm>
        </p:grpSpPr>
        <p:pic>
          <p:nvPicPr>
            <p:cNvPr id="797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8" name="image28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80237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02" name="Group 802"/>
          <p:cNvGrpSpPr/>
          <p:nvPr/>
        </p:nvGrpSpPr>
        <p:grpSpPr>
          <a:xfrm>
            <a:off x="2285999" y="4572000"/>
            <a:ext cx="1085092" cy="1676400"/>
            <a:chOff x="0" y="0"/>
            <a:chExt cx="1085090" cy="1676400"/>
          </a:xfrm>
        </p:grpSpPr>
        <p:pic>
          <p:nvPicPr>
            <p:cNvPr id="800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1" name="image29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05" name="Group 805"/>
          <p:cNvGrpSpPr/>
          <p:nvPr/>
        </p:nvGrpSpPr>
        <p:grpSpPr>
          <a:xfrm>
            <a:off x="3730752" y="4876800"/>
            <a:ext cx="1085091" cy="1676400"/>
            <a:chOff x="0" y="0"/>
            <a:chExt cx="1085090" cy="1676400"/>
          </a:xfrm>
        </p:grpSpPr>
        <p:pic>
          <p:nvPicPr>
            <p:cNvPr id="803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4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08" name="Group 808"/>
          <p:cNvGrpSpPr/>
          <p:nvPr/>
        </p:nvGrpSpPr>
        <p:grpSpPr>
          <a:xfrm>
            <a:off x="5181598" y="4648200"/>
            <a:ext cx="1085091" cy="1676400"/>
            <a:chOff x="0" y="0"/>
            <a:chExt cx="1085090" cy="1676400"/>
          </a:xfrm>
        </p:grpSpPr>
        <p:pic>
          <p:nvPicPr>
            <p:cNvPr id="806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7" name="image31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1" name="Group 811"/>
          <p:cNvGrpSpPr/>
          <p:nvPr/>
        </p:nvGrpSpPr>
        <p:grpSpPr>
          <a:xfrm>
            <a:off x="6626352" y="4724400"/>
            <a:ext cx="1085091" cy="1676400"/>
            <a:chOff x="0" y="0"/>
            <a:chExt cx="1085090" cy="1676400"/>
          </a:xfrm>
        </p:grpSpPr>
        <p:pic>
          <p:nvPicPr>
            <p:cNvPr id="809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0" name="image3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377951"/>
              <a:ext cx="1085092" cy="8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4" name="Group 814"/>
          <p:cNvGrpSpPr/>
          <p:nvPr/>
        </p:nvGrpSpPr>
        <p:grpSpPr>
          <a:xfrm>
            <a:off x="7693152" y="4191000"/>
            <a:ext cx="1085091" cy="1676400"/>
            <a:chOff x="0" y="0"/>
            <a:chExt cx="1085090" cy="1676400"/>
          </a:xfrm>
        </p:grpSpPr>
        <p:pic>
          <p:nvPicPr>
            <p:cNvPr id="812" name="image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3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3" name="image32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381000"/>
              <a:ext cx="1085092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type="title"/>
          </p:nvPr>
        </p:nvSpPr>
        <p:spPr>
          <a:xfrm>
            <a:off x="719137" y="2921000"/>
            <a:ext cx="7772401" cy="147002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How do I get started?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19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Shape 820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Download Sync Gateway</a:t>
            </a:r>
          </a:p>
        </p:txBody>
      </p:sp>
      <p:sp>
        <p:nvSpPr>
          <p:cNvPr id="821" name="Shape 821"/>
          <p:cNvSpPr/>
          <p:nvPr>
            <p:ph type="body" idx="1"/>
          </p:nvPr>
        </p:nvSpPr>
        <p:spPr>
          <a:xfrm>
            <a:off x="609600" y="1071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457200"/>
            <a:lvl2pPr marL="796925" indent="-457200">
              <a:buChar char="•"/>
              <a:defRPr b="0">
                <a:solidFill>
                  <a:srgbClr val="000000"/>
                </a:solidFill>
                <a:uFillTx/>
                <a:hlinkClick r:id="rId3" invalidUrl="" action="" tgtFrame="" tooltip="" history="1" highlightClick="0" endSnd="0"/>
              </a:defRPr>
            </a:lvl2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Download from Couchbase website: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/>
            </a:pPr>
            <a:r>
              <a:rPr sz="2400">
                <a:hlinkClick r:id="rId3" invalidUrl="" action="" tgtFrame="" tooltip="" history="1" highlightClick="0" endSnd="0"/>
              </a:rPr>
              <a:t>http://www.couchbase.com/downloads</a:t>
            </a:r>
          </a:p>
        </p:txBody>
      </p:sp>
      <p:pic>
        <p:nvPicPr>
          <p:cNvPr id="822" name="image3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0823" y="2079139"/>
            <a:ext cx="6675054" cy="4063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0" grpId="1"/>
      <p:bldP build="whole" bldLvl="1" animBg="1" rev="0" advAuto="0" spid="821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2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826" name="Shape 826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Setup Couchbase Server</a:t>
            </a:r>
          </a:p>
        </p:txBody>
      </p:sp>
      <p:sp>
        <p:nvSpPr>
          <p:cNvPr id="827" name="Shape 827"/>
          <p:cNvSpPr/>
          <p:nvPr>
            <p:ph type="body" idx="1"/>
          </p:nvPr>
        </p:nvSpPr>
        <p:spPr>
          <a:xfrm>
            <a:off x="533400" y="1409501"/>
            <a:ext cx="3212539" cy="40389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Open the Couchbase Server Admin Console and log on using your administrator credentials.</a:t>
            </a: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In the toolbar, click Data Buckets.</a:t>
            </a: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On the Data Buckets page, click Create New Data Bucket and create a bucket named </a:t>
            </a:r>
            <a:r>
              <a:rPr b="1" i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sync_gateway 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in the default pool</a:t>
            </a:r>
          </a:p>
        </p:txBody>
      </p:sp>
      <p:pic>
        <p:nvPicPr>
          <p:cNvPr id="828" name="image3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3295" y="1409502"/>
            <a:ext cx="4478266" cy="4038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6" grpId="1"/>
      <p:bldP build="whole" bldLvl="1" animBg="1" rev="0" advAuto="0" spid="827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31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Shape 832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Run Sync Gateway</a:t>
            </a:r>
          </a:p>
        </p:txBody>
      </p:sp>
      <p:sp>
        <p:nvSpPr>
          <p:cNvPr id="833" name="Shape 833"/>
          <p:cNvSpPr/>
          <p:nvPr>
            <p:ph type="body" idx="1"/>
          </p:nvPr>
        </p:nvSpPr>
        <p:spPr>
          <a:xfrm>
            <a:off x="609600" y="14779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57200" indent="-457200"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Install/Unzip Sync Gateway</a:t>
            </a:r>
          </a:p>
          <a:p>
            <a:pPr lvl="0" marL="457200" indent="-457200"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Run it with </a:t>
            </a:r>
          </a:p>
          <a:p>
            <a:pPr lvl="1" marL="682625" indent="-342900"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./bin/sync_gateway -url http://localhost:8091</a:t>
            </a:r>
          </a:p>
          <a:p>
            <a:pPr lvl="1" marL="682625" indent="-342900"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You can use the -bucket option to define another bucket name than </a:t>
            </a:r>
            <a:r>
              <a:rPr b="1" i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sync_gateway</a:t>
            </a:r>
          </a:p>
        </p:txBody>
      </p:sp>
      <p:pic>
        <p:nvPicPr>
          <p:cNvPr id="834" name="image3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540" y="3629843"/>
            <a:ext cx="7971320" cy="1816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2" grpId="1"/>
      <p:bldP build="whole" bldLvl="1" animBg="1" rev="0" advAuto="0" spid="833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3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838" name="Shape 838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The Configuration File</a:t>
            </a:r>
          </a:p>
        </p:txBody>
      </p:sp>
      <p:sp>
        <p:nvSpPr>
          <p:cNvPr id="839" name="Shape 839"/>
          <p:cNvSpPr/>
          <p:nvPr>
            <p:ph type="body" idx="1"/>
          </p:nvPr>
        </p:nvSpPr>
        <p:spPr>
          <a:xfrm>
            <a:off x="609600" y="14779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57200" indent="-457200"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You can use a JSON config file instead of giving CMD parameters </a:t>
            </a:r>
          </a:p>
          <a:p>
            <a:pPr lvl="1" marL="682625" indent="-342900"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./sync_gateway config.json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682625" indent="-342900"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Two different port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682625" indent="-342900"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Admin on 4985 and regular call on 4984</a:t>
            </a:r>
          </a:p>
        </p:txBody>
      </p:sp>
      <p:sp>
        <p:nvSpPr>
          <p:cNvPr id="840" name="Shape 840"/>
          <p:cNvSpPr/>
          <p:nvPr/>
        </p:nvSpPr>
        <p:spPr>
          <a:xfrm>
            <a:off x="1783723" y="3418681"/>
            <a:ext cx="5728954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"interface":":4984",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"adminInterface":":4985",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"log":["REST"],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"databases":{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 "sync_gateway":{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    "server":"http://localhost:8091",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    "bucket":"sync_gateway",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    "sync":`function(doc) {channel(doc.channels);}`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 }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}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8" grpId="1"/>
      <p:bldP build="whole" bldLvl="1" animBg="1" rev="0" advAuto="0" spid="839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43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844" name="Shape 844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Playing with the REST API</a:t>
            </a:r>
          </a:p>
        </p:txBody>
      </p:sp>
      <p:grpSp>
        <p:nvGrpSpPr>
          <p:cNvPr id="847" name="Group 847"/>
          <p:cNvGrpSpPr/>
          <p:nvPr/>
        </p:nvGrpSpPr>
        <p:grpSpPr>
          <a:xfrm>
            <a:off x="267856" y="1666007"/>
            <a:ext cx="8629096" cy="3930519"/>
            <a:chOff x="0" y="0"/>
            <a:chExt cx="8629095" cy="3930517"/>
          </a:xfrm>
        </p:grpSpPr>
        <p:sp>
          <p:nvSpPr>
            <p:cNvPr id="845" name="Shape 845"/>
            <p:cNvSpPr/>
            <p:nvPr/>
          </p:nvSpPr>
          <p:spPr>
            <a:xfrm>
              <a:off x="0" y="-1"/>
              <a:ext cx="8629096" cy="3930519"/>
            </a:xfrm>
            <a:prstGeom prst="rect">
              <a:avLst/>
            </a:prstGeom>
            <a:solidFill>
              <a:srgbClr val="14320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lvl="0" indent="101600"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6" name="Shape 846"/>
            <p:cNvSpPr/>
            <p:nvPr/>
          </p:nvSpPr>
          <p:spPr>
            <a:xfrm>
              <a:off x="0" y="-1"/>
              <a:ext cx="8629096" cy="182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>
                  <a:solidFill>
                    <a:srgbClr val="000000"/>
                  </a:solidFill>
                  <a:uFillTx/>
                </a:defRPr>
              </a:pPr>
              <a:r>
                <a:rPr b="1" sz="120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$ curl http://localhost:4985/sync_gateway/</a:t>
              </a:r>
              <a:endParaRPr b="1" sz="12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1"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00F900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{“committed_update_seq”:0, “compact_running":false, “db_name":"sync_gateway", “disk_format_version":0, “instance_start_time":1411944865170109, “purge_seq":0, "update_seq":0}</a:t>
              </a:r>
              <a:endParaRPr sz="1200">
                <a:solidFill>
                  <a:srgbClr val="00F900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457200">
                <a:spcBef>
                  <a:spcPts val="16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>
                  <a:solidFill>
                    <a:srgbClr val="000000"/>
                  </a:solidFill>
                  <a:uFillTx/>
                </a:defRPr>
              </a:pPr>
              <a:r>
                <a:rPr b="1" sz="120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$ curl http://localhost:4984/sync_gateway</a:t>
              </a:r>
              <a:endParaRPr b="1" sz="12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1"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00F900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{"error":"Unauthorized","reason":"Login required”}</a:t>
              </a:r>
              <a:endParaRPr sz="1200">
                <a:solidFill>
                  <a:srgbClr val="00F900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457200">
                <a:spcBef>
                  <a:spcPts val="16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>
                  <a:solidFill>
                    <a:srgbClr val="000000"/>
                  </a:solidFill>
                  <a:uFillTx/>
                </a:defRPr>
              </a:pPr>
              <a:r>
                <a:rPr b="1" sz="120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$ curl :4985/sync_gateway/_user/GUEST</a:t>
              </a:r>
              <a:endParaRPr b="1" sz="12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1" indent="101600"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00F900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{“name”:"GUEST","all_channels":[],"disabled":true}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171700" y="-1790701"/>
            <a:ext cx="3810000" cy="891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>
            <p:ph type="title"/>
          </p:nvPr>
        </p:nvSpPr>
        <p:spPr>
          <a:xfrm>
            <a:off x="457200" y="152400"/>
            <a:ext cx="82296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Architecture</a:t>
            </a:r>
          </a:p>
        </p:txBody>
      </p:sp>
      <p:grpSp>
        <p:nvGrpSpPr>
          <p:cNvPr id="154" name="Group 154"/>
          <p:cNvGrpSpPr/>
          <p:nvPr/>
        </p:nvGrpSpPr>
        <p:grpSpPr>
          <a:xfrm>
            <a:off x="2438400" y="1352549"/>
            <a:ext cx="3886200" cy="1655766"/>
            <a:chOff x="0" y="0"/>
            <a:chExt cx="3886200" cy="1655764"/>
          </a:xfrm>
        </p:grpSpPr>
        <p:sp>
          <p:nvSpPr>
            <p:cNvPr id="116" name="Shape 116"/>
            <p:cNvSpPr/>
            <p:nvPr/>
          </p:nvSpPr>
          <p:spPr>
            <a:xfrm>
              <a:off x="0" y="55563"/>
              <a:ext cx="3886200" cy="16002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658D"/>
                </a:gs>
                <a:gs pos="80000">
                  <a:srgbClr val="0080B0"/>
                </a:gs>
                <a:gs pos="100000">
                  <a:srgbClr val="0082B3"/>
                </a:gs>
              </a:gsLst>
              <a:lin ang="16200000" scaled="0"/>
            </a:gradFill>
            <a:ln w="9525" cap="flat">
              <a:solidFill>
                <a:srgbClr val="117CA4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929292">
                  <a:alpha val="34999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28" name="Group 128"/>
            <p:cNvGrpSpPr/>
            <p:nvPr/>
          </p:nvGrpSpPr>
          <p:grpSpPr>
            <a:xfrm>
              <a:off x="2611438" y="360363"/>
              <a:ext cx="1238229" cy="1219225"/>
              <a:chOff x="0" y="0"/>
              <a:chExt cx="1238228" cy="1219223"/>
            </a:xfrm>
          </p:grpSpPr>
          <p:grpSp>
            <p:nvGrpSpPr>
              <p:cNvPr id="126" name="Group 126"/>
              <p:cNvGrpSpPr/>
              <p:nvPr/>
            </p:nvGrpSpPr>
            <p:grpSpPr>
              <a:xfrm>
                <a:off x="0" y="-1"/>
                <a:ext cx="1152526" cy="1163641"/>
                <a:chOff x="0" y="0"/>
                <a:chExt cx="1152525" cy="1163640"/>
              </a:xfrm>
            </p:grpSpPr>
            <p:grpSp>
              <p:nvGrpSpPr>
                <p:cNvPr id="119" name="Group 119"/>
                <p:cNvGrpSpPr/>
                <p:nvPr/>
              </p:nvGrpSpPr>
              <p:grpSpPr>
                <a:xfrm>
                  <a:off x="0" y="20636"/>
                  <a:ext cx="1152526" cy="1143005"/>
                  <a:chOff x="0" y="0"/>
                  <a:chExt cx="1152525" cy="1143003"/>
                </a:xfrm>
              </p:grpSpPr>
              <p:sp>
                <p:nvSpPr>
                  <p:cNvPr id="117" name="Shape 117"/>
                  <p:cNvSpPr/>
                  <p:nvPr/>
                </p:nvSpPr>
                <p:spPr>
                  <a:xfrm>
                    <a:off x="0" y="0"/>
                    <a:ext cx="1152526" cy="1143005"/>
                  </a:xfrm>
                  <a:prstGeom prst="rect">
                    <a:avLst/>
                  </a:prstGeom>
                  <a:solidFill>
                    <a:srgbClr val="8C8C8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R="40639" algn="ctr">
                      <a:defRPr sz="420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118" name="Shape 118"/>
                  <p:cNvSpPr/>
                  <p:nvPr/>
                </p:nvSpPr>
                <p:spPr>
                  <a:xfrm>
                    <a:off x="0" y="0"/>
                    <a:ext cx="1152526" cy="2794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marR="40639" indent="40639" algn="ctr">
                      <a:def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lvl1pPr>
                  </a:lstStyle>
                  <a:p>
                    <a:pPr lvl="0">
                      <a:defRPr b="0"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rPr>
                      <a:t>Type to enter text</a:t>
                    </a:r>
                  </a:p>
                </p:txBody>
              </p:sp>
            </p:grpSp>
            <p:sp>
              <p:nvSpPr>
                <p:cNvPr id="120" name="Shape 120"/>
                <p:cNvSpPr/>
                <p:nvPr/>
              </p:nvSpPr>
              <p:spPr>
                <a:xfrm>
                  <a:off x="98425" y="238124"/>
                  <a:ext cx="947739" cy="82867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 rot="16200000">
                  <a:off x="213784" y="295371"/>
                  <a:ext cx="299842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319107" y="-1"/>
                  <a:ext cx="55241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marR="40639" indent="40639" algn="ctr">
                    <a:def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Server 3</a:t>
                  </a:r>
                </a:p>
              </p:txBody>
            </p:sp>
            <p:sp>
              <p:nvSpPr>
                <p:cNvPr id="123" name="Shape 123"/>
                <p:cNvSpPr/>
                <p:nvPr/>
              </p:nvSpPr>
              <p:spPr>
                <a:xfrm rot="16200000">
                  <a:off x="618998" y="290499"/>
                  <a:ext cx="299842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24" name="Shape 124"/>
                <p:cNvSpPr/>
                <p:nvPr/>
              </p:nvSpPr>
              <p:spPr>
                <a:xfrm rot="16200000">
                  <a:off x="209728" y="656107"/>
                  <a:ext cx="299842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 rot="16200000">
                  <a:off x="614942" y="651235"/>
                  <a:ext cx="299842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pic>
            <p:nvPicPr>
              <p:cNvPr id="127" name="image8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9307" y="914510"/>
                <a:ext cx="308922" cy="3047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40" name="Group 140"/>
            <p:cNvGrpSpPr/>
            <p:nvPr/>
          </p:nvGrpSpPr>
          <p:grpSpPr>
            <a:xfrm>
              <a:off x="133349" y="360363"/>
              <a:ext cx="1238253" cy="1219225"/>
              <a:chOff x="0" y="0"/>
              <a:chExt cx="1238251" cy="1219223"/>
            </a:xfrm>
          </p:grpSpPr>
          <p:grpSp>
            <p:nvGrpSpPr>
              <p:cNvPr id="138" name="Group 138"/>
              <p:cNvGrpSpPr/>
              <p:nvPr/>
            </p:nvGrpSpPr>
            <p:grpSpPr>
              <a:xfrm>
                <a:off x="-1" y="-1"/>
                <a:ext cx="1152527" cy="1163641"/>
                <a:chOff x="0" y="0"/>
                <a:chExt cx="1152525" cy="1163640"/>
              </a:xfrm>
            </p:grpSpPr>
            <p:grpSp>
              <p:nvGrpSpPr>
                <p:cNvPr id="131" name="Group 131"/>
                <p:cNvGrpSpPr/>
                <p:nvPr/>
              </p:nvGrpSpPr>
              <p:grpSpPr>
                <a:xfrm>
                  <a:off x="0" y="20636"/>
                  <a:ext cx="1152526" cy="1143005"/>
                  <a:chOff x="0" y="0"/>
                  <a:chExt cx="1152525" cy="1143003"/>
                </a:xfrm>
              </p:grpSpPr>
              <p:sp>
                <p:nvSpPr>
                  <p:cNvPr id="129" name="Shape 129"/>
                  <p:cNvSpPr/>
                  <p:nvPr/>
                </p:nvSpPr>
                <p:spPr>
                  <a:xfrm>
                    <a:off x="0" y="0"/>
                    <a:ext cx="1152526" cy="1143005"/>
                  </a:xfrm>
                  <a:prstGeom prst="rect">
                    <a:avLst/>
                  </a:prstGeom>
                  <a:solidFill>
                    <a:srgbClr val="8C8C8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R="40639" algn="ctr">
                      <a:defRPr sz="420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130" name="Shape 130"/>
                  <p:cNvSpPr/>
                  <p:nvPr/>
                </p:nvSpPr>
                <p:spPr>
                  <a:xfrm>
                    <a:off x="0" y="0"/>
                    <a:ext cx="1152526" cy="2794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marR="40639" indent="40639" algn="ctr">
                      <a:def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lvl1pPr>
                  </a:lstStyle>
                  <a:p>
                    <a:pPr lvl="0">
                      <a:defRPr b="0"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rPr>
                      <a:t>Type to enter text</a:t>
                    </a:r>
                  </a:p>
                </p:txBody>
              </p:sp>
            </p:grpSp>
            <p:sp>
              <p:nvSpPr>
                <p:cNvPr id="132" name="Shape 132"/>
                <p:cNvSpPr/>
                <p:nvPr/>
              </p:nvSpPr>
              <p:spPr>
                <a:xfrm>
                  <a:off x="98425" y="238124"/>
                  <a:ext cx="947739" cy="82867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 rot="16200000">
                  <a:off x="213807" y="295371"/>
                  <a:ext cx="299843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319108" y="-1"/>
                  <a:ext cx="55241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marR="40639" indent="40639" algn="ctr">
                    <a:def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Server 1</a:t>
                  </a:r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 rot="16200000">
                  <a:off x="619021" y="290499"/>
                  <a:ext cx="299843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 rot="16200000">
                  <a:off x="209751" y="656107"/>
                  <a:ext cx="299843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 rot="16200000">
                  <a:off x="614965" y="651235"/>
                  <a:ext cx="299843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pic>
            <p:nvPicPr>
              <p:cNvPr id="139" name="image8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9330" y="914510"/>
                <a:ext cx="308922" cy="3047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52" name="Group 152"/>
            <p:cNvGrpSpPr/>
            <p:nvPr/>
          </p:nvGrpSpPr>
          <p:grpSpPr>
            <a:xfrm>
              <a:off x="1371600" y="360363"/>
              <a:ext cx="1238709" cy="1219225"/>
              <a:chOff x="0" y="0"/>
              <a:chExt cx="1238708" cy="1219223"/>
            </a:xfrm>
          </p:grpSpPr>
          <p:grpSp>
            <p:nvGrpSpPr>
              <p:cNvPr id="150" name="Group 150"/>
              <p:cNvGrpSpPr/>
              <p:nvPr/>
            </p:nvGrpSpPr>
            <p:grpSpPr>
              <a:xfrm>
                <a:off x="0" y="-1"/>
                <a:ext cx="1152526" cy="1163641"/>
                <a:chOff x="0" y="0"/>
                <a:chExt cx="1152525" cy="1163640"/>
              </a:xfrm>
            </p:grpSpPr>
            <p:grpSp>
              <p:nvGrpSpPr>
                <p:cNvPr id="143" name="Group 143"/>
                <p:cNvGrpSpPr/>
                <p:nvPr/>
              </p:nvGrpSpPr>
              <p:grpSpPr>
                <a:xfrm>
                  <a:off x="0" y="20636"/>
                  <a:ext cx="1152526" cy="1143005"/>
                  <a:chOff x="0" y="0"/>
                  <a:chExt cx="1152525" cy="1143003"/>
                </a:xfrm>
              </p:grpSpPr>
              <p:sp>
                <p:nvSpPr>
                  <p:cNvPr id="141" name="Shape 141"/>
                  <p:cNvSpPr/>
                  <p:nvPr/>
                </p:nvSpPr>
                <p:spPr>
                  <a:xfrm>
                    <a:off x="0" y="0"/>
                    <a:ext cx="1152526" cy="1143005"/>
                  </a:xfrm>
                  <a:prstGeom prst="rect">
                    <a:avLst/>
                  </a:prstGeom>
                  <a:solidFill>
                    <a:srgbClr val="8C8C8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R="40639" algn="ctr">
                      <a:defRPr sz="420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0" y="0"/>
                    <a:ext cx="1152526" cy="2794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marR="40639" indent="40639" algn="ctr">
                      <a:def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lvl1pPr>
                  </a:lstStyle>
                  <a:p>
                    <a:pPr lvl="0">
                      <a:defRPr b="0"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rPr>
                      <a:t>Type to enter text</a:t>
                    </a:r>
                  </a:p>
                </p:txBody>
              </p:sp>
            </p:grpSp>
            <p:sp>
              <p:nvSpPr>
                <p:cNvPr id="144" name="Shape 144"/>
                <p:cNvSpPr/>
                <p:nvPr/>
              </p:nvSpPr>
              <p:spPr>
                <a:xfrm>
                  <a:off x="98425" y="238124"/>
                  <a:ext cx="947739" cy="82867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 rot="16200000">
                  <a:off x="214264" y="295371"/>
                  <a:ext cx="299843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319108" y="-1"/>
                  <a:ext cx="55241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marR="40639" indent="40639" algn="ctr">
                    <a:def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Server 2</a:t>
                  </a: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 rot="16200000">
                  <a:off x="619478" y="290499"/>
                  <a:ext cx="299843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 rot="16200000">
                  <a:off x="210208" y="656107"/>
                  <a:ext cx="299843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 rot="16200000">
                  <a:off x="615422" y="651235"/>
                  <a:ext cx="299842" cy="329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R="40639" algn="ctr"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pic>
            <p:nvPicPr>
              <p:cNvPr id="151" name="image8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9787" y="914510"/>
                <a:ext cx="308922" cy="3047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53" name="Shape 153"/>
            <p:cNvSpPr/>
            <p:nvPr/>
          </p:nvSpPr>
          <p:spPr>
            <a:xfrm>
              <a:off x="457200" y="-1"/>
              <a:ext cx="2984500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Couchbase Server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2057400" y="3333748"/>
            <a:ext cx="2057400" cy="1173166"/>
            <a:chOff x="0" y="0"/>
            <a:chExt cx="2057400" cy="1173164"/>
          </a:xfrm>
        </p:grpSpPr>
        <p:sp>
          <p:nvSpPr>
            <p:cNvPr id="155" name="Shape 155"/>
            <p:cNvSpPr/>
            <p:nvPr/>
          </p:nvSpPr>
          <p:spPr>
            <a:xfrm>
              <a:off x="0" y="30238"/>
              <a:ext cx="2057400" cy="1142927"/>
            </a:xfrm>
            <a:prstGeom prst="roundRect">
              <a:avLst>
                <a:gd name="adj" fmla="val 16667"/>
              </a:avLst>
            </a:prstGeom>
            <a:solidFill>
              <a:srgbClr val="3790A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58" name="Group 158"/>
            <p:cNvGrpSpPr/>
            <p:nvPr/>
          </p:nvGrpSpPr>
          <p:grpSpPr>
            <a:xfrm>
              <a:off x="85724" y="344488"/>
              <a:ext cx="1874842" cy="762003"/>
              <a:chOff x="0" y="0"/>
              <a:chExt cx="1874840" cy="762002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0" y="-1"/>
                <a:ext cx="1874841" cy="762004"/>
              </a:xfrm>
              <a:prstGeom prst="rect">
                <a:avLst/>
              </a:prstGeom>
              <a:solidFill>
                <a:srgbClr val="8C8C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0" y="0"/>
                <a:ext cx="187484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marR="40639" indent="40639" algn="ctr">
                  <a:defRPr b="1" sz="1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1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Type to enter text</a:t>
                </a:r>
              </a:p>
            </p:txBody>
          </p:sp>
        </p:grpSp>
        <p:grpSp>
          <p:nvGrpSpPr>
            <p:cNvPr id="165" name="Group 165"/>
            <p:cNvGrpSpPr/>
            <p:nvPr/>
          </p:nvGrpSpPr>
          <p:grpSpPr>
            <a:xfrm>
              <a:off x="177799" y="523874"/>
              <a:ext cx="762001" cy="506417"/>
              <a:chOff x="0" y="0"/>
              <a:chExt cx="762000" cy="506415"/>
            </a:xfrm>
          </p:grpSpPr>
          <p:sp>
            <p:nvSpPr>
              <p:cNvPr id="159" name="Shape 159"/>
              <p:cNvSpPr/>
              <p:nvPr/>
            </p:nvSpPr>
            <p:spPr>
              <a:xfrm>
                <a:off x="0" y="0"/>
                <a:ext cx="762000" cy="3349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0" name="Shape 160"/>
              <p:cNvSpPr/>
              <p:nvPr/>
            </p:nvSpPr>
            <p:spPr>
              <a:xfrm rot="10800000">
                <a:off x="106362" y="309564"/>
                <a:ext cx="571502" cy="19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131505" y="281801"/>
                <a:ext cx="526446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R="40639" indent="40639" algn="ctr">
                  <a:defRPr b="1" sz="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9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62" name="Shape 162"/>
              <p:cNvSpPr/>
              <p:nvPr/>
            </p:nvSpPr>
            <p:spPr>
              <a:xfrm rot="16200000">
                <a:off x="91120" y="90119"/>
                <a:ext cx="152393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3" name="Shape 163"/>
              <p:cNvSpPr/>
              <p:nvPr/>
            </p:nvSpPr>
            <p:spPr>
              <a:xfrm rot="16200000">
                <a:off x="289482" y="90120"/>
                <a:ext cx="152393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4" name="Shape 164"/>
              <p:cNvSpPr/>
              <p:nvPr/>
            </p:nvSpPr>
            <p:spPr>
              <a:xfrm rot="16200000">
                <a:off x="502356" y="90120"/>
                <a:ext cx="152393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66" name="Shape 166"/>
            <p:cNvSpPr/>
            <p:nvPr/>
          </p:nvSpPr>
          <p:spPr>
            <a:xfrm>
              <a:off x="76200" y="-1"/>
              <a:ext cx="1917700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Sync Gateway</a:t>
              </a:r>
            </a:p>
          </p:txBody>
        </p:sp>
        <p:grpSp>
          <p:nvGrpSpPr>
            <p:cNvPr id="173" name="Group 173"/>
            <p:cNvGrpSpPr/>
            <p:nvPr/>
          </p:nvGrpSpPr>
          <p:grpSpPr>
            <a:xfrm>
              <a:off x="1071562" y="517525"/>
              <a:ext cx="762002" cy="506418"/>
              <a:chOff x="0" y="0"/>
              <a:chExt cx="762001" cy="50641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0" y="0"/>
                <a:ext cx="762002" cy="3349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8" name="Shape 168"/>
              <p:cNvSpPr/>
              <p:nvPr/>
            </p:nvSpPr>
            <p:spPr>
              <a:xfrm rot="10800000">
                <a:off x="106362" y="309564"/>
                <a:ext cx="571502" cy="196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130769" y="282510"/>
                <a:ext cx="526446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R="40639" indent="40639" algn="ctr">
                  <a:defRPr b="1" sz="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9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 rot="16200000">
                <a:off x="90384" y="90829"/>
                <a:ext cx="152393" cy="152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1" name="Shape 171"/>
              <p:cNvSpPr/>
              <p:nvPr/>
            </p:nvSpPr>
            <p:spPr>
              <a:xfrm rot="16200000">
                <a:off x="288747" y="90830"/>
                <a:ext cx="152392" cy="152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2" name="Shape 172"/>
              <p:cNvSpPr/>
              <p:nvPr/>
            </p:nvSpPr>
            <p:spPr>
              <a:xfrm rot="16200000">
                <a:off x="501621" y="90830"/>
                <a:ext cx="152393" cy="152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174" name="image8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52600" y="914340"/>
              <a:ext cx="231691" cy="228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6" name="Group 196"/>
          <p:cNvGrpSpPr/>
          <p:nvPr/>
        </p:nvGrpSpPr>
        <p:grpSpPr>
          <a:xfrm>
            <a:off x="4648200" y="3333748"/>
            <a:ext cx="2057400" cy="1173166"/>
            <a:chOff x="0" y="0"/>
            <a:chExt cx="2057400" cy="1173164"/>
          </a:xfrm>
        </p:grpSpPr>
        <p:sp>
          <p:nvSpPr>
            <p:cNvPr id="176" name="Shape 176"/>
            <p:cNvSpPr/>
            <p:nvPr/>
          </p:nvSpPr>
          <p:spPr>
            <a:xfrm>
              <a:off x="0" y="30238"/>
              <a:ext cx="2057400" cy="1142927"/>
            </a:xfrm>
            <a:prstGeom prst="roundRect">
              <a:avLst>
                <a:gd name="adj" fmla="val 16667"/>
              </a:avLst>
            </a:prstGeom>
            <a:solidFill>
              <a:srgbClr val="3790A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79" name="Group 179"/>
            <p:cNvGrpSpPr/>
            <p:nvPr/>
          </p:nvGrpSpPr>
          <p:grpSpPr>
            <a:xfrm>
              <a:off x="85724" y="344488"/>
              <a:ext cx="1874842" cy="762003"/>
              <a:chOff x="0" y="0"/>
              <a:chExt cx="1874840" cy="762002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0" y="-1"/>
                <a:ext cx="1874841" cy="762004"/>
              </a:xfrm>
              <a:prstGeom prst="rect">
                <a:avLst/>
              </a:prstGeom>
              <a:solidFill>
                <a:srgbClr val="8C8C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0" y="0"/>
                <a:ext cx="187484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marR="40639" indent="40639" algn="ctr">
                  <a:defRPr b="1" sz="1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1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Type to enter text</a:t>
                </a:r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>
              <a:off x="177799" y="523874"/>
              <a:ext cx="762001" cy="506417"/>
              <a:chOff x="0" y="0"/>
              <a:chExt cx="762000" cy="506415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0" y="0"/>
                <a:ext cx="762000" cy="3349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1" name="Shape 181"/>
              <p:cNvSpPr/>
              <p:nvPr/>
            </p:nvSpPr>
            <p:spPr>
              <a:xfrm rot="10800000">
                <a:off x="106362" y="309564"/>
                <a:ext cx="571502" cy="19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31505" y="281801"/>
                <a:ext cx="526446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R="40639" indent="40639" algn="ctr">
                  <a:defRPr b="1" sz="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9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83" name="Shape 183"/>
              <p:cNvSpPr/>
              <p:nvPr/>
            </p:nvSpPr>
            <p:spPr>
              <a:xfrm rot="16200000">
                <a:off x="91120" y="90119"/>
                <a:ext cx="152393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4" name="Shape 184"/>
              <p:cNvSpPr/>
              <p:nvPr/>
            </p:nvSpPr>
            <p:spPr>
              <a:xfrm rot="16200000">
                <a:off x="289482" y="90120"/>
                <a:ext cx="152393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5" name="Shape 185"/>
              <p:cNvSpPr/>
              <p:nvPr/>
            </p:nvSpPr>
            <p:spPr>
              <a:xfrm rot="16200000">
                <a:off x="502356" y="90120"/>
                <a:ext cx="152393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87" name="Shape 187"/>
            <p:cNvSpPr/>
            <p:nvPr/>
          </p:nvSpPr>
          <p:spPr>
            <a:xfrm>
              <a:off x="76200" y="-1"/>
              <a:ext cx="1917700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Sync Gateway</a:t>
              </a:r>
            </a:p>
          </p:txBody>
        </p:sp>
        <p:grpSp>
          <p:nvGrpSpPr>
            <p:cNvPr id="194" name="Group 194"/>
            <p:cNvGrpSpPr/>
            <p:nvPr/>
          </p:nvGrpSpPr>
          <p:grpSpPr>
            <a:xfrm>
              <a:off x="1071562" y="517525"/>
              <a:ext cx="762002" cy="506418"/>
              <a:chOff x="0" y="0"/>
              <a:chExt cx="762001" cy="506416"/>
            </a:xfrm>
          </p:grpSpPr>
          <p:sp>
            <p:nvSpPr>
              <p:cNvPr id="188" name="Shape 188"/>
              <p:cNvSpPr/>
              <p:nvPr/>
            </p:nvSpPr>
            <p:spPr>
              <a:xfrm>
                <a:off x="0" y="0"/>
                <a:ext cx="762002" cy="3349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9" name="Shape 189"/>
              <p:cNvSpPr/>
              <p:nvPr/>
            </p:nvSpPr>
            <p:spPr>
              <a:xfrm rot="10800000">
                <a:off x="106362" y="309564"/>
                <a:ext cx="571502" cy="196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130769" y="282510"/>
                <a:ext cx="526446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R="40639" indent="40639" algn="ctr">
                  <a:defRPr b="1" sz="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9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91" name="Shape 191"/>
              <p:cNvSpPr/>
              <p:nvPr/>
            </p:nvSpPr>
            <p:spPr>
              <a:xfrm rot="16200000">
                <a:off x="90384" y="90829"/>
                <a:ext cx="152393" cy="152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92" name="Shape 192"/>
              <p:cNvSpPr/>
              <p:nvPr/>
            </p:nvSpPr>
            <p:spPr>
              <a:xfrm rot="16200000">
                <a:off x="288747" y="90830"/>
                <a:ext cx="152392" cy="152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93" name="Shape 193"/>
              <p:cNvSpPr/>
              <p:nvPr/>
            </p:nvSpPr>
            <p:spPr>
              <a:xfrm rot="16200000">
                <a:off x="501621" y="90830"/>
                <a:ext cx="152393" cy="152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195" name="image8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52599" y="914340"/>
              <a:ext cx="231691" cy="228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7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43400" y="5162550"/>
            <a:ext cx="685802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10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15000" y="5162550"/>
            <a:ext cx="762000" cy="1028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oup 205"/>
          <p:cNvGrpSpPr/>
          <p:nvPr/>
        </p:nvGrpSpPr>
        <p:grpSpPr>
          <a:xfrm>
            <a:off x="2362200" y="5010149"/>
            <a:ext cx="990600" cy="1185866"/>
            <a:chOff x="0" y="0"/>
            <a:chExt cx="990600" cy="1185865"/>
          </a:xfrm>
        </p:grpSpPr>
        <p:grpSp>
          <p:nvGrpSpPr>
            <p:cNvPr id="201" name="Group 201"/>
            <p:cNvGrpSpPr/>
            <p:nvPr/>
          </p:nvGrpSpPr>
          <p:grpSpPr>
            <a:xfrm>
              <a:off x="0" y="-1"/>
              <a:ext cx="990600" cy="1185866"/>
              <a:chOff x="0" y="0"/>
              <a:chExt cx="990600" cy="1185865"/>
            </a:xfrm>
          </p:grpSpPr>
          <p:pic>
            <p:nvPicPr>
              <p:cNvPr id="199" name="image1.jpeg"/>
              <p:cNvPicPr/>
              <p:nvPr/>
            </p:nvPicPr>
            <p:blipFill>
              <a:blip r:embed="rId6">
                <a:extLst/>
              </a:blip>
              <a:srcRect l="24734" t="6858" r="24281" b="6474"/>
              <a:stretch>
                <a:fillRect/>
              </a:stretch>
            </p:blipFill>
            <p:spPr>
              <a:xfrm>
                <a:off x="0" y="-1"/>
                <a:ext cx="990600" cy="11858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0" name="image2.jpeg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11071" y="96727"/>
                <a:ext cx="769573" cy="984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04" name="Group 204"/>
            <p:cNvGrpSpPr/>
            <p:nvPr/>
          </p:nvGrpSpPr>
          <p:grpSpPr>
            <a:xfrm>
              <a:off x="255587" y="533400"/>
              <a:ext cx="506415" cy="457202"/>
              <a:chOff x="0" y="0"/>
              <a:chExt cx="506413" cy="457201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-1" y="-1"/>
                <a:ext cx="506415" cy="457203"/>
              </a:xfrm>
              <a:prstGeom prst="roundRect">
                <a:avLst>
                  <a:gd name="adj" fmla="val 22718"/>
                </a:avLst>
              </a:prstGeom>
              <a:solidFill>
                <a:srgbClr val="FFFFFF"/>
              </a:solidFill>
              <a:ln w="101600" cap="flat">
                <a:solidFill>
                  <a:srgbClr val="197EA4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0" dir="0">
                  <a:srgbClr val="F5F5F5">
                    <a:alpha val="79998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R="40639" algn="ctr"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pic>
            <p:nvPicPr>
              <p:cNvPr id="203" name="image8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406" y="55727"/>
                <a:ext cx="367495" cy="3444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08" name="Group 208"/>
          <p:cNvGrpSpPr/>
          <p:nvPr/>
        </p:nvGrpSpPr>
        <p:grpSpPr>
          <a:xfrm>
            <a:off x="4343399" y="5513387"/>
            <a:ext cx="506415" cy="457202"/>
            <a:chOff x="0" y="0"/>
            <a:chExt cx="506414" cy="457201"/>
          </a:xfrm>
        </p:grpSpPr>
        <p:sp>
          <p:nvSpPr>
            <p:cNvPr id="206" name="Shape 206"/>
            <p:cNvSpPr/>
            <p:nvPr/>
          </p:nvSpPr>
          <p:spPr>
            <a:xfrm>
              <a:off x="-1" y="0"/>
              <a:ext cx="506415" cy="457202"/>
            </a:xfrm>
            <a:prstGeom prst="roundRect">
              <a:avLst>
                <a:gd name="adj" fmla="val 22718"/>
              </a:avLst>
            </a:prstGeom>
            <a:solidFill>
              <a:srgbClr val="FFFFFF"/>
            </a:solidFill>
            <a:ln w="101600" cap="flat">
              <a:solidFill>
                <a:srgbClr val="197EA4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pic>
          <p:nvPicPr>
            <p:cNvPr id="207" name="image8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778" y="55525"/>
              <a:ext cx="367189" cy="344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1" name="Group 211"/>
          <p:cNvGrpSpPr/>
          <p:nvPr/>
        </p:nvGrpSpPr>
        <p:grpSpPr>
          <a:xfrm>
            <a:off x="5821362" y="5487987"/>
            <a:ext cx="506415" cy="457202"/>
            <a:chOff x="0" y="0"/>
            <a:chExt cx="506414" cy="457201"/>
          </a:xfrm>
        </p:grpSpPr>
        <p:sp>
          <p:nvSpPr>
            <p:cNvPr id="209" name="Shape 209"/>
            <p:cNvSpPr/>
            <p:nvPr/>
          </p:nvSpPr>
          <p:spPr>
            <a:xfrm>
              <a:off x="-1" y="0"/>
              <a:ext cx="506415" cy="457202"/>
            </a:xfrm>
            <a:prstGeom prst="roundRect">
              <a:avLst>
                <a:gd name="adj" fmla="val 22718"/>
              </a:avLst>
            </a:prstGeom>
            <a:solidFill>
              <a:srgbClr val="FFFFFF"/>
            </a:solidFill>
            <a:ln w="101600" cap="flat">
              <a:solidFill>
                <a:srgbClr val="197EA4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pic>
          <p:nvPicPr>
            <p:cNvPr id="210" name="image8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778" y="55525"/>
              <a:ext cx="367189" cy="344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2" name="Shape 212"/>
          <p:cNvSpPr/>
          <p:nvPr/>
        </p:nvSpPr>
        <p:spPr>
          <a:xfrm>
            <a:off x="2590800" y="6305550"/>
            <a:ext cx="39751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40639" indent="40639" algn="ctr">
              <a:defRPr b="1" sz="2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Couchbase Lite for iOS and Android</a:t>
            </a:r>
          </a:p>
        </p:txBody>
      </p:sp>
      <p:sp>
        <p:nvSpPr>
          <p:cNvPr id="213" name="Shape 213"/>
          <p:cNvSpPr/>
          <p:nvPr/>
        </p:nvSpPr>
        <p:spPr>
          <a:xfrm>
            <a:off x="3352800" y="2952749"/>
            <a:ext cx="2701" cy="199683"/>
          </a:xfrm>
          <a:prstGeom prst="line">
            <a:avLst/>
          </a:prstGeom>
          <a:ln w="381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3805237" y="2952749"/>
            <a:ext cx="2701" cy="199683"/>
          </a:xfrm>
          <a:prstGeom prst="line">
            <a:avLst/>
          </a:prstGeom>
          <a:ln w="381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5100637" y="2952749"/>
            <a:ext cx="2701" cy="199683"/>
          </a:xfrm>
          <a:prstGeom prst="line">
            <a:avLst/>
          </a:prstGeom>
          <a:ln w="381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5486400" y="2952749"/>
            <a:ext cx="2701" cy="199683"/>
          </a:xfrm>
          <a:prstGeom prst="line">
            <a:avLst/>
          </a:prstGeom>
          <a:ln w="381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5862637" y="2952749"/>
            <a:ext cx="2701" cy="199683"/>
          </a:xfrm>
          <a:prstGeom prst="line">
            <a:avLst/>
          </a:prstGeom>
          <a:ln w="381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8" name="Shape 218"/>
          <p:cNvSpPr/>
          <p:nvPr/>
        </p:nvSpPr>
        <p:spPr>
          <a:xfrm flipH="1">
            <a:off x="2857500" y="4506912"/>
            <a:ext cx="228601" cy="503239"/>
          </a:xfrm>
          <a:prstGeom prst="line">
            <a:avLst/>
          </a:prstGeom>
          <a:ln w="38100">
            <a:solidFill>
              <a:srgbClr val="4D4D4D"/>
            </a:solidFill>
            <a:round/>
            <a:headEnd type="triangle"/>
            <a:tailEnd type="triangle"/>
          </a:ln>
          <a:effectLst>
            <a:outerShdw sx="100000" sy="100000" kx="0" ky="0" algn="b" rotWithShape="0" blurRad="38100" dist="25400" dir="5400000">
              <a:srgbClr val="929292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3733799" y="4552949"/>
            <a:ext cx="685801" cy="609602"/>
          </a:xfrm>
          <a:prstGeom prst="line">
            <a:avLst/>
          </a:prstGeom>
          <a:ln w="38100">
            <a:solidFill>
              <a:srgbClr val="4D4D4D"/>
            </a:solidFill>
            <a:round/>
            <a:headEnd type="triangle"/>
            <a:tailEnd type="triangle"/>
          </a:ln>
          <a:effectLst>
            <a:outerShdw sx="100000" sy="100000" kx="0" ky="0" algn="b" rotWithShape="0" blurRad="38100" dist="25400" dir="5400000">
              <a:srgbClr val="929292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5676900" y="4506912"/>
            <a:ext cx="266701" cy="655639"/>
          </a:xfrm>
          <a:prstGeom prst="line">
            <a:avLst/>
          </a:prstGeom>
          <a:ln w="38100">
            <a:solidFill>
              <a:srgbClr val="4D4D4D"/>
            </a:solidFill>
            <a:round/>
            <a:headEnd type="triangle"/>
            <a:tailEnd type="triangle"/>
          </a:ln>
          <a:effectLst>
            <a:outerShdw sx="100000" sy="100000" kx="0" ky="0" algn="b" rotWithShape="0" blurRad="38100" dist="25400" dir="5400000">
              <a:srgbClr val="929292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24" name="Group 224"/>
          <p:cNvGrpSpPr/>
          <p:nvPr/>
        </p:nvGrpSpPr>
        <p:grpSpPr>
          <a:xfrm>
            <a:off x="457200" y="609600"/>
            <a:ext cx="2151064" cy="741365"/>
            <a:chOff x="0" y="0"/>
            <a:chExt cx="2151063" cy="741364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142877" cy="741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5715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6154" y="152414"/>
              <a:ext cx="200358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R="40639" indent="40639" algn="ctr">
                <a:lnSpc>
                  <a:spcPct val="80000"/>
                </a:lnSpc>
                <a:defRPr b="1" sz="26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2600">
                  <a:uFill>
                    <a:solidFill/>
                  </a:uFill>
                </a:rPr>
                <a:t>On Premise</a:t>
              </a:r>
            </a:p>
          </p:txBody>
        </p:sp>
        <p:sp>
          <p:nvSpPr>
            <p:cNvPr id="223" name="Shape 223"/>
            <p:cNvSpPr/>
            <p:nvPr/>
          </p:nvSpPr>
          <p:spPr>
            <a:xfrm flipH="1">
              <a:off x="1995487" y="0"/>
              <a:ext cx="155577" cy="741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5715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6721474" y="609600"/>
            <a:ext cx="2149479" cy="741365"/>
            <a:chOff x="0" y="0"/>
            <a:chExt cx="2149477" cy="741364"/>
          </a:xfrm>
        </p:grpSpPr>
        <p:sp>
          <p:nvSpPr>
            <p:cNvPr id="225" name="Shape 225"/>
            <p:cNvSpPr/>
            <p:nvPr/>
          </p:nvSpPr>
          <p:spPr>
            <a:xfrm>
              <a:off x="-1" y="0"/>
              <a:ext cx="142878" cy="741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5715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6294" y="152414"/>
              <a:ext cx="20426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R="40639" indent="40639" algn="ctr">
                <a:lnSpc>
                  <a:spcPct val="80000"/>
                </a:lnSpc>
                <a:defRPr b="1" sz="26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2600">
                  <a:uFill>
                    <a:solidFill/>
                  </a:uFill>
                </a:rPr>
                <a:t>In the cloud</a:t>
              </a:r>
            </a:p>
          </p:txBody>
        </p:sp>
        <p:sp>
          <p:nvSpPr>
            <p:cNvPr id="227" name="Shape 227"/>
            <p:cNvSpPr/>
            <p:nvPr/>
          </p:nvSpPr>
          <p:spPr>
            <a:xfrm flipH="1">
              <a:off x="1993900" y="0"/>
              <a:ext cx="155578" cy="741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5715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R="40639" algn="ctr"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nodeType="afterEffect" presetClass="entr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4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after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after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presetClass="entr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afterEffect" presetClass="entr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afterEffect" presetClass="entr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9"/>
      <p:bldP build="whole" bldLvl="1" animBg="1" rev="0" advAuto="0" spid="205" grpId="13"/>
      <p:bldP build="whole" bldLvl="1" animBg="1" rev="0" advAuto="0" spid="213" grpId="6"/>
      <p:bldP build="whole" bldLvl="1" animBg="1" rev="0" advAuto="0" spid="211" grpId="15"/>
      <p:bldP build="whole" bldLvl="1" animBg="1" rev="0" advAuto="0" spid="197" grpId="11"/>
      <p:bldP build="whole" bldLvl="1" animBg="1" rev="0" advAuto="0" spid="175" grpId="4"/>
      <p:bldP build="whole" bldLvl="1" animBg="1" rev="0" advAuto="0" spid="224" grpId="2"/>
      <p:bldP build="whole" bldLvl="1" animBg="1" rev="0" advAuto="0" spid="215" grpId="8"/>
      <p:bldP build="whole" bldLvl="1" animBg="1" rev="0" advAuto="0" spid="219" grpId="18"/>
      <p:bldP build="whole" bldLvl="1" animBg="1" rev="0" advAuto="0" spid="218" grpId="17"/>
      <p:bldP build="whole" bldLvl="1" animBg="1" rev="0" advAuto="0" spid="208" grpId="14"/>
      <p:bldP build="whole" bldLvl="1" animBg="1" rev="0" advAuto="0" spid="220" grpId="19"/>
      <p:bldP build="whole" bldLvl="1" animBg="1" rev="0" advAuto="0" spid="217" grpId="10"/>
      <p:bldP build="whole" bldLvl="1" animBg="1" rev="0" advAuto="0" spid="212" grpId="16"/>
      <p:bldP build="whole" bldLvl="1" animBg="1" rev="0" advAuto="0" spid="196" grpId="5"/>
      <p:bldP build="whole" bldLvl="1" animBg="1" rev="0" advAuto="0" spid="214" grpId="7"/>
      <p:bldP build="whole" bldLvl="1" animBg="1" rev="0" advAuto="0" spid="115" grpId="1"/>
      <p:bldP build="whole" bldLvl="1" animBg="1" rev="0" advAuto="0" spid="198" grpId="12"/>
      <p:bldP build="whole" bldLvl="1" animBg="1" rev="0" advAuto="0" spid="228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type="title"/>
          </p:nvPr>
        </p:nvSpPr>
        <p:spPr>
          <a:xfrm>
            <a:off x="719137" y="2921000"/>
            <a:ext cx="7772401" cy="147002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Questions?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457200" y="381000"/>
            <a:ext cx="8229600" cy="16081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Couchbase Sync Gateway</a:t>
            </a:r>
            <a:b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</a:br>
            <a:r>
              <a:rPr b="1" sz="2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Easy, Reliable Data Sync to the Cloud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4741862" y="1989136"/>
            <a:ext cx="4097338" cy="48688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381000" indent="-381000">
              <a:defRPr b="0" sz="1800">
                <a:solidFill>
                  <a:srgbClr val="000000"/>
                </a:solidFill>
                <a:uFillTx/>
              </a:defRPr>
            </a:pPr>
            <a:r>
              <a: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Features</a:t>
            </a:r>
            <a:endParaRPr sz="2000"/>
          </a:p>
          <a:p>
            <a:pPr lvl="1" marL="724252" indent="-384527">
              <a:spcBef>
                <a:spcPts val="600"/>
              </a:spcBef>
              <a:buClr>
                <a:srgbClr val="9E9E9E"/>
              </a:buClr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Dynamic sync capabilities via Sync Function APIs</a:t>
            </a:r>
            <a:endParaRPr sz="2000"/>
          </a:p>
          <a:p>
            <a:pPr lvl="1" marL="724252" indent="-384527">
              <a:spcBef>
                <a:spcPts val="600"/>
              </a:spcBef>
              <a:buClr>
                <a:srgbClr val="9E9E9E"/>
              </a:buClr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Easy Administration</a:t>
            </a:r>
            <a:endParaRPr sz="2000"/>
          </a:p>
          <a:p>
            <a:pPr lvl="1" marL="724252" indent="-384527">
              <a:spcBef>
                <a:spcPts val="600"/>
              </a:spcBef>
              <a:buClr>
                <a:srgbClr val="9E9E9E"/>
              </a:buClr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Seamless scaleout</a:t>
            </a:r>
            <a:endParaRPr sz="2000"/>
          </a:p>
          <a:p>
            <a:pPr lvl="0" marL="381000" indent="-381000">
              <a:defRPr b="0" sz="1800">
                <a:solidFill>
                  <a:srgbClr val="000000"/>
                </a:solidFill>
                <a:uFillTx/>
              </a:defRPr>
            </a:pPr>
            <a:r>
              <a: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Benefits</a:t>
            </a:r>
            <a:endParaRPr sz="2000"/>
          </a:p>
          <a:p>
            <a:pPr lvl="1" marL="724252" indent="-384527">
              <a:spcBef>
                <a:spcPts val="600"/>
              </a:spcBef>
              <a:buClr>
                <a:srgbClr val="9E9E9E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10x reduction in development time</a:t>
            </a:r>
            <a:endParaRPr sz="2000"/>
          </a:p>
          <a:p>
            <a:pPr lvl="1" marL="724252" indent="-384527">
              <a:spcBef>
                <a:spcPts val="600"/>
              </a:spcBef>
              <a:buClr>
                <a:srgbClr val="9E9E9E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Scales to support millions of users</a:t>
            </a:r>
          </a:p>
        </p:txBody>
      </p:sp>
      <p:pic>
        <p:nvPicPr>
          <p:cNvPr id="232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5075" y="2779711"/>
            <a:ext cx="2100264" cy="917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5087" y="3060700"/>
            <a:ext cx="1931989" cy="1530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13.png"/>
          <p:cNvPicPr/>
          <p:nvPr/>
        </p:nvPicPr>
        <p:blipFill>
          <a:blip r:embed="rId4">
            <a:extLst/>
          </a:blip>
          <a:srcRect l="0" t="68840" r="0" b="0"/>
          <a:stretch>
            <a:fillRect/>
          </a:stretch>
        </p:blipFill>
        <p:spPr>
          <a:xfrm>
            <a:off x="387350" y="4265612"/>
            <a:ext cx="3819525" cy="776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"/>
      <p:bldP build="whole" bldLvl="1" animBg="1" rev="0" advAuto="0" spid="23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719666" y="2921005"/>
            <a:ext cx="7772401" cy="147002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What’s It For?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57200" y="381000"/>
            <a:ext cx="8229600" cy="10366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1. Syncing With Couchbase Lite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612773" y="1905316"/>
            <a:ext cx="8074026" cy="43735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63295" indent="-463295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Multi-master sync, scalable to any number of clients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463295" indent="-463295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Based on CouchDB HTTP replication protocol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57200" y="381000"/>
            <a:ext cx="8229600" cy="10366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2. Authentication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xfrm>
            <a:off x="549273" y="1295715"/>
            <a:ext cx="8074026" cy="5410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63295" indent="-463295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Gateway is publicly reachable outside the firewall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463295" indent="-463295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Security barrier between clients and Couchbase Server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463295" indent="-463295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 Accounts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Stored as docs in bucket</a:t>
            </a:r>
            <a:endParaRPr sz="2000"/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Passwords stored as digests, using bcrypt</a:t>
            </a:r>
            <a:endParaRPr sz="2000"/>
          </a:p>
          <a:p>
            <a:pPr lvl="0" marL="463295" indent="-463295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Logins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HTTP Basic auth,Cookie-based sessions, Facebook, Mozilla Persona</a:t>
            </a:r>
            <a:endParaRPr sz="2000"/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App server can generate sessions for custom auth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57200" y="395265"/>
            <a:ext cx="8229600" cy="10366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3. Authorization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612773" y="1905316"/>
            <a:ext cx="8074026" cy="43735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63295" indent="-463295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 tags grant read access to documents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Each user has access to a specific set of channels</a:t>
            </a:r>
            <a:endParaRPr sz="2000"/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 access can be configured via REST API</a:t>
            </a:r>
            <a:endParaRPr sz="2000"/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 can grant access on the fly</a:t>
            </a:r>
            <a:endParaRPr sz="2000"/>
          </a:p>
          <a:p>
            <a:pPr lvl="0" marL="463295" indent="-463295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 performs data validation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JavaScript function defined by app developer, provided in config</a:t>
            </a:r>
            <a:endParaRPr sz="2000"/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Called on every document update</a:t>
            </a:r>
            <a:endParaRPr sz="2000"/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Throws exception to reject a change</a:t>
            </a:r>
            <a:endParaRPr sz="2000"/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Must programmatically enforce </a:t>
            </a:r>
            <a:r>
              <a:rPr i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write</a:t>
            </a: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access to channels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57200" y="381000"/>
            <a:ext cx="8229600" cy="10366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4. App Workflow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612773" y="1905316"/>
            <a:ext cx="8074026" cy="43735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63295" indent="-463295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Channels route documents between users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463295" indent="-463295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 drives the entire workflow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Tagging documents with channels</a:t>
            </a:r>
            <a:endParaRPr sz="2000"/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Granting channel access to users</a:t>
            </a:r>
            <a:endParaRPr sz="2000"/>
          </a:p>
          <a:p>
            <a:pPr lvl="1" marL="724408" indent="-386080">
              <a:spcBef>
                <a:spcPts val="600"/>
              </a:spcBef>
              <a:buClr>
                <a:srgbClr val="9D9D9D"/>
              </a:buClr>
              <a:defRPr b="0"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Validating data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50505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05050"/>
            </a:solidFill>
            <a:effectLst/>
            <a:uFill>
              <a:solidFill>
                <a:srgbClr val="50505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05050"/>
            </a:solidFill>
            <a:effectLst/>
            <a:uFill>
              <a:solidFill>
                <a:srgbClr val="50505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05050"/>
            </a:solidFill>
            <a:effectLst/>
            <a:uFill>
              <a:solidFill>
                <a:srgbClr val="50505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05050"/>
            </a:solidFill>
            <a:effectLst/>
            <a:uFill>
              <a:solidFill>
                <a:srgbClr val="50505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