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lvl1pPr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1pPr>
    <a:lvl2pPr indent="3429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2pPr>
    <a:lvl3pPr indent="6858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3pPr>
    <a:lvl4pPr indent="10287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4pPr>
    <a:lvl5pPr indent="13716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5pPr>
    <a:lvl6pPr indent="17145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6pPr>
    <a:lvl7pPr indent="20574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7pPr>
    <a:lvl8pPr indent="24003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8pPr>
    <a:lvl9pPr indent="27432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505050"/>
        </a:fontRef>
        <a:srgbClr val="50505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6ED"/>
          </a:solidFill>
        </a:fill>
      </a:tcStyle>
    </a:wholeTbl>
    <a:band2H>
      <a:tcTxStyle b="def" i="def"/>
      <a:tcStyle>
        <a:tcBdr/>
        <a:fill>
          <a:solidFill>
            <a:srgbClr val="EDF4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97EA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97EA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97EA4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1pPr>
    <a:lvl2pPr indent="2286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2pPr>
    <a:lvl3pPr indent="4572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3pPr>
    <a:lvl4pPr indent="6858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4pPr>
    <a:lvl5pPr indent="9144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5pPr>
    <a:lvl6pPr indent="11430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6pPr>
    <a:lvl7pPr indent="13716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7pPr>
    <a:lvl8pPr indent="16002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8pPr>
    <a:lvl9pPr indent="18288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591" y="1634882"/>
            <a:ext cx="5450046" cy="3114852"/>
          </a:xfrm>
          <a:prstGeom prst="rect">
            <a:avLst/>
          </a:prstGeom>
          <a:ln w="12700">
            <a:round/>
          </a:ln>
        </p:spPr>
      </p:pic>
      <p:sp>
        <p:nvSpPr>
          <p:cNvPr id="8" name="Shape 8"/>
          <p:cNvSpPr/>
          <p:nvPr/>
        </p:nvSpPr>
        <p:spPr>
          <a:xfrm>
            <a:off x="1822574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5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402167" y="1596433"/>
            <a:ext cx="3167690" cy="245662"/>
          </a:xfrm>
          <a:prstGeom prst="rect">
            <a:avLst/>
          </a:prstGeom>
          <a:solidFill>
            <a:srgbClr val="929292"/>
          </a:solidFill>
          <a:ln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3754968" y="1601684"/>
            <a:ext cx="2204489" cy="268985"/>
          </a:xfrm>
          <a:prstGeom prst="rect">
            <a:avLst/>
          </a:prstGeom>
          <a:solidFill>
            <a:srgbClr val="197EA4"/>
          </a:solidFill>
          <a:ln w="28575">
            <a:round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3754966" y="3671289"/>
            <a:ext cx="4980314" cy="268985"/>
          </a:xfrm>
          <a:prstGeom prst="rect">
            <a:avLst/>
          </a:prstGeom>
          <a:solidFill>
            <a:srgbClr val="2ABFD5"/>
          </a:solidFill>
          <a:ln w="28575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6158253" y="1601684"/>
            <a:ext cx="2577029" cy="268985"/>
          </a:xfrm>
          <a:prstGeom prst="rect">
            <a:avLst/>
          </a:prstGeom>
          <a:solidFill>
            <a:srgbClr val="82BD00"/>
          </a:solidFill>
          <a:ln w="28575">
            <a:round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4" name="Shape 64"/>
          <p:cNvSpPr/>
          <p:nvPr/>
        </p:nvSpPr>
        <p:spPr>
          <a:xfrm flipH="1">
            <a:off x="3653366" y="1610602"/>
            <a:ext cx="1" cy="3951999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6065120" y="1610602"/>
            <a:ext cx="1" cy="1872069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6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67" name="Shape 67"/>
          <p:cNvSpPr/>
          <p:nvPr>
            <p:ph type="obj" sz="half" idx="3"/>
          </p:nvPr>
        </p:nvSpPr>
        <p:spPr>
          <a:xfrm>
            <a:off x="401638" y="1841499"/>
            <a:ext cx="3155951" cy="3779839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/>
          <a:p>
            <a:pPr lvl="0" marL="0" indent="0" algn="ctr" defTabSz="914400">
              <a:spcBef>
                <a:spcPts val="0"/>
              </a:spcBef>
              <a:buSzTx/>
              <a:buFontTx/>
              <a:buNone/>
              <a:defRPr sz="4000">
                <a:uFill>
                  <a:solidFill>
                    <a:srgbClr val="50505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457200" y="381001"/>
            <a:ext cx="8229600" cy="1550946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3754437" y="1931946"/>
            <a:ext cx="2192338" cy="3194051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marL="111125" indent="-111125" defTabSz="914400">
              <a:lnSpc>
                <a:spcPct val="80000"/>
              </a:lnSpc>
              <a:spcBef>
                <a:spcPts val="600"/>
              </a:spcBef>
              <a:buClr>
                <a:srgbClr val="197EA4"/>
              </a:buClr>
              <a:buFont typeface="Lucida Grande"/>
              <a:def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685800" indent="-347472" defTabSz="914400">
              <a:lnSpc>
                <a:spcPct val="8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1200150" indent="-285750" defTabSz="914400">
              <a:lnSpc>
                <a:spcPct val="8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def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657350" indent="-285750" defTabSz="914400">
              <a:lnSpc>
                <a:spcPct val="8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625475" indent="-457200" defTabSz="914400">
              <a:lnSpc>
                <a:spcPct val="80000"/>
              </a:lnSpc>
              <a:spcBef>
                <a:spcPts val="600"/>
              </a:spcBef>
              <a:buClr>
                <a:srgbClr val="B5B5B5"/>
              </a:buClr>
              <a:buChar char="•"/>
              <a:def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1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sz="11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sz="11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72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62" y="6197600"/>
            <a:ext cx="1052513" cy="601663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title"/>
          </p:nvPr>
        </p:nvSpPr>
        <p:spPr>
          <a:xfrm>
            <a:off x="457200" y="381000"/>
            <a:ext cx="8229600" cy="1524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612775" y="1905000"/>
            <a:ext cx="8074025" cy="495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defTabSz="914400"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685800" indent="-346075" defTabSz="914400"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12001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6573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625475" indent="-457200" defTabSz="914400">
              <a:lnSpc>
                <a:spcPct val="90000"/>
              </a:lnSpc>
              <a:spcBef>
                <a:spcPts val="1200"/>
              </a:spcBef>
              <a:buClr>
                <a:srgbClr val="B5B5B5"/>
              </a:buClr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2044700" y="2827337"/>
            <a:ext cx="2028825" cy="1588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041900" y="2827337"/>
            <a:ext cx="2108200" cy="1588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7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3525" y="2452687"/>
            <a:ext cx="968375" cy="74930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1765300" y="4602162"/>
            <a:ext cx="5664200" cy="30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19999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457200" y="381000"/>
            <a:ext cx="8229600" cy="1524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12775" y="1905000"/>
            <a:ext cx="8074025" cy="495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defTabSz="914400"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685800" indent="-346075" defTabSz="914400">
              <a:spcBef>
                <a:spcPts val="600"/>
              </a:spcBef>
              <a:buClr>
                <a:srgbClr val="9E9E9E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1200150" indent="-285750" defTabSz="914400">
              <a:spcBef>
                <a:spcPts val="1200"/>
              </a:spcBef>
              <a:buClr>
                <a:srgbClr val="9E9E9E"/>
              </a:buClr>
              <a:buFont typeface="Lucida Grande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657350" indent="-285750" defTabSz="914400">
              <a:spcBef>
                <a:spcPts val="1200"/>
              </a:spcBef>
              <a:buClr>
                <a:srgbClr val="9E9E9E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625475" indent="-457200" defTabSz="914400">
              <a:lnSpc>
                <a:spcPct val="90000"/>
              </a:lnSpc>
              <a:spcBef>
                <a:spcPts val="1200"/>
              </a:spcBef>
              <a:buClr>
                <a:srgbClr val="B5B5B5"/>
              </a:buClr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85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86" name="Shape 86"/>
          <p:cNvSpPr/>
          <p:nvPr>
            <p:ph type="title"/>
          </p:nvPr>
        </p:nvSpPr>
        <p:spPr>
          <a:xfrm>
            <a:off x="457200" y="381001"/>
            <a:ext cx="8229600" cy="1219199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round/>
          </a:ln>
        </p:spPr>
      </p:pic>
      <p:sp>
        <p:nvSpPr>
          <p:cNvPr id="12" name="Shape 12"/>
          <p:cNvSpPr/>
          <p:nvPr/>
        </p:nvSpPr>
        <p:spPr>
          <a:xfrm>
            <a:off x="1088070" y="1711867"/>
            <a:ext cx="292565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13" name="Shape 13"/>
          <p:cNvSpPr/>
          <p:nvPr/>
        </p:nvSpPr>
        <p:spPr>
          <a:xfrm rot="10800000">
            <a:off x="7759466" y="1711867"/>
            <a:ext cx="292565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14" name="Shape 14"/>
          <p:cNvSpPr/>
          <p:nvPr/>
        </p:nvSpPr>
        <p:spPr>
          <a:xfrm>
            <a:off x="1739961" y="587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685800" y="1828802"/>
            <a:ext cx="7772400" cy="1602869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1371600" y="3431671"/>
            <a:ext cx="6400800" cy="1752601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marL="342900" indent="-347472" algn="ctr" defTabSz="914400">
              <a:spcBef>
                <a:spcPts val="1200"/>
              </a:spcBef>
              <a:buClr>
                <a:srgbClr val="197EA4"/>
              </a:buClr>
              <a:buSzTx/>
              <a:buFontTx/>
              <a:buNone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685800" indent="-347472" defTabSz="914400"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12001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6573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625475" indent="-457200" defTabSz="914400">
              <a:lnSpc>
                <a:spcPct val="90000"/>
              </a:lnSpc>
              <a:spcBef>
                <a:spcPts val="1200"/>
              </a:spcBef>
              <a:buClr>
                <a:srgbClr val="B5B5B5"/>
              </a:buClr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/>
          <p:nvPr/>
        </p:nvSpPr>
        <p:spPr>
          <a:xfrm>
            <a:off x="1739961" y="587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21" name="Shape 21"/>
          <p:cNvSpPr/>
          <p:nvPr/>
        </p:nvSpPr>
        <p:spPr>
          <a:xfrm>
            <a:off x="1088070" y="1896530"/>
            <a:ext cx="292565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22" name="Shape 22"/>
          <p:cNvSpPr/>
          <p:nvPr/>
        </p:nvSpPr>
        <p:spPr>
          <a:xfrm rot="10800000">
            <a:off x="7759466" y="1896529"/>
            <a:ext cx="292565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685800" y="1543553"/>
            <a:ext cx="7772400" cy="1888119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1371600" y="3431671"/>
            <a:ext cx="6400800" cy="1752601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marL="342900" indent="-347472" algn="ctr" defTabSz="914400">
              <a:spcBef>
                <a:spcPts val="1200"/>
              </a:spcBef>
              <a:buClr>
                <a:srgbClr val="197EA4"/>
              </a:buClr>
              <a:buSzTx/>
              <a:buFontTx/>
              <a:buNone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685800" indent="-347472" defTabSz="914400"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12001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6573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625475" indent="-457200" defTabSz="914400">
              <a:lnSpc>
                <a:spcPct val="90000"/>
              </a:lnSpc>
              <a:spcBef>
                <a:spcPts val="1200"/>
              </a:spcBef>
              <a:buClr>
                <a:srgbClr val="B5B5B5"/>
              </a:buClr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2045349" y="2827359"/>
            <a:ext cx="2027615" cy="1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42191" y="2827359"/>
            <a:ext cx="2108559" cy="1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9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2964" y="2453238"/>
            <a:ext cx="969229" cy="748245"/>
          </a:xfrm>
          <a:prstGeom prst="rect">
            <a:avLst/>
          </a:prstGeom>
          <a:ln w="12700">
            <a:round/>
          </a:ln>
        </p:spPr>
      </p:pic>
      <p:sp>
        <p:nvSpPr>
          <p:cNvPr id="30" name="Shape 30"/>
          <p:cNvSpPr/>
          <p:nvPr/>
        </p:nvSpPr>
        <p:spPr>
          <a:xfrm>
            <a:off x="1766011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719666" y="2921005"/>
            <a:ext cx="7772401" cy="1470026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3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12773" y="1905316"/>
            <a:ext cx="8074026" cy="4373564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marL="347472" indent="-347472" defTabSz="914400"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685800" indent="-347472" defTabSz="914400"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12001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657350" indent="-285750" defTabSz="914400"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625475" indent="-457200" defTabSz="914400">
              <a:lnSpc>
                <a:spcPct val="90000"/>
              </a:lnSpc>
              <a:spcBef>
                <a:spcPts val="1200"/>
              </a:spcBef>
              <a:buClr>
                <a:srgbClr val="B5B5B5"/>
              </a:buClr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3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457200" y="381001"/>
            <a:ext cx="8229600" cy="1219199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457200" y="381001"/>
            <a:ext cx="8229600" cy="1219199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4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47" name="Shape 47"/>
          <p:cNvSpPr/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marL="0" indent="0" algn="ctr" defTabSz="914400">
              <a:spcBef>
                <a:spcPts val="1200"/>
              </a:spcBef>
              <a:buClr>
                <a:srgbClr val="197EA4"/>
              </a:buClr>
              <a:buSzTx/>
              <a:buFont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457200" indent="0" defTabSz="914400">
              <a:spcBef>
                <a:spcPts val="600"/>
              </a:spcBef>
              <a:buClr>
                <a:srgbClr val="9D9D9D"/>
              </a:buClr>
              <a:buSzTx/>
              <a:buFontTx/>
              <a:buNone/>
              <a:def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914400" indent="0" defTabSz="914400">
              <a:spcBef>
                <a:spcPts val="1200"/>
              </a:spcBef>
              <a:buClr>
                <a:srgbClr val="9D9D9D"/>
              </a:buClr>
              <a:buSzTx/>
              <a:buFontTx/>
              <a:buNone/>
              <a:defRPr b="1"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371600" indent="0" defTabSz="914400">
              <a:spcBef>
                <a:spcPts val="1200"/>
              </a:spcBef>
              <a:buClr>
                <a:srgbClr val="9D9D9D"/>
              </a:buClr>
              <a:buSzTx/>
              <a:buFont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1828800" indent="0" defTabSz="914400">
              <a:lnSpc>
                <a:spcPct val="90000"/>
              </a:lnSpc>
              <a:spcBef>
                <a:spcPts val="1200"/>
              </a:spcBef>
              <a:buClr>
                <a:srgbClr val="B5B5B5"/>
              </a:buClr>
              <a:buSzTx/>
              <a:buFont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16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  <a:ln>
            <a:round/>
          </a:ln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>
            <a:lvl1pPr marL="0" indent="0" algn="ctr" defTabSz="914400">
              <a:spcBef>
                <a:spcPts val="1200"/>
              </a:spcBef>
              <a:buClr>
                <a:srgbClr val="197EA4"/>
              </a:buClr>
              <a:buSzTx/>
              <a:buFont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  <a:lvl2pPr marL="457200" indent="0" defTabSz="914400">
              <a:spcBef>
                <a:spcPts val="600"/>
              </a:spcBef>
              <a:buClr>
                <a:srgbClr val="9D9D9D"/>
              </a:buClr>
              <a:buSzTx/>
              <a:buFontTx/>
              <a:buNone/>
              <a:def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2pPr>
            <a:lvl3pPr marL="914400" indent="0" defTabSz="914400">
              <a:spcBef>
                <a:spcPts val="1200"/>
              </a:spcBef>
              <a:buClr>
                <a:srgbClr val="9D9D9D"/>
              </a:buClr>
              <a:buSzTx/>
              <a:buFontTx/>
              <a:buNone/>
              <a:defRPr b="1"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3pPr>
            <a:lvl4pPr marL="1371600" indent="0" defTabSz="914400">
              <a:spcBef>
                <a:spcPts val="1200"/>
              </a:spcBef>
              <a:buClr>
                <a:srgbClr val="9D9D9D"/>
              </a:buClr>
              <a:buSzTx/>
              <a:buFont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4pPr>
            <a:lvl5pPr marL="1828800" indent="0" defTabSz="914400">
              <a:lnSpc>
                <a:spcPct val="90000"/>
              </a:lnSpc>
              <a:spcBef>
                <a:spcPts val="1200"/>
              </a:spcBef>
              <a:buClr>
                <a:srgbClr val="B5B5B5"/>
              </a:buClr>
              <a:buSzTx/>
              <a:buFont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16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630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057400"/>
            <a:ext cx="8229600" cy="39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135877" y="5749915"/>
            <a:ext cx="872247" cy="2278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 defTabSz="457200">
              <a:buClrTx/>
              <a:defRPr sz="900">
                <a:solidFill>
                  <a:srgbClr val="888888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algn="ctr" defTabSz="457200">
        <a:defRPr sz="5800">
          <a:latin typeface="+mn-lt"/>
          <a:ea typeface="+mn-ea"/>
          <a:cs typeface="+mn-cs"/>
          <a:sym typeface="Calibri"/>
        </a:defRPr>
      </a:lvl1pPr>
      <a:lvl2pPr algn="ctr" defTabSz="457200">
        <a:defRPr sz="5800">
          <a:latin typeface="+mn-lt"/>
          <a:ea typeface="+mn-ea"/>
          <a:cs typeface="+mn-cs"/>
          <a:sym typeface="Calibri"/>
        </a:defRPr>
      </a:lvl2pPr>
      <a:lvl3pPr algn="ctr" defTabSz="457200">
        <a:defRPr sz="5800">
          <a:latin typeface="+mn-lt"/>
          <a:ea typeface="+mn-ea"/>
          <a:cs typeface="+mn-cs"/>
          <a:sym typeface="Calibri"/>
        </a:defRPr>
      </a:lvl3pPr>
      <a:lvl4pPr algn="ctr" defTabSz="457200">
        <a:defRPr sz="5800">
          <a:latin typeface="+mn-lt"/>
          <a:ea typeface="+mn-ea"/>
          <a:cs typeface="+mn-cs"/>
          <a:sym typeface="Calibri"/>
        </a:defRPr>
      </a:lvl4pPr>
      <a:lvl5pPr algn="ctr" defTabSz="457200">
        <a:defRPr sz="5800">
          <a:latin typeface="+mn-lt"/>
          <a:ea typeface="+mn-ea"/>
          <a:cs typeface="+mn-cs"/>
          <a:sym typeface="Calibri"/>
        </a:defRPr>
      </a:lvl5pPr>
      <a:lvl6pPr algn="ctr" defTabSz="457200">
        <a:defRPr sz="5800">
          <a:latin typeface="+mn-lt"/>
          <a:ea typeface="+mn-ea"/>
          <a:cs typeface="+mn-cs"/>
          <a:sym typeface="Calibri"/>
        </a:defRPr>
      </a:lvl6pPr>
      <a:lvl7pPr algn="ctr" defTabSz="457200">
        <a:defRPr sz="5800">
          <a:latin typeface="+mn-lt"/>
          <a:ea typeface="+mn-ea"/>
          <a:cs typeface="+mn-cs"/>
          <a:sym typeface="Calibri"/>
        </a:defRPr>
      </a:lvl7pPr>
      <a:lvl8pPr algn="ctr" defTabSz="457200">
        <a:defRPr sz="5800">
          <a:latin typeface="+mn-lt"/>
          <a:ea typeface="+mn-ea"/>
          <a:cs typeface="+mn-cs"/>
          <a:sym typeface="Calibri"/>
        </a:defRPr>
      </a:lvl8pPr>
      <a:lvl9pPr algn="ctr" defTabSz="457200">
        <a:defRPr sz="5800">
          <a:latin typeface="+mn-lt"/>
          <a:ea typeface="+mn-ea"/>
          <a:cs typeface="+mn-cs"/>
          <a:sym typeface="Calibri"/>
        </a:defRPr>
      </a:lvl9pPr>
    </p:titleStyle>
    <p:bodyStyle>
      <a:lvl1pPr marL="450056" indent="-450056" defTabSz="457200">
        <a:spcBef>
          <a:spcPts val="700"/>
        </a:spcBef>
        <a:buSzPct val="100000"/>
        <a:buFont typeface="Arial"/>
        <a:buChar char="•"/>
        <a:defRPr sz="4200">
          <a:latin typeface="+mn-lt"/>
          <a:ea typeface="+mn-ea"/>
          <a:cs typeface="+mn-cs"/>
          <a:sym typeface="Calibri"/>
        </a:defRPr>
      </a:lvl1pPr>
      <a:lvl2pPr marL="885825" indent="-428625" defTabSz="457200">
        <a:spcBef>
          <a:spcPts val="700"/>
        </a:spcBef>
        <a:buSzPct val="100000"/>
        <a:buFont typeface="Arial"/>
        <a:buChar char="–"/>
        <a:defRPr sz="4200">
          <a:latin typeface="+mn-lt"/>
          <a:ea typeface="+mn-ea"/>
          <a:cs typeface="+mn-cs"/>
          <a:sym typeface="Calibri"/>
        </a:defRPr>
      </a:lvl2pPr>
      <a:lvl3pPr marL="1314450" indent="-400050" defTabSz="457200">
        <a:spcBef>
          <a:spcPts val="700"/>
        </a:spcBef>
        <a:buSzPct val="100000"/>
        <a:buFont typeface="Arial"/>
        <a:buChar char="•"/>
        <a:defRPr sz="4200">
          <a:latin typeface="+mn-lt"/>
          <a:ea typeface="+mn-ea"/>
          <a:cs typeface="+mn-cs"/>
          <a:sym typeface="Calibri"/>
        </a:defRPr>
      </a:lvl3pPr>
      <a:lvl4pPr marL="1851660" indent="-480060" defTabSz="457200">
        <a:spcBef>
          <a:spcPts val="700"/>
        </a:spcBef>
        <a:buSzPct val="100000"/>
        <a:buFont typeface="Arial"/>
        <a:buChar char="–"/>
        <a:defRPr sz="4200">
          <a:latin typeface="+mn-lt"/>
          <a:ea typeface="+mn-ea"/>
          <a:cs typeface="+mn-cs"/>
          <a:sym typeface="Calibri"/>
        </a:defRPr>
      </a:lvl4pPr>
      <a:lvl5pPr marL="2308860" indent="-480060" defTabSz="457200">
        <a:spcBef>
          <a:spcPts val="700"/>
        </a:spcBef>
        <a:buSzPct val="100000"/>
        <a:buFont typeface="Arial"/>
        <a:buChar char="»"/>
        <a:defRPr sz="4200">
          <a:latin typeface="+mn-lt"/>
          <a:ea typeface="+mn-ea"/>
          <a:cs typeface="+mn-cs"/>
          <a:sym typeface="Calibri"/>
        </a:defRPr>
      </a:lvl5pPr>
      <a:lvl6pPr marL="2766060" indent="-480060" defTabSz="457200">
        <a:spcBef>
          <a:spcPts val="700"/>
        </a:spcBef>
        <a:buSzPct val="100000"/>
        <a:buFont typeface="Arial"/>
        <a:buChar char="•"/>
        <a:defRPr sz="4200">
          <a:latin typeface="+mn-lt"/>
          <a:ea typeface="+mn-ea"/>
          <a:cs typeface="+mn-cs"/>
          <a:sym typeface="Calibri"/>
        </a:defRPr>
      </a:lvl6pPr>
      <a:lvl7pPr marL="3223260" indent="-480060" defTabSz="457200">
        <a:spcBef>
          <a:spcPts val="700"/>
        </a:spcBef>
        <a:buSzPct val="100000"/>
        <a:buFont typeface="Arial"/>
        <a:buChar char="•"/>
        <a:defRPr sz="4200">
          <a:latin typeface="+mn-lt"/>
          <a:ea typeface="+mn-ea"/>
          <a:cs typeface="+mn-cs"/>
          <a:sym typeface="Calibri"/>
        </a:defRPr>
      </a:lvl7pPr>
      <a:lvl8pPr marL="3680459" indent="-480059" defTabSz="457200">
        <a:spcBef>
          <a:spcPts val="700"/>
        </a:spcBef>
        <a:buSzPct val="100000"/>
        <a:buFont typeface="Arial"/>
        <a:buChar char="•"/>
        <a:defRPr sz="4200">
          <a:latin typeface="+mn-lt"/>
          <a:ea typeface="+mn-ea"/>
          <a:cs typeface="+mn-cs"/>
          <a:sym typeface="Calibri"/>
        </a:defRPr>
      </a:lvl8pPr>
      <a:lvl9pPr marL="4137659" indent="-480059" defTabSz="457200">
        <a:spcBef>
          <a:spcPts val="700"/>
        </a:spcBef>
        <a:buSzPct val="100000"/>
        <a:buFont typeface="Arial"/>
        <a:buChar char="•"/>
        <a:defRPr sz="4200">
          <a:latin typeface="+mn-lt"/>
          <a:ea typeface="+mn-ea"/>
          <a:cs typeface="+mn-cs"/>
          <a:sym typeface="Calibri"/>
        </a:defRPr>
      </a:lvl9pPr>
    </p:bodyStyle>
    <p:otherStyle>
      <a:lvl1pPr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1pPr>
      <a:lvl2pPr indent="4572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2pPr>
      <a:lvl3pPr indent="9144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3pPr>
      <a:lvl4pPr indent="13716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4pPr>
      <a:lvl5pPr indent="18288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5pPr>
      <a:lvl6pPr indent="22860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6pPr>
      <a:lvl7pPr indent="27432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7pPr>
      <a:lvl8pPr indent="32004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8pPr>
      <a:lvl9pPr indent="3657600" algn="ctr" defTabSz="457200">
        <a:defRPr sz="900">
          <a:solidFill>
            <a:schemeClr val="tx1"/>
          </a:solidFill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hyperlink" Target="http://www.couchbase.com/downloads" TargetMode="External"/><Relationship Id="rId4" Type="http://schemas.openxmlformats.org/officeDocument/2006/relationships/image" Target="../media/image3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3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.jpeg"/><Relationship Id="rId7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idx="1"/>
          </p:nvPr>
        </p:nvSpPr>
        <p:spPr>
          <a:xfrm>
            <a:off x="1371600" y="3291971"/>
            <a:ext cx="6400800" cy="17526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Dev Advocates @ Couchbasw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November 2014</a:t>
            </a:r>
          </a:p>
        </p:txBody>
      </p:sp>
      <p:sp>
        <p:nvSpPr>
          <p:cNvPr id="95" name="Shape 95"/>
          <p:cNvSpPr/>
          <p:nvPr/>
        </p:nvSpPr>
        <p:spPr>
          <a:xfrm>
            <a:off x="7391400" y="6489700"/>
            <a:ext cx="17399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0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</a:rPr>
              <a:t>V1.0 - 3/10/14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Intro to Sync Gateway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 a nutshell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3482973" y="2076185"/>
            <a:ext cx="4081828" cy="19812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Replication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Access Control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Filtering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Validation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1236569" y="2014221"/>
            <a:ext cx="990601" cy="1981201"/>
            <a:chOff x="0" y="0"/>
            <a:chExt cx="990600" cy="1981200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990600" cy="1981200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buClrTx/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245" name="Group 245"/>
            <p:cNvGrpSpPr/>
            <p:nvPr/>
          </p:nvGrpSpPr>
          <p:grpSpPr>
            <a:xfrm>
              <a:off x="118663" y="652633"/>
              <a:ext cx="755046" cy="614725"/>
              <a:chOff x="16972" y="0"/>
              <a:chExt cx="755044" cy="614723"/>
            </a:xfrm>
          </p:grpSpPr>
          <p:grpSp>
            <p:nvGrpSpPr>
              <p:cNvPr id="241" name="Group 241"/>
              <p:cNvGrpSpPr/>
              <p:nvPr/>
            </p:nvGrpSpPr>
            <p:grpSpPr>
              <a:xfrm>
                <a:off x="16972" y="175637"/>
                <a:ext cx="579277" cy="439087"/>
                <a:chOff x="16972" y="0"/>
                <a:chExt cx="579276" cy="439086"/>
              </a:xfrm>
            </p:grpSpPr>
            <p:sp>
              <p:nvSpPr>
                <p:cNvPr id="239" name="Shape 239"/>
                <p:cNvSpPr/>
                <p:nvPr/>
              </p:nvSpPr>
              <p:spPr>
                <a:xfrm rot="10800000">
                  <a:off x="88118" y="122068"/>
                  <a:ext cx="508131" cy="3170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16972" y="0"/>
                  <a:ext cx="219424" cy="131725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44" name="Group 244"/>
              <p:cNvGrpSpPr/>
              <p:nvPr/>
            </p:nvGrpSpPr>
            <p:grpSpPr>
              <a:xfrm>
                <a:off x="192740" y="0"/>
                <a:ext cx="579277" cy="439087"/>
                <a:chOff x="0" y="0"/>
                <a:chExt cx="579276" cy="439086"/>
              </a:xfrm>
            </p:grpSpPr>
            <p:sp>
              <p:nvSpPr>
                <p:cNvPr id="242" name="Shape 242"/>
                <p:cNvSpPr/>
                <p:nvPr/>
              </p:nvSpPr>
              <p:spPr>
                <a:xfrm>
                  <a:off x="0" y="0"/>
                  <a:ext cx="508131" cy="3170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 rot="10800000">
                  <a:off x="359853" y="307362"/>
                  <a:ext cx="219424" cy="131725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sp>
        <p:nvSpPr>
          <p:cNvPr id="247" name="Shape 247"/>
          <p:cNvSpPr/>
          <p:nvPr/>
        </p:nvSpPr>
        <p:spPr>
          <a:xfrm>
            <a:off x="414312" y="4258300"/>
            <a:ext cx="26050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spcBef>
                <a:spcPts val="1200"/>
              </a:spcBef>
              <a:buClrTx/>
              <a:defRPr b="1" sz="1600">
                <a:solidFill>
                  <a:srgbClr val="E5001A"/>
                </a:solidFill>
                <a:uFillTx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Sync Gateway</a:t>
            </a:r>
          </a:p>
        </p:txBody>
      </p:sp>
    </p:spTree>
  </p:cSld>
  <p:clrMapOvr>
    <a:masterClrMapping/>
  </p:clrMapOvr>
  <p:transition spd="fast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2.png" descr="couchbase_medium_white.png"/>
          <p:cNvPicPr/>
          <p:nvPr/>
        </p:nvPicPr>
        <p:blipFill>
          <a:blip r:embed="rId2">
            <a:extLst/>
          </a:blip>
          <a:srcRect l="33070" t="20633" r="32474" b="50000"/>
          <a:stretch>
            <a:fillRect/>
          </a:stretch>
        </p:blipFill>
        <p:spPr>
          <a:xfrm>
            <a:off x="8208019" y="1094669"/>
            <a:ext cx="637703" cy="31058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>
            <p:ph type="sldNum" sz="quarter" idx="2"/>
          </p:nvPr>
        </p:nvSpPr>
        <p:spPr>
          <a:xfrm>
            <a:off x="4135877" y="5612993"/>
            <a:ext cx="872246" cy="2278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grpSp>
        <p:nvGrpSpPr>
          <p:cNvPr id="259" name="Group 259"/>
          <p:cNvGrpSpPr/>
          <p:nvPr/>
        </p:nvGrpSpPr>
        <p:grpSpPr>
          <a:xfrm>
            <a:off x="4021032" y="3509936"/>
            <a:ext cx="444741" cy="889480"/>
            <a:chOff x="0" y="0"/>
            <a:chExt cx="444740" cy="889479"/>
          </a:xfrm>
        </p:grpSpPr>
        <p:sp>
          <p:nvSpPr>
            <p:cNvPr id="251" name="Shape 251"/>
            <p:cNvSpPr/>
            <p:nvPr/>
          </p:nvSpPr>
          <p:spPr>
            <a:xfrm>
              <a:off x="-1" y="-1"/>
              <a:ext cx="444742" cy="889481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buClrTx/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258" name="Group 258"/>
            <p:cNvGrpSpPr/>
            <p:nvPr/>
          </p:nvGrpSpPr>
          <p:grpSpPr>
            <a:xfrm>
              <a:off x="53275" y="293006"/>
              <a:ext cx="338986" cy="275987"/>
              <a:chOff x="7619" y="0"/>
              <a:chExt cx="338984" cy="275986"/>
            </a:xfrm>
          </p:grpSpPr>
          <p:grpSp>
            <p:nvGrpSpPr>
              <p:cNvPr id="254" name="Group 254"/>
              <p:cNvGrpSpPr/>
              <p:nvPr/>
            </p:nvGrpSpPr>
            <p:grpSpPr>
              <a:xfrm>
                <a:off x="7619" y="78853"/>
                <a:ext cx="260073" cy="197134"/>
                <a:chOff x="7619" y="0"/>
                <a:chExt cx="260071" cy="197132"/>
              </a:xfrm>
            </p:grpSpPr>
            <p:sp>
              <p:nvSpPr>
                <p:cNvPr id="252" name="Shape 252"/>
                <p:cNvSpPr/>
                <p:nvPr/>
              </p:nvSpPr>
              <p:spPr>
                <a:xfrm rot="10800000">
                  <a:off x="39561" y="54803"/>
                  <a:ext cx="228131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7619" y="0"/>
                  <a:ext cx="98514" cy="59139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57" name="Group 257"/>
              <p:cNvGrpSpPr/>
              <p:nvPr/>
            </p:nvGrpSpPr>
            <p:grpSpPr>
              <a:xfrm>
                <a:off x="86532" y="0"/>
                <a:ext cx="260073" cy="197133"/>
                <a:chOff x="0" y="0"/>
                <a:chExt cx="260071" cy="197132"/>
              </a:xfrm>
            </p:grpSpPr>
            <p:sp>
              <p:nvSpPr>
                <p:cNvPr id="255" name="Shape 255"/>
                <p:cNvSpPr/>
                <p:nvPr/>
              </p:nvSpPr>
              <p:spPr>
                <a:xfrm>
                  <a:off x="0" y="0"/>
                  <a:ext cx="228131" cy="142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 rot="10800000">
                  <a:off x="161559" y="137993"/>
                  <a:ext cx="98513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grpSp>
        <p:nvGrpSpPr>
          <p:cNvPr id="287" name="Group 287"/>
          <p:cNvGrpSpPr/>
          <p:nvPr/>
        </p:nvGrpSpPr>
        <p:grpSpPr>
          <a:xfrm>
            <a:off x="1893857" y="3677677"/>
            <a:ext cx="2127176" cy="1682674"/>
            <a:chOff x="0" y="0"/>
            <a:chExt cx="2127175" cy="1682673"/>
          </a:xfrm>
        </p:grpSpPr>
        <p:sp>
          <p:nvSpPr>
            <p:cNvPr id="260" name="Shape 260"/>
            <p:cNvSpPr/>
            <p:nvPr/>
          </p:nvSpPr>
          <p:spPr>
            <a:xfrm>
              <a:off x="1225310" y="0"/>
              <a:ext cx="52547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buClrTx/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Sports</a:t>
              </a:r>
            </a:p>
          </p:txBody>
        </p:sp>
        <p:grpSp>
          <p:nvGrpSpPr>
            <p:cNvPr id="272" name="Group 272"/>
            <p:cNvGrpSpPr/>
            <p:nvPr/>
          </p:nvGrpSpPr>
          <p:grpSpPr>
            <a:xfrm>
              <a:off x="-1" y="875688"/>
              <a:ext cx="372135" cy="806986"/>
              <a:chOff x="0" y="0"/>
              <a:chExt cx="372133" cy="806984"/>
            </a:xfrm>
          </p:grpSpPr>
          <p:grpSp>
            <p:nvGrpSpPr>
              <p:cNvPr id="267" name="Group 267"/>
              <p:cNvGrpSpPr/>
              <p:nvPr/>
            </p:nvGrpSpPr>
            <p:grpSpPr>
              <a:xfrm>
                <a:off x="0" y="0"/>
                <a:ext cx="372134" cy="806985"/>
                <a:chOff x="0" y="0"/>
                <a:chExt cx="372133" cy="806984"/>
              </a:xfrm>
            </p:grpSpPr>
            <p:sp>
              <p:nvSpPr>
                <p:cNvPr id="261" name="Shape 261"/>
                <p:cNvSpPr/>
                <p:nvPr/>
              </p:nvSpPr>
              <p:spPr>
                <a:xfrm>
                  <a:off x="0" y="0"/>
                  <a:ext cx="372134" cy="806985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19418" y="99868"/>
                  <a:ext cx="332169" cy="600963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>
                  <a:off x="174896" y="22180"/>
                  <a:ext cx="18123" cy="18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64" name="Shape 264"/>
                <p:cNvSpPr/>
                <p:nvPr/>
              </p:nvSpPr>
              <p:spPr>
                <a:xfrm>
                  <a:off x="149970" y="719360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65" name="Shape 265"/>
                <p:cNvSpPr/>
                <p:nvPr/>
              </p:nvSpPr>
              <p:spPr>
                <a:xfrm>
                  <a:off x="171364" y="740753"/>
                  <a:ext cx="27686" cy="28945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148638" y="56508"/>
                  <a:ext cx="72487" cy="14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71" name="Group 271"/>
              <p:cNvGrpSpPr/>
              <p:nvPr/>
            </p:nvGrpSpPr>
            <p:grpSpPr>
              <a:xfrm>
                <a:off x="120674" y="312816"/>
                <a:ext cx="125731" cy="167340"/>
                <a:chOff x="0" y="0"/>
                <a:chExt cx="125730" cy="167338"/>
              </a:xfrm>
            </p:grpSpPr>
            <p:sp>
              <p:nvSpPr>
                <p:cNvPr id="268" name="Shape 268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-1" y="-1"/>
                  <a:ext cx="125732" cy="31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273" name="Shape 273"/>
            <p:cNvSpPr/>
            <p:nvPr/>
          </p:nvSpPr>
          <p:spPr>
            <a:xfrm flipH="1">
              <a:off x="186066" y="276999"/>
              <a:ext cx="1941110" cy="59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buClrTx/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grpSp>
          <p:nvGrpSpPr>
            <p:cNvPr id="285" name="Group 285"/>
            <p:cNvGrpSpPr/>
            <p:nvPr/>
          </p:nvGrpSpPr>
          <p:grpSpPr>
            <a:xfrm>
              <a:off x="776234" y="875688"/>
              <a:ext cx="372135" cy="806986"/>
              <a:chOff x="0" y="0"/>
              <a:chExt cx="372133" cy="806984"/>
            </a:xfrm>
          </p:grpSpPr>
          <p:grpSp>
            <p:nvGrpSpPr>
              <p:cNvPr id="280" name="Group 280"/>
              <p:cNvGrpSpPr/>
              <p:nvPr/>
            </p:nvGrpSpPr>
            <p:grpSpPr>
              <a:xfrm>
                <a:off x="0" y="0"/>
                <a:ext cx="372134" cy="806985"/>
                <a:chOff x="0" y="0"/>
                <a:chExt cx="372133" cy="806984"/>
              </a:xfrm>
            </p:grpSpPr>
            <p:sp>
              <p:nvSpPr>
                <p:cNvPr id="274" name="Shape 274"/>
                <p:cNvSpPr/>
                <p:nvPr/>
              </p:nvSpPr>
              <p:spPr>
                <a:xfrm>
                  <a:off x="0" y="0"/>
                  <a:ext cx="372134" cy="806985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19418" y="99868"/>
                  <a:ext cx="332169" cy="600963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174896" y="22180"/>
                  <a:ext cx="18123" cy="18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149970" y="719360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171364" y="740753"/>
                  <a:ext cx="27686" cy="28945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148638" y="56508"/>
                  <a:ext cx="72487" cy="14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84" name="Group 284"/>
              <p:cNvGrpSpPr/>
              <p:nvPr/>
            </p:nvGrpSpPr>
            <p:grpSpPr>
              <a:xfrm>
                <a:off x="120674" y="312816"/>
                <a:ext cx="125731" cy="167340"/>
                <a:chOff x="0" y="0"/>
                <a:chExt cx="125730" cy="167338"/>
              </a:xfrm>
            </p:grpSpPr>
            <p:sp>
              <p:nvSpPr>
                <p:cNvPr id="281" name="Shape 281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-1" y="-1"/>
                  <a:ext cx="125732" cy="31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83" name="Shape 283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286" name="Shape 286"/>
            <p:cNvSpPr/>
            <p:nvPr/>
          </p:nvSpPr>
          <p:spPr>
            <a:xfrm flipH="1">
              <a:off x="962301" y="276999"/>
              <a:ext cx="1164875" cy="59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buClrTx/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4465771" y="3677677"/>
            <a:ext cx="2266789" cy="1704855"/>
            <a:chOff x="0" y="0"/>
            <a:chExt cx="2266787" cy="1704854"/>
          </a:xfrm>
        </p:grpSpPr>
        <p:grpSp>
          <p:nvGrpSpPr>
            <p:cNvPr id="299" name="Group 299"/>
            <p:cNvGrpSpPr/>
            <p:nvPr/>
          </p:nvGrpSpPr>
          <p:grpSpPr>
            <a:xfrm>
              <a:off x="1210017" y="897870"/>
              <a:ext cx="372135" cy="806985"/>
              <a:chOff x="0" y="0"/>
              <a:chExt cx="372133" cy="806984"/>
            </a:xfrm>
          </p:grpSpPr>
          <p:grpSp>
            <p:nvGrpSpPr>
              <p:cNvPr id="294" name="Group 294"/>
              <p:cNvGrpSpPr/>
              <p:nvPr/>
            </p:nvGrpSpPr>
            <p:grpSpPr>
              <a:xfrm>
                <a:off x="0" y="0"/>
                <a:ext cx="372134" cy="806985"/>
                <a:chOff x="0" y="0"/>
                <a:chExt cx="372133" cy="806984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0" y="0"/>
                  <a:ext cx="372134" cy="806985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19418" y="99868"/>
                  <a:ext cx="332169" cy="600963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174896" y="22180"/>
                  <a:ext cx="18123" cy="18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149970" y="719360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171364" y="740753"/>
                  <a:ext cx="27686" cy="28945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148638" y="56508"/>
                  <a:ext cx="72487" cy="14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298" name="Group 298"/>
              <p:cNvGrpSpPr/>
              <p:nvPr/>
            </p:nvGrpSpPr>
            <p:grpSpPr>
              <a:xfrm>
                <a:off x="120674" y="312816"/>
                <a:ext cx="125731" cy="167340"/>
                <a:chOff x="0" y="0"/>
                <a:chExt cx="125730" cy="167338"/>
              </a:xfrm>
            </p:grpSpPr>
            <p:sp>
              <p:nvSpPr>
                <p:cNvPr id="295" name="Shape 295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-1" y="-1"/>
                  <a:ext cx="125732" cy="31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00" name="Shape 300"/>
            <p:cNvSpPr/>
            <p:nvPr/>
          </p:nvSpPr>
          <p:spPr>
            <a:xfrm>
              <a:off x="0" y="276999"/>
              <a:ext cx="1396084" cy="62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buClrTx/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12388" y="0"/>
              <a:ext cx="102709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buClrTx/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San Francisco</a:t>
              </a:r>
            </a:p>
          </p:txBody>
        </p:sp>
        <p:grpSp>
          <p:nvGrpSpPr>
            <p:cNvPr id="313" name="Group 313"/>
            <p:cNvGrpSpPr/>
            <p:nvPr/>
          </p:nvGrpSpPr>
          <p:grpSpPr>
            <a:xfrm>
              <a:off x="1894653" y="892920"/>
              <a:ext cx="372135" cy="806985"/>
              <a:chOff x="0" y="0"/>
              <a:chExt cx="372133" cy="806984"/>
            </a:xfrm>
          </p:grpSpPr>
          <p:grpSp>
            <p:nvGrpSpPr>
              <p:cNvPr id="308" name="Group 308"/>
              <p:cNvGrpSpPr/>
              <p:nvPr/>
            </p:nvGrpSpPr>
            <p:grpSpPr>
              <a:xfrm>
                <a:off x="0" y="0"/>
                <a:ext cx="372134" cy="806985"/>
                <a:chOff x="0" y="0"/>
                <a:chExt cx="372133" cy="806984"/>
              </a:xfrm>
            </p:grpSpPr>
            <p:sp>
              <p:nvSpPr>
                <p:cNvPr id="302" name="Shape 302"/>
                <p:cNvSpPr/>
                <p:nvPr/>
              </p:nvSpPr>
              <p:spPr>
                <a:xfrm>
                  <a:off x="0" y="0"/>
                  <a:ext cx="372134" cy="806985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>
                  <a:off x="19418" y="99868"/>
                  <a:ext cx="332169" cy="600963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4" name="Shape 304"/>
                <p:cNvSpPr/>
                <p:nvPr/>
              </p:nvSpPr>
              <p:spPr>
                <a:xfrm>
                  <a:off x="174896" y="22180"/>
                  <a:ext cx="18123" cy="18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149970" y="719360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6" name="Shape 306"/>
                <p:cNvSpPr/>
                <p:nvPr/>
              </p:nvSpPr>
              <p:spPr>
                <a:xfrm>
                  <a:off x="171364" y="740753"/>
                  <a:ext cx="27686" cy="28945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148638" y="56508"/>
                  <a:ext cx="72487" cy="14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312" name="Group 312"/>
              <p:cNvGrpSpPr/>
              <p:nvPr/>
            </p:nvGrpSpPr>
            <p:grpSpPr>
              <a:xfrm>
                <a:off x="120674" y="312816"/>
                <a:ext cx="125731" cy="167340"/>
                <a:chOff x="0" y="0"/>
                <a:chExt cx="125730" cy="167338"/>
              </a:xfrm>
            </p:grpSpPr>
            <p:sp>
              <p:nvSpPr>
                <p:cNvPr id="309" name="Shape 309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-1" y="-1"/>
                  <a:ext cx="125732" cy="31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14" name="Shape 314"/>
            <p:cNvSpPr/>
            <p:nvPr/>
          </p:nvSpPr>
          <p:spPr>
            <a:xfrm>
              <a:off x="-1" y="276999"/>
              <a:ext cx="2080722" cy="61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buClrTx/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4243401" y="1812469"/>
            <a:ext cx="2717763" cy="3161621"/>
            <a:chOff x="0" y="0"/>
            <a:chExt cx="2717762" cy="3161619"/>
          </a:xfrm>
        </p:grpSpPr>
        <p:grpSp>
          <p:nvGrpSpPr>
            <p:cNvPr id="327" name="Group 327"/>
            <p:cNvGrpSpPr/>
            <p:nvPr/>
          </p:nvGrpSpPr>
          <p:grpSpPr>
            <a:xfrm>
              <a:off x="1417684" y="0"/>
              <a:ext cx="372135" cy="806985"/>
              <a:chOff x="0" y="0"/>
              <a:chExt cx="372133" cy="806984"/>
            </a:xfrm>
          </p:grpSpPr>
          <p:grpSp>
            <p:nvGrpSpPr>
              <p:cNvPr id="322" name="Group 322"/>
              <p:cNvGrpSpPr/>
              <p:nvPr/>
            </p:nvGrpSpPr>
            <p:grpSpPr>
              <a:xfrm>
                <a:off x="0" y="0"/>
                <a:ext cx="372134" cy="806985"/>
                <a:chOff x="0" y="0"/>
                <a:chExt cx="372133" cy="806984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0" y="0"/>
                  <a:ext cx="372134" cy="806985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19418" y="99868"/>
                  <a:ext cx="332169" cy="600963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174896" y="22180"/>
                  <a:ext cx="18123" cy="18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149970" y="719360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71364" y="740753"/>
                  <a:ext cx="27686" cy="28945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48638" y="56508"/>
                  <a:ext cx="72487" cy="14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326" name="Group 326"/>
              <p:cNvGrpSpPr/>
              <p:nvPr/>
            </p:nvGrpSpPr>
            <p:grpSpPr>
              <a:xfrm>
                <a:off x="120674" y="312816"/>
                <a:ext cx="125731" cy="167340"/>
                <a:chOff x="0" y="0"/>
                <a:chExt cx="125730" cy="167338"/>
              </a:xfrm>
            </p:grpSpPr>
            <p:sp>
              <p:nvSpPr>
                <p:cNvPr id="323" name="Shape 323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-1" y="-1"/>
                  <a:ext cx="125732" cy="31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28" name="Shape 328"/>
            <p:cNvSpPr/>
            <p:nvPr/>
          </p:nvSpPr>
          <p:spPr>
            <a:xfrm rot="16200000">
              <a:off x="356634" y="450351"/>
              <a:ext cx="890484" cy="1603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241" y="0"/>
                  </a:lnTo>
                  <a:lnTo>
                    <a:pt x="12241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buClrTx/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434759" y="910148"/>
              <a:ext cx="56751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buClrTx/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Nature</a:t>
              </a:r>
            </a:p>
          </p:txBody>
        </p:sp>
        <p:sp>
          <p:nvSpPr>
            <p:cNvPr id="330" name="Shape 330"/>
            <p:cNvSpPr/>
            <p:nvPr/>
          </p:nvSpPr>
          <p:spPr>
            <a:xfrm flipH="1" rot="16200000">
              <a:off x="375738" y="819596"/>
              <a:ext cx="1966286" cy="271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783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buClrTx/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2633994" y="1812470"/>
            <a:ext cx="1387040" cy="1770650"/>
            <a:chOff x="0" y="0"/>
            <a:chExt cx="1387039" cy="1770648"/>
          </a:xfrm>
        </p:grpSpPr>
        <p:grpSp>
          <p:nvGrpSpPr>
            <p:cNvPr id="343" name="Group 343"/>
            <p:cNvGrpSpPr/>
            <p:nvPr/>
          </p:nvGrpSpPr>
          <p:grpSpPr>
            <a:xfrm>
              <a:off x="-1" y="0"/>
              <a:ext cx="372135" cy="806985"/>
              <a:chOff x="0" y="0"/>
              <a:chExt cx="372133" cy="806984"/>
            </a:xfrm>
          </p:grpSpPr>
          <p:grpSp>
            <p:nvGrpSpPr>
              <p:cNvPr id="338" name="Group 338"/>
              <p:cNvGrpSpPr/>
              <p:nvPr/>
            </p:nvGrpSpPr>
            <p:grpSpPr>
              <a:xfrm>
                <a:off x="0" y="0"/>
                <a:ext cx="372134" cy="806985"/>
                <a:chOff x="0" y="0"/>
                <a:chExt cx="372133" cy="806984"/>
              </a:xfrm>
            </p:grpSpPr>
            <p:sp>
              <p:nvSpPr>
                <p:cNvPr id="332" name="Shape 332"/>
                <p:cNvSpPr/>
                <p:nvPr/>
              </p:nvSpPr>
              <p:spPr>
                <a:xfrm>
                  <a:off x="0" y="0"/>
                  <a:ext cx="372134" cy="806985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19418" y="99869"/>
                  <a:ext cx="332169" cy="600962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174896" y="22180"/>
                  <a:ext cx="18123" cy="181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49970" y="719360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71364" y="740753"/>
                  <a:ext cx="27686" cy="28945"/>
                </a:xfrm>
                <a:prstGeom prst="roundRect">
                  <a:avLst>
                    <a:gd name="adj" fmla="val 16667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148638" y="56508"/>
                  <a:ext cx="72487" cy="14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ctr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342" name="Group 342"/>
              <p:cNvGrpSpPr/>
              <p:nvPr/>
            </p:nvGrpSpPr>
            <p:grpSpPr>
              <a:xfrm>
                <a:off x="120674" y="312816"/>
                <a:ext cx="125731" cy="167340"/>
                <a:chOff x="0" y="0"/>
                <a:chExt cx="125730" cy="167338"/>
              </a:xfrm>
            </p:grpSpPr>
            <p:sp>
              <p:nvSpPr>
                <p:cNvPr id="339" name="Shape 339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-1" y="-1"/>
                  <a:ext cx="125732" cy="31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-1" y="0"/>
                  <a:ext cx="125732" cy="1673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  <p:sp>
          <p:nvSpPr>
            <p:cNvPr id="344" name="Shape 344"/>
            <p:cNvSpPr/>
            <p:nvPr/>
          </p:nvSpPr>
          <p:spPr>
            <a:xfrm rot="10800000">
              <a:off x="186067" y="806984"/>
              <a:ext cx="1200972" cy="963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buClrTx/>
                <a:defRPr sz="2400">
                  <a:solidFill>
                    <a:srgbClr val="000000"/>
                  </a:solidFill>
                  <a:uFillTx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85173" y="1493650"/>
              <a:ext cx="53217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buClrTx/>
                <a:defRPr sz="1200">
                  <a:solidFill>
                    <a:srgbClr val="000000"/>
                  </a:solidFill>
                  <a:uFillTx/>
                </a:defRPr>
              </a:lvl1pPr>
            </a:lstStyle>
            <a:p>
              <a:pPr lvl="0">
                <a:defRPr sz="1800"/>
              </a:pPr>
              <a:r>
                <a:rPr sz="1200"/>
                <a:t>Admin</a:t>
              </a:r>
            </a:p>
          </p:txBody>
        </p:sp>
      </p:grpSp>
      <p:sp>
        <p:nvSpPr>
          <p:cNvPr id="347" name="Shape 347"/>
          <p:cNvSpPr/>
          <p:nvPr>
            <p:ph type="title"/>
          </p:nvPr>
        </p:nvSpPr>
        <p:spPr>
          <a:xfrm>
            <a:off x="457200" y="381000"/>
            <a:ext cx="8229600" cy="185000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0" defTabSz="914400">
              <a:lnSpc>
                <a:spcPct val="90000"/>
              </a:lnSpc>
              <a:defRPr sz="1800"/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Channels</a:t>
            </a:r>
            <a:endParaRPr b="1" sz="4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defTabSz="914400">
              <a:lnSpc>
                <a:spcPct val="90000"/>
              </a:lnSpc>
              <a:defRPr sz="1800"/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Tags + Message queue</a:t>
            </a:r>
          </a:p>
        </p:txBody>
      </p:sp>
    </p:spTree>
  </p:cSld>
  <p:clrMapOvr>
    <a:masterClrMapping/>
  </p:clrMapOvr>
  <p:transition spd="fast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nodeType="afterEffect" presetClass="entr" presetSubtype="0" presetID="1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5"/>
      <p:bldP build="whole" bldLvl="1" animBg="1" rev="0" advAuto="0" spid="331" grpId="3"/>
      <p:bldP build="whole" bldLvl="1" animBg="1" rev="0" advAuto="0" spid="287" grpId="1"/>
      <p:bldP build="whole" bldLvl="1" animBg="1" rev="0" advAuto="0" spid="315" grpId="2"/>
      <p:bldP build="whole" bldLvl="1" animBg="1" rev="0" advAuto="0" spid="346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6793923" y="3042403"/>
            <a:ext cx="1540329" cy="1540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F2F2"/>
          </a:solidFill>
          <a:ln w="25400">
            <a:solidFill>
              <a:srgbClr val="BFBFBF"/>
            </a:solidFill>
            <a:prstDash val="sysDash"/>
          </a:ln>
        </p:spPr>
        <p:txBody>
          <a:bodyPr lIns="45719" rIns="45719" anchor="ctr"/>
          <a:lstStyle/>
          <a:p>
            <a:pPr lvl="0" algn="ctr" defTabSz="457200">
              <a:lnSpc>
                <a:spcPct val="80000"/>
              </a:lnSpc>
              <a:buClrTx/>
              <a:defRPr b="1" sz="1400"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350" name="image2.png" descr="couchbase_medium_white.png"/>
          <p:cNvPicPr/>
          <p:nvPr/>
        </p:nvPicPr>
        <p:blipFill>
          <a:blip r:embed="rId2">
            <a:extLst/>
          </a:blip>
          <a:srcRect l="33070" t="20633" r="32474" b="50000"/>
          <a:stretch>
            <a:fillRect/>
          </a:stretch>
        </p:blipFill>
        <p:spPr>
          <a:xfrm>
            <a:off x="8208019" y="1094669"/>
            <a:ext cx="637703" cy="310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8" name="Group 388"/>
          <p:cNvGrpSpPr/>
          <p:nvPr/>
        </p:nvGrpSpPr>
        <p:grpSpPr>
          <a:xfrm>
            <a:off x="7136410" y="3286338"/>
            <a:ext cx="854211" cy="1048999"/>
            <a:chOff x="0" y="0"/>
            <a:chExt cx="854209" cy="1048997"/>
          </a:xfrm>
        </p:grpSpPr>
        <p:grpSp>
          <p:nvGrpSpPr>
            <p:cNvPr id="363" name="Group 363"/>
            <p:cNvGrpSpPr/>
            <p:nvPr/>
          </p:nvGrpSpPr>
          <p:grpSpPr>
            <a:xfrm>
              <a:off x="84420" y="207036"/>
              <a:ext cx="697133" cy="697505"/>
              <a:chOff x="0" y="0"/>
              <a:chExt cx="697132" cy="697504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290420" y="634"/>
                <a:ext cx="406713" cy="40671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232217" y="58837"/>
                <a:ext cx="406714" cy="40671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174317" y="116915"/>
                <a:ext cx="406108" cy="406108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116970" y="175117"/>
                <a:ext cx="406108" cy="406108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58465" y="232589"/>
                <a:ext cx="406713" cy="40671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6" name="Shape 356"/>
              <p:cNvSpPr/>
              <p:nvPr/>
            </p:nvSpPr>
            <p:spPr>
              <a:xfrm flipV="1">
                <a:off x="0" y="0"/>
                <a:ext cx="406713" cy="40671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7" name="Shape 357"/>
              <p:cNvSpPr/>
              <p:nvPr/>
            </p:nvSpPr>
            <p:spPr>
              <a:xfrm flipV="1">
                <a:off x="58202" y="58202"/>
                <a:ext cx="406713" cy="40671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8" name="Shape 358"/>
              <p:cNvSpPr/>
              <p:nvPr/>
            </p:nvSpPr>
            <p:spPr>
              <a:xfrm flipV="1">
                <a:off x="116707" y="116280"/>
                <a:ext cx="406108" cy="406108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9" name="Shape 359"/>
              <p:cNvSpPr/>
              <p:nvPr/>
            </p:nvSpPr>
            <p:spPr>
              <a:xfrm flipV="1">
                <a:off x="174054" y="174482"/>
                <a:ext cx="406108" cy="406108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60" name="Shape 360"/>
              <p:cNvSpPr/>
              <p:nvPr/>
            </p:nvSpPr>
            <p:spPr>
              <a:xfrm flipV="1">
                <a:off x="231954" y="231954"/>
                <a:ext cx="406714" cy="40671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61" name="Shape 361"/>
              <p:cNvSpPr/>
              <p:nvPr/>
            </p:nvSpPr>
            <p:spPr>
              <a:xfrm flipV="1">
                <a:off x="290157" y="290157"/>
                <a:ext cx="406713" cy="40671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263" y="290791"/>
                <a:ext cx="406713" cy="40671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buClrTx/>
                  <a:defRPr sz="16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>
              <a:off x="130460" y="732307"/>
              <a:ext cx="237948" cy="316691"/>
              <a:chOff x="-1" y="0"/>
              <a:chExt cx="237947" cy="316689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-2" y="0"/>
                <a:ext cx="237949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-1" y="0"/>
                <a:ext cx="237948" cy="5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-2" y="0"/>
                <a:ext cx="237948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71" name="Group 371"/>
            <p:cNvGrpSpPr/>
            <p:nvPr/>
          </p:nvGrpSpPr>
          <p:grpSpPr>
            <a:xfrm>
              <a:off x="0" y="369757"/>
              <a:ext cx="237948" cy="316691"/>
              <a:chOff x="-1" y="0"/>
              <a:chExt cx="237947" cy="316689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-2" y="0"/>
                <a:ext cx="237949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-1" y="0"/>
                <a:ext cx="237948" cy="5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-2" y="0"/>
                <a:ext cx="237948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75" name="Group 375"/>
            <p:cNvGrpSpPr/>
            <p:nvPr/>
          </p:nvGrpSpPr>
          <p:grpSpPr>
            <a:xfrm>
              <a:off x="130460" y="0"/>
              <a:ext cx="237948" cy="316690"/>
              <a:chOff x="-1" y="0"/>
              <a:chExt cx="237947" cy="316689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-2" y="0"/>
                <a:ext cx="237949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-1" y="0"/>
                <a:ext cx="237948" cy="5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-2" y="0"/>
                <a:ext cx="237948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79" name="Group 379"/>
            <p:cNvGrpSpPr/>
            <p:nvPr/>
          </p:nvGrpSpPr>
          <p:grpSpPr>
            <a:xfrm>
              <a:off x="495412" y="732307"/>
              <a:ext cx="237948" cy="316691"/>
              <a:chOff x="-1" y="0"/>
              <a:chExt cx="237947" cy="316689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-2" y="0"/>
                <a:ext cx="237949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-1" y="0"/>
                <a:ext cx="237948" cy="5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-2" y="0"/>
                <a:ext cx="237948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83" name="Group 383"/>
            <p:cNvGrpSpPr/>
            <p:nvPr/>
          </p:nvGrpSpPr>
          <p:grpSpPr>
            <a:xfrm>
              <a:off x="616262" y="369757"/>
              <a:ext cx="237948" cy="316691"/>
              <a:chOff x="-1" y="0"/>
              <a:chExt cx="237947" cy="316689"/>
            </a:xfrm>
          </p:grpSpPr>
          <p:sp>
            <p:nvSpPr>
              <p:cNvPr id="380" name="Shape 380"/>
              <p:cNvSpPr/>
              <p:nvPr/>
            </p:nvSpPr>
            <p:spPr>
              <a:xfrm>
                <a:off x="-2" y="0"/>
                <a:ext cx="237949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-1" y="0"/>
                <a:ext cx="237948" cy="5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-2" y="0"/>
                <a:ext cx="237948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87" name="Group 387"/>
            <p:cNvGrpSpPr/>
            <p:nvPr/>
          </p:nvGrpSpPr>
          <p:grpSpPr>
            <a:xfrm>
              <a:off x="495412" y="0"/>
              <a:ext cx="237948" cy="316690"/>
              <a:chOff x="-1" y="0"/>
              <a:chExt cx="237947" cy="316689"/>
            </a:xfrm>
          </p:grpSpPr>
          <p:sp>
            <p:nvSpPr>
              <p:cNvPr id="384" name="Shape 384"/>
              <p:cNvSpPr/>
              <p:nvPr/>
            </p:nvSpPr>
            <p:spPr>
              <a:xfrm>
                <a:off x="-2" y="0"/>
                <a:ext cx="237949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-1" y="0"/>
                <a:ext cx="237948" cy="5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-2" y="0"/>
                <a:ext cx="237948" cy="316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00" name="Group 400"/>
          <p:cNvGrpSpPr/>
          <p:nvPr/>
        </p:nvGrpSpPr>
        <p:grpSpPr>
          <a:xfrm>
            <a:off x="4156090" y="1926781"/>
            <a:ext cx="372135" cy="806985"/>
            <a:chOff x="0" y="0"/>
            <a:chExt cx="372133" cy="806984"/>
          </a:xfrm>
        </p:grpSpPr>
        <p:grpSp>
          <p:nvGrpSpPr>
            <p:cNvPr id="395" name="Group 395"/>
            <p:cNvGrpSpPr/>
            <p:nvPr/>
          </p:nvGrpSpPr>
          <p:grpSpPr>
            <a:xfrm>
              <a:off x="0" y="-1"/>
              <a:ext cx="372134" cy="806986"/>
              <a:chOff x="0" y="0"/>
              <a:chExt cx="372133" cy="806984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0" y="0"/>
                <a:ext cx="372134" cy="806985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19418" y="99868"/>
                <a:ext cx="332169" cy="60096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174896" y="22180"/>
                <a:ext cx="18123" cy="18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149970" y="719360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171364" y="740753"/>
                <a:ext cx="27686" cy="28945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148638" y="56508"/>
                <a:ext cx="72487" cy="1449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399" name="Group 399"/>
            <p:cNvGrpSpPr/>
            <p:nvPr/>
          </p:nvGrpSpPr>
          <p:grpSpPr>
            <a:xfrm>
              <a:off x="120674" y="312816"/>
              <a:ext cx="125731" cy="167340"/>
              <a:chOff x="0" y="0"/>
              <a:chExt cx="125730" cy="167338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-1" y="-1"/>
                <a:ext cx="125732" cy="31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09" name="Group 409"/>
          <p:cNvGrpSpPr/>
          <p:nvPr/>
        </p:nvGrpSpPr>
        <p:grpSpPr>
          <a:xfrm>
            <a:off x="5105315" y="2548106"/>
            <a:ext cx="444741" cy="889480"/>
            <a:chOff x="0" y="0"/>
            <a:chExt cx="444740" cy="889479"/>
          </a:xfrm>
        </p:grpSpPr>
        <p:sp>
          <p:nvSpPr>
            <p:cNvPr id="401" name="Shape 401"/>
            <p:cNvSpPr/>
            <p:nvPr/>
          </p:nvSpPr>
          <p:spPr>
            <a:xfrm>
              <a:off x="-1" y="-1"/>
              <a:ext cx="444742" cy="889481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buClrTx/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408" name="Group 408"/>
            <p:cNvGrpSpPr/>
            <p:nvPr/>
          </p:nvGrpSpPr>
          <p:grpSpPr>
            <a:xfrm>
              <a:off x="53275" y="293006"/>
              <a:ext cx="338986" cy="275987"/>
              <a:chOff x="7619" y="0"/>
              <a:chExt cx="338984" cy="275986"/>
            </a:xfrm>
          </p:grpSpPr>
          <p:grpSp>
            <p:nvGrpSpPr>
              <p:cNvPr id="404" name="Group 404"/>
              <p:cNvGrpSpPr/>
              <p:nvPr/>
            </p:nvGrpSpPr>
            <p:grpSpPr>
              <a:xfrm>
                <a:off x="7619" y="78853"/>
                <a:ext cx="260073" cy="197134"/>
                <a:chOff x="7619" y="0"/>
                <a:chExt cx="260071" cy="197132"/>
              </a:xfrm>
            </p:grpSpPr>
            <p:sp>
              <p:nvSpPr>
                <p:cNvPr id="402" name="Shape 402"/>
                <p:cNvSpPr/>
                <p:nvPr/>
              </p:nvSpPr>
              <p:spPr>
                <a:xfrm rot="10800000">
                  <a:off x="39561" y="54803"/>
                  <a:ext cx="228131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7619" y="0"/>
                  <a:ext cx="98514" cy="59139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407" name="Group 407"/>
              <p:cNvGrpSpPr/>
              <p:nvPr/>
            </p:nvGrpSpPr>
            <p:grpSpPr>
              <a:xfrm>
                <a:off x="86532" y="0"/>
                <a:ext cx="260073" cy="197133"/>
                <a:chOff x="0" y="0"/>
                <a:chExt cx="260071" cy="197132"/>
              </a:xfrm>
            </p:grpSpPr>
            <p:sp>
              <p:nvSpPr>
                <p:cNvPr id="405" name="Shape 405"/>
                <p:cNvSpPr/>
                <p:nvPr/>
              </p:nvSpPr>
              <p:spPr>
                <a:xfrm>
                  <a:off x="0" y="0"/>
                  <a:ext cx="228131" cy="142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 rot="10800000">
                  <a:off x="161559" y="137993"/>
                  <a:ext cx="98513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grpSp>
        <p:nvGrpSpPr>
          <p:cNvPr id="421" name="Group 421"/>
          <p:cNvGrpSpPr/>
          <p:nvPr/>
        </p:nvGrpSpPr>
        <p:grpSpPr>
          <a:xfrm>
            <a:off x="4160696" y="3243510"/>
            <a:ext cx="372135" cy="806985"/>
            <a:chOff x="0" y="0"/>
            <a:chExt cx="372133" cy="806984"/>
          </a:xfrm>
        </p:grpSpPr>
        <p:grpSp>
          <p:nvGrpSpPr>
            <p:cNvPr id="416" name="Group 416"/>
            <p:cNvGrpSpPr/>
            <p:nvPr/>
          </p:nvGrpSpPr>
          <p:grpSpPr>
            <a:xfrm>
              <a:off x="0" y="-1"/>
              <a:ext cx="372134" cy="806986"/>
              <a:chOff x="0" y="0"/>
              <a:chExt cx="372133" cy="806984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0" y="0"/>
                <a:ext cx="372134" cy="806985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19418" y="99868"/>
                <a:ext cx="332169" cy="60096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174896" y="22180"/>
                <a:ext cx="18123" cy="18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149970" y="719360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171364" y="740753"/>
                <a:ext cx="27686" cy="28945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148638" y="56508"/>
                <a:ext cx="72487" cy="1449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20" name="Group 420"/>
            <p:cNvGrpSpPr/>
            <p:nvPr/>
          </p:nvGrpSpPr>
          <p:grpSpPr>
            <a:xfrm>
              <a:off x="120674" y="312816"/>
              <a:ext cx="125731" cy="167340"/>
              <a:chOff x="0" y="0"/>
              <a:chExt cx="125730" cy="167338"/>
            </a:xfrm>
          </p:grpSpPr>
          <p:sp>
            <p:nvSpPr>
              <p:cNvPr id="417" name="Shape 417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-1" y="-1"/>
                <a:ext cx="125732" cy="31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sp>
        <p:nvSpPr>
          <p:cNvPr id="505" name="Shape 505"/>
          <p:cNvSpPr/>
          <p:nvPr/>
        </p:nvSpPr>
        <p:spPr>
          <a:xfrm>
            <a:off x="4534709" y="2459725"/>
            <a:ext cx="551557" cy="37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06" name="Shape 506"/>
          <p:cNvSpPr/>
          <p:nvPr/>
        </p:nvSpPr>
        <p:spPr>
          <a:xfrm>
            <a:off x="4539314" y="3153843"/>
            <a:ext cx="546952" cy="364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435" name="Group 435"/>
          <p:cNvGrpSpPr/>
          <p:nvPr/>
        </p:nvGrpSpPr>
        <p:grpSpPr>
          <a:xfrm>
            <a:off x="2159440" y="1926781"/>
            <a:ext cx="372135" cy="806985"/>
            <a:chOff x="0" y="0"/>
            <a:chExt cx="372133" cy="806984"/>
          </a:xfrm>
        </p:grpSpPr>
        <p:grpSp>
          <p:nvGrpSpPr>
            <p:cNvPr id="430" name="Group 430"/>
            <p:cNvGrpSpPr/>
            <p:nvPr/>
          </p:nvGrpSpPr>
          <p:grpSpPr>
            <a:xfrm>
              <a:off x="0" y="-1"/>
              <a:ext cx="372134" cy="806986"/>
              <a:chOff x="0" y="0"/>
              <a:chExt cx="372133" cy="806984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0" y="0"/>
                <a:ext cx="372134" cy="806985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19418" y="99868"/>
                <a:ext cx="332169" cy="60096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174896" y="22180"/>
                <a:ext cx="18123" cy="18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149970" y="719360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171364" y="740753"/>
                <a:ext cx="27686" cy="28945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48638" y="56508"/>
                <a:ext cx="72487" cy="1449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34" name="Group 434"/>
            <p:cNvGrpSpPr/>
            <p:nvPr/>
          </p:nvGrpSpPr>
          <p:grpSpPr>
            <a:xfrm>
              <a:off x="120674" y="312816"/>
              <a:ext cx="125731" cy="167340"/>
              <a:chOff x="0" y="0"/>
              <a:chExt cx="125730" cy="167338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-1" y="-1"/>
                <a:ext cx="125732" cy="31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47" name="Group 447"/>
          <p:cNvGrpSpPr/>
          <p:nvPr/>
        </p:nvGrpSpPr>
        <p:grpSpPr>
          <a:xfrm>
            <a:off x="2164045" y="3243510"/>
            <a:ext cx="372135" cy="806985"/>
            <a:chOff x="0" y="0"/>
            <a:chExt cx="372133" cy="806984"/>
          </a:xfrm>
        </p:grpSpPr>
        <p:grpSp>
          <p:nvGrpSpPr>
            <p:cNvPr id="442" name="Group 442"/>
            <p:cNvGrpSpPr/>
            <p:nvPr/>
          </p:nvGrpSpPr>
          <p:grpSpPr>
            <a:xfrm>
              <a:off x="0" y="-1"/>
              <a:ext cx="372134" cy="806986"/>
              <a:chOff x="0" y="0"/>
              <a:chExt cx="372133" cy="806984"/>
            </a:xfrm>
          </p:grpSpPr>
          <p:sp>
            <p:nvSpPr>
              <p:cNvPr id="436" name="Shape 436"/>
              <p:cNvSpPr/>
              <p:nvPr/>
            </p:nvSpPr>
            <p:spPr>
              <a:xfrm>
                <a:off x="0" y="0"/>
                <a:ext cx="372134" cy="806985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19418" y="99868"/>
                <a:ext cx="332169" cy="60096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174896" y="22180"/>
                <a:ext cx="18123" cy="18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149970" y="719360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171364" y="740753"/>
                <a:ext cx="27686" cy="28945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148638" y="56508"/>
                <a:ext cx="72487" cy="1449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46" name="Group 446"/>
            <p:cNvGrpSpPr/>
            <p:nvPr/>
          </p:nvGrpSpPr>
          <p:grpSpPr>
            <a:xfrm>
              <a:off x="120674" y="312816"/>
              <a:ext cx="125731" cy="167340"/>
              <a:chOff x="0" y="0"/>
              <a:chExt cx="125730" cy="167338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-1" y="-1"/>
                <a:ext cx="125732" cy="31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59" name="Group 459"/>
          <p:cNvGrpSpPr/>
          <p:nvPr/>
        </p:nvGrpSpPr>
        <p:grpSpPr>
          <a:xfrm>
            <a:off x="1136344" y="2589353"/>
            <a:ext cx="372135" cy="806985"/>
            <a:chOff x="0" y="0"/>
            <a:chExt cx="372133" cy="806984"/>
          </a:xfrm>
        </p:grpSpPr>
        <p:grpSp>
          <p:nvGrpSpPr>
            <p:cNvPr id="454" name="Group 454"/>
            <p:cNvGrpSpPr/>
            <p:nvPr/>
          </p:nvGrpSpPr>
          <p:grpSpPr>
            <a:xfrm>
              <a:off x="0" y="-1"/>
              <a:ext cx="372134" cy="806986"/>
              <a:chOff x="0" y="0"/>
              <a:chExt cx="372133" cy="806984"/>
            </a:xfrm>
          </p:grpSpPr>
          <p:sp>
            <p:nvSpPr>
              <p:cNvPr id="448" name="Shape 448"/>
              <p:cNvSpPr/>
              <p:nvPr/>
            </p:nvSpPr>
            <p:spPr>
              <a:xfrm>
                <a:off x="0" y="0"/>
                <a:ext cx="372134" cy="806985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19418" y="99868"/>
                <a:ext cx="332169" cy="60096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174896" y="22180"/>
                <a:ext cx="18123" cy="18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149970" y="719360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2" name="Shape 452"/>
              <p:cNvSpPr/>
              <p:nvPr/>
            </p:nvSpPr>
            <p:spPr>
              <a:xfrm>
                <a:off x="171364" y="740753"/>
                <a:ext cx="27686" cy="28945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148638" y="56508"/>
                <a:ext cx="72487" cy="1449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58" name="Group 458"/>
            <p:cNvGrpSpPr/>
            <p:nvPr/>
          </p:nvGrpSpPr>
          <p:grpSpPr>
            <a:xfrm>
              <a:off x="120674" y="312816"/>
              <a:ext cx="125731" cy="167340"/>
              <a:chOff x="0" y="0"/>
              <a:chExt cx="125730" cy="167338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-1" y="-1"/>
                <a:ext cx="125732" cy="31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sp>
        <p:nvSpPr>
          <p:cNvPr id="507" name="Shape 507"/>
          <p:cNvSpPr/>
          <p:nvPr/>
        </p:nvSpPr>
        <p:spPr>
          <a:xfrm>
            <a:off x="1514962" y="2454885"/>
            <a:ext cx="638129" cy="41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08" name="Shape 508"/>
          <p:cNvSpPr/>
          <p:nvPr/>
        </p:nvSpPr>
        <p:spPr>
          <a:xfrm>
            <a:off x="1514962" y="3115409"/>
            <a:ext cx="642734" cy="409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09" name="Shape 509"/>
          <p:cNvSpPr/>
          <p:nvPr/>
        </p:nvSpPr>
        <p:spPr>
          <a:xfrm>
            <a:off x="2346939" y="2739977"/>
            <a:ext cx="1740" cy="49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474" name="Group 474"/>
          <p:cNvGrpSpPr/>
          <p:nvPr/>
        </p:nvGrpSpPr>
        <p:grpSpPr>
          <a:xfrm>
            <a:off x="4156090" y="4582729"/>
            <a:ext cx="372135" cy="806985"/>
            <a:chOff x="0" y="0"/>
            <a:chExt cx="372133" cy="806984"/>
          </a:xfrm>
        </p:grpSpPr>
        <p:grpSp>
          <p:nvGrpSpPr>
            <p:cNvPr id="469" name="Group 469"/>
            <p:cNvGrpSpPr/>
            <p:nvPr/>
          </p:nvGrpSpPr>
          <p:grpSpPr>
            <a:xfrm>
              <a:off x="0" y="-1"/>
              <a:ext cx="372134" cy="806986"/>
              <a:chOff x="0" y="0"/>
              <a:chExt cx="372133" cy="806984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0" y="0"/>
                <a:ext cx="372134" cy="806985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19418" y="99868"/>
                <a:ext cx="332169" cy="60096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74896" y="22180"/>
                <a:ext cx="18123" cy="18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149970" y="719360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171364" y="740753"/>
                <a:ext cx="27686" cy="28945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148638" y="56508"/>
                <a:ext cx="72487" cy="1449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73" name="Group 473"/>
            <p:cNvGrpSpPr/>
            <p:nvPr/>
          </p:nvGrpSpPr>
          <p:grpSpPr>
            <a:xfrm>
              <a:off x="120674" y="312816"/>
              <a:ext cx="125731" cy="167340"/>
              <a:chOff x="0" y="0"/>
              <a:chExt cx="125730" cy="167338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-1" y="-1"/>
                <a:ext cx="125732" cy="31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86" name="Group 486"/>
          <p:cNvGrpSpPr/>
          <p:nvPr/>
        </p:nvGrpSpPr>
        <p:grpSpPr>
          <a:xfrm>
            <a:off x="3122197" y="4582729"/>
            <a:ext cx="372135" cy="806985"/>
            <a:chOff x="0" y="0"/>
            <a:chExt cx="372133" cy="806984"/>
          </a:xfrm>
        </p:grpSpPr>
        <p:grpSp>
          <p:nvGrpSpPr>
            <p:cNvPr id="481" name="Group 481"/>
            <p:cNvGrpSpPr/>
            <p:nvPr/>
          </p:nvGrpSpPr>
          <p:grpSpPr>
            <a:xfrm>
              <a:off x="0" y="-1"/>
              <a:ext cx="372134" cy="806986"/>
              <a:chOff x="0" y="0"/>
              <a:chExt cx="372133" cy="806984"/>
            </a:xfrm>
          </p:grpSpPr>
          <p:sp>
            <p:nvSpPr>
              <p:cNvPr id="475" name="Shape 475"/>
              <p:cNvSpPr/>
              <p:nvPr/>
            </p:nvSpPr>
            <p:spPr>
              <a:xfrm>
                <a:off x="0" y="0"/>
                <a:ext cx="372134" cy="806985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19418" y="99868"/>
                <a:ext cx="332169" cy="60096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174896" y="22180"/>
                <a:ext cx="18123" cy="18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149970" y="719360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171364" y="740753"/>
                <a:ext cx="27686" cy="28945"/>
              </a:xfrm>
              <a:prstGeom prst="roundRect">
                <a:avLst>
                  <a:gd name="adj" fmla="val 16667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148638" y="56508"/>
                <a:ext cx="72487" cy="1449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ctr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  <p:grpSp>
          <p:nvGrpSpPr>
            <p:cNvPr id="485" name="Group 485"/>
            <p:cNvGrpSpPr/>
            <p:nvPr/>
          </p:nvGrpSpPr>
          <p:grpSpPr>
            <a:xfrm>
              <a:off x="120674" y="312816"/>
              <a:ext cx="125731" cy="167340"/>
              <a:chOff x="0" y="0"/>
              <a:chExt cx="125730" cy="167338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-1" y="-1"/>
                <a:ext cx="125732" cy="31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-1" y="0"/>
                <a:ext cx="125732" cy="167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lnSpc>
                    <a:spcPct val="80000"/>
                  </a:lnSpc>
                  <a:buClrTx/>
                  <a:defRPr b="1" sz="1400">
                    <a:solidFill>
                      <a:srgbClr val="FFFFFF"/>
                    </a:solidFill>
                    <a:uFillTx/>
                  </a:defRPr>
                </a:pPr>
              </a:p>
            </p:txBody>
          </p:sp>
        </p:grpSp>
      </p:grpSp>
      <p:grpSp>
        <p:nvGrpSpPr>
          <p:cNvPr id="495" name="Group 495"/>
          <p:cNvGrpSpPr/>
          <p:nvPr/>
        </p:nvGrpSpPr>
        <p:grpSpPr>
          <a:xfrm>
            <a:off x="5105315" y="4533446"/>
            <a:ext cx="444741" cy="889480"/>
            <a:chOff x="0" y="0"/>
            <a:chExt cx="444740" cy="889479"/>
          </a:xfrm>
        </p:grpSpPr>
        <p:sp>
          <p:nvSpPr>
            <p:cNvPr id="487" name="Shape 487"/>
            <p:cNvSpPr/>
            <p:nvPr/>
          </p:nvSpPr>
          <p:spPr>
            <a:xfrm>
              <a:off x="-1" y="-1"/>
              <a:ext cx="444742" cy="889481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lnSpc>
                  <a:spcPct val="80000"/>
                </a:lnSpc>
                <a:buClrTx/>
                <a:defRPr b="1" sz="1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494" name="Group 494"/>
            <p:cNvGrpSpPr/>
            <p:nvPr/>
          </p:nvGrpSpPr>
          <p:grpSpPr>
            <a:xfrm>
              <a:off x="53275" y="293006"/>
              <a:ext cx="338986" cy="275987"/>
              <a:chOff x="7619" y="0"/>
              <a:chExt cx="338984" cy="275986"/>
            </a:xfrm>
          </p:grpSpPr>
          <p:grpSp>
            <p:nvGrpSpPr>
              <p:cNvPr id="490" name="Group 490"/>
              <p:cNvGrpSpPr/>
              <p:nvPr/>
            </p:nvGrpSpPr>
            <p:grpSpPr>
              <a:xfrm>
                <a:off x="7619" y="78853"/>
                <a:ext cx="260073" cy="197134"/>
                <a:chOff x="7619" y="0"/>
                <a:chExt cx="260071" cy="197132"/>
              </a:xfrm>
            </p:grpSpPr>
            <p:sp>
              <p:nvSpPr>
                <p:cNvPr id="488" name="Shape 488"/>
                <p:cNvSpPr/>
                <p:nvPr/>
              </p:nvSpPr>
              <p:spPr>
                <a:xfrm rot="10800000">
                  <a:off x="39561" y="54803"/>
                  <a:ext cx="228131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7619" y="0"/>
                  <a:ext cx="98514" cy="59139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  <p:grpSp>
            <p:nvGrpSpPr>
              <p:cNvPr id="493" name="Group 493"/>
              <p:cNvGrpSpPr/>
              <p:nvPr/>
            </p:nvGrpSpPr>
            <p:grpSpPr>
              <a:xfrm>
                <a:off x="86532" y="0"/>
                <a:ext cx="260073" cy="197132"/>
                <a:chOff x="0" y="0"/>
                <a:chExt cx="260071" cy="197131"/>
              </a:xfrm>
            </p:grpSpPr>
            <p:sp>
              <p:nvSpPr>
                <p:cNvPr id="491" name="Shape 491"/>
                <p:cNvSpPr/>
                <p:nvPr/>
              </p:nvSpPr>
              <p:spPr>
                <a:xfrm>
                  <a:off x="0" y="0"/>
                  <a:ext cx="228131" cy="142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lnTo>
                        <a:pt x="0" y="4564"/>
                      </a:ln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  <p:sp>
              <p:nvSpPr>
                <p:cNvPr id="492" name="Shape 492"/>
                <p:cNvSpPr/>
                <p:nvPr/>
              </p:nvSpPr>
              <p:spPr>
                <a:xfrm rot="10800000">
                  <a:off x="161559" y="137993"/>
                  <a:ext cx="98513" cy="59139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defTabSz="457200">
                    <a:lnSpc>
                      <a:spcPct val="80000"/>
                    </a:lnSpc>
                    <a:buClrTx/>
                    <a:defRPr b="1" sz="1400">
                      <a:solidFill>
                        <a:srgbClr val="FFFFFF"/>
                      </a:solidFill>
                      <a:uFillTx/>
                    </a:defRPr>
                  </a:pPr>
                </a:p>
              </p:txBody>
            </p:sp>
          </p:grpSp>
        </p:grpSp>
      </p:grpSp>
      <p:sp>
        <p:nvSpPr>
          <p:cNvPr id="510" name="Shape 510"/>
          <p:cNvSpPr/>
          <p:nvPr/>
        </p:nvSpPr>
        <p:spPr>
          <a:xfrm>
            <a:off x="4534709" y="4980154"/>
            <a:ext cx="551557" cy="4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11" name="Shape 511"/>
          <p:cNvSpPr/>
          <p:nvPr/>
        </p:nvSpPr>
        <p:spPr>
          <a:xfrm>
            <a:off x="3500816" y="4986221"/>
            <a:ext cx="6489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12" name="Shape 512"/>
          <p:cNvSpPr/>
          <p:nvPr/>
        </p:nvSpPr>
        <p:spPr>
          <a:xfrm>
            <a:off x="5569262" y="3081392"/>
            <a:ext cx="1259708" cy="461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13" name="Shape 513"/>
          <p:cNvSpPr/>
          <p:nvPr/>
        </p:nvSpPr>
        <p:spPr>
          <a:xfrm>
            <a:off x="5569262" y="4174452"/>
            <a:ext cx="1300498" cy="67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00" name="Shape 500"/>
          <p:cNvSpPr/>
          <p:nvPr/>
        </p:nvSpPr>
        <p:spPr>
          <a:xfrm>
            <a:off x="1265300" y="4209160"/>
            <a:ext cx="11083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1400"/>
              <a:t>Pure</a:t>
            </a:r>
            <a:endParaRPr sz="1400"/>
          </a:p>
          <a:p>
            <a:pPr lvl="0" algn="ctr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1400"/>
              <a:t>Peer-to-Peer</a:t>
            </a:r>
          </a:p>
        </p:txBody>
      </p:sp>
      <p:sp>
        <p:nvSpPr>
          <p:cNvPr id="501" name="Shape 501"/>
          <p:cNvSpPr/>
          <p:nvPr/>
        </p:nvSpPr>
        <p:spPr>
          <a:xfrm>
            <a:off x="2742921" y="5492189"/>
            <a:ext cx="110834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buClrTx/>
              <a:defRPr sz="1400">
                <a:solidFill>
                  <a:srgbClr val="000000"/>
                </a:solidFill>
                <a:uFillTx/>
              </a:defRPr>
            </a:lvl1pPr>
          </a:lstStyle>
          <a:p>
            <a:pPr lvl="0">
              <a:defRPr sz="1800"/>
            </a:pPr>
            <a:r>
              <a:rPr sz="1400"/>
              <a:t>Peer-to-Peer</a:t>
            </a:r>
          </a:p>
        </p:txBody>
      </p:sp>
      <p:sp>
        <p:nvSpPr>
          <p:cNvPr id="502" name="Shape 502"/>
          <p:cNvSpPr/>
          <p:nvPr/>
        </p:nvSpPr>
        <p:spPr>
          <a:xfrm>
            <a:off x="4892604" y="5492189"/>
            <a:ext cx="86152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buClrTx/>
              <a:defRPr sz="1400">
                <a:solidFill>
                  <a:srgbClr val="000000"/>
                </a:solidFill>
                <a:uFillTx/>
              </a:defRPr>
            </a:lvl1pPr>
          </a:lstStyle>
          <a:p>
            <a:pPr lvl="0">
              <a:defRPr sz="1800"/>
            </a:pPr>
            <a:r>
              <a:rPr sz="1400"/>
              <a:t>Scale Out</a:t>
            </a:r>
          </a:p>
        </p:txBody>
      </p:sp>
      <p:sp>
        <p:nvSpPr>
          <p:cNvPr id="503" name="Shape 503"/>
          <p:cNvSpPr/>
          <p:nvPr>
            <p:ph type="sldNum" sz="quarter" idx="2"/>
          </p:nvPr>
        </p:nvSpPr>
        <p:spPr>
          <a:xfrm>
            <a:off x="4135877" y="5612993"/>
            <a:ext cx="872246" cy="2278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sp>
        <p:nvSpPr>
          <p:cNvPr id="504" name="Shape 504"/>
          <p:cNvSpPr/>
          <p:nvPr>
            <p:ph type="title"/>
          </p:nvPr>
        </p:nvSpPr>
        <p:spPr>
          <a:xfrm>
            <a:off x="457200" y="381000"/>
            <a:ext cx="8229600" cy="80698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Replication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image2.png" descr="couchbase_medium_white.png"/>
          <p:cNvPicPr/>
          <p:nvPr/>
        </p:nvPicPr>
        <p:blipFill>
          <a:blip r:embed="rId2">
            <a:extLst/>
          </a:blip>
          <a:srcRect l="33070" t="20633" r="32474" b="50000"/>
          <a:stretch>
            <a:fillRect/>
          </a:stretch>
        </p:blipFill>
        <p:spPr>
          <a:xfrm>
            <a:off x="8208019" y="1094669"/>
            <a:ext cx="637703" cy="310587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516"/>
          <p:cNvSpPr/>
          <p:nvPr>
            <p:ph type="sldNum" sz="quarter" idx="2"/>
          </p:nvPr>
        </p:nvSpPr>
        <p:spPr>
          <a:xfrm>
            <a:off x="4135877" y="5612993"/>
            <a:ext cx="872246" cy="2278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sp>
        <p:nvSpPr>
          <p:cNvPr id="517" name="Shape 517"/>
          <p:cNvSpPr/>
          <p:nvPr>
            <p:ph type="title"/>
          </p:nvPr>
        </p:nvSpPr>
        <p:spPr>
          <a:xfrm>
            <a:off x="457200" y="381000"/>
            <a:ext cx="8229600" cy="125927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Access Control, Filtering and Validation</a:t>
            </a:r>
          </a:p>
        </p:txBody>
      </p:sp>
      <p:sp>
        <p:nvSpPr>
          <p:cNvPr id="518" name="Shape 518"/>
          <p:cNvSpPr/>
          <p:nvPr>
            <p:ph type="body" idx="1"/>
          </p:nvPr>
        </p:nvSpPr>
        <p:spPr>
          <a:xfrm>
            <a:off x="384674" y="1584210"/>
            <a:ext cx="8575737" cy="5971677"/>
          </a:xfrm>
          <a:prstGeom prst="rect">
            <a:avLst/>
          </a:prstGeom>
          <a:ln>
            <a:round/>
          </a:ln>
        </p:spPr>
        <p:txBody>
          <a:bodyPr lIns="0" tIns="0" rIns="0" bIns="0">
            <a:noAutofit/>
          </a:bodyPr>
          <a:lstStyle/>
          <a:p>
            <a:pPr lvl="0" marL="347472" indent="-347472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Pluggable Authentication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347472" indent="-347472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Javascript sync function runs on all mutations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 defTabSz="9144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Unix Like Access/Filtering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Routes the document to the named channel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access(…)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Grant access to a channel to a specified user, list of users or a role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role(…)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Grants a user a role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 defTabSz="9144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Validation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throw(…)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Prevents a document mutation from persisting,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 marL="17526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/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SG behave as an HTTP server, errors are map to HTTP code. It sets headers accordingly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295400" indent="-381000" defTabSz="914400">
              <a:spcBef>
                <a:spcPts val="1200"/>
              </a:spcBef>
              <a:buClr>
                <a:srgbClr val="197EA4"/>
              </a:buClr>
              <a:buFont typeface="Lucida Grande"/>
              <a:defRPr sz="1800"/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requireUser/Role/Access(…)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Validates the user, their role assignments or their access privileges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image2.png" descr="couchbase_medium_white.png"/>
          <p:cNvPicPr/>
          <p:nvPr/>
        </p:nvPicPr>
        <p:blipFill>
          <a:blip r:embed="rId2">
            <a:extLst/>
          </a:blip>
          <a:srcRect l="33070" t="20633" r="32474" b="50000"/>
          <a:stretch>
            <a:fillRect/>
          </a:stretch>
        </p:blipFill>
        <p:spPr>
          <a:xfrm>
            <a:off x="8208019" y="1094669"/>
            <a:ext cx="637703" cy="310587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Shape 521"/>
          <p:cNvSpPr/>
          <p:nvPr>
            <p:ph type="sldNum" sz="quarter" idx="2"/>
          </p:nvPr>
        </p:nvSpPr>
        <p:spPr>
          <a:xfrm>
            <a:off x="4135877" y="5612993"/>
            <a:ext cx="872246" cy="2278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88888"/>
                </a:solidFill>
              </a:rPr>
            </a:fld>
          </a:p>
        </p:txBody>
      </p:sp>
      <p:sp>
        <p:nvSpPr>
          <p:cNvPr id="522" name="Shape 522"/>
          <p:cNvSpPr/>
          <p:nvPr/>
        </p:nvSpPr>
        <p:spPr>
          <a:xfrm>
            <a:off x="1354723" y="1616621"/>
            <a:ext cx="7220772" cy="476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b="1"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function</a:t>
            </a: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(doc, oldDoc) {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if (doc.published) {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   channel ("public");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}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access (”joe", ”public");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role (”joe", "role:admin");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throw ({forbidden : "read only!"})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requireUser(doc.owner);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requireRole("admin");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requireAccess(”public");</a:t>
            </a:r>
            <a:endParaRPr sz="21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}</a:t>
            </a:r>
          </a:p>
        </p:txBody>
      </p:sp>
      <p:sp>
        <p:nvSpPr>
          <p:cNvPr id="523" name="Shape 523"/>
          <p:cNvSpPr/>
          <p:nvPr>
            <p:ph type="title"/>
          </p:nvPr>
        </p:nvSpPr>
        <p:spPr>
          <a:xfrm>
            <a:off x="457200" y="338666"/>
            <a:ext cx="8229600" cy="54480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00">
              <a:lnSpc>
                <a:spcPct val="90000"/>
              </a:lnSpc>
              <a:def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xfrm>
            <a:off x="719137" y="2921000"/>
            <a:ext cx="7772401" cy="14700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How does sync work?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Collaborate using Channels</a:t>
            </a:r>
          </a:p>
        </p:txBody>
      </p:sp>
      <p:sp>
        <p:nvSpPr>
          <p:cNvPr id="528" name="Shape 528"/>
          <p:cNvSpPr/>
          <p:nvPr>
            <p:ph type="body" idx="1"/>
          </p:nvPr>
        </p:nvSpPr>
        <p:spPr>
          <a:xfrm>
            <a:off x="838200" y="1447800"/>
            <a:ext cx="7467600" cy="51054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For each document, you specify a set of channels it belongs to</a:t>
            </a:r>
            <a:endParaRPr b="1" sz="28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For each user or device, you control which channels they can access</a:t>
            </a:r>
            <a:endParaRPr b="1" sz="28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Replicate only a subset of documents down to the device</a:t>
            </a:r>
            <a:endParaRPr b="1" sz="28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buClr>
                <a:srgbClr val="9E9E9E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granularity for filter functions 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buClr>
                <a:srgbClr val="9E9E9E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Simply lets you know whether a document should be replicated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And you can authenticate users </a:t>
            </a:r>
          </a:p>
        </p:txBody>
      </p:sp>
      <p:pic>
        <p:nvPicPr>
          <p:cNvPr id="52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4233" y="5492038"/>
            <a:ext cx="588798" cy="60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0766" y="5283348"/>
            <a:ext cx="1052514" cy="1050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7031" y="5439833"/>
            <a:ext cx="706075" cy="706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4"/>
      <p:bldP build="whole" bldLvl="1" animBg="1" rev="0" advAuto="0" spid="529" grpId="3"/>
      <p:bldP build="whole" bldLvl="1" animBg="1" rev="0" advAuto="0" spid="527" grpId="1"/>
      <p:bldP build="whole" bldLvl="1" animBg="1" rev="0" advAuto="0" spid="52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roup 535"/>
          <p:cNvGrpSpPr/>
          <p:nvPr/>
        </p:nvGrpSpPr>
        <p:grpSpPr>
          <a:xfrm>
            <a:off x="569912" y="533400"/>
            <a:ext cx="889001" cy="914400"/>
            <a:chOff x="0" y="0"/>
            <a:chExt cx="889000" cy="914400"/>
          </a:xfrm>
        </p:grpSpPr>
        <p:sp>
          <p:nvSpPr>
            <p:cNvPr id="533" name="Shape 533"/>
            <p:cNvSpPr/>
            <p:nvPr/>
          </p:nvSpPr>
          <p:spPr>
            <a:xfrm rot="16200000">
              <a:off x="-36908" y="76404"/>
              <a:ext cx="914401" cy="76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0" y="304800"/>
              <a:ext cx="88900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000000"/>
                </a:buClr>
                <a:buFont typeface="Calibri"/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1</a:t>
              </a:r>
            </a:p>
          </p:txBody>
        </p:sp>
      </p:grpSp>
      <p:pic>
        <p:nvPicPr>
          <p:cNvPr id="53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731837"/>
            <a:ext cx="1028700" cy="4873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" name="Group 539"/>
          <p:cNvGrpSpPr/>
          <p:nvPr/>
        </p:nvGrpSpPr>
        <p:grpSpPr>
          <a:xfrm>
            <a:off x="2992437" y="579437"/>
            <a:ext cx="1787526" cy="871538"/>
            <a:chOff x="0" y="0"/>
            <a:chExt cx="1787525" cy="871537"/>
          </a:xfrm>
        </p:grpSpPr>
        <p:pic>
          <p:nvPicPr>
            <p:cNvPr id="537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87525" cy="8715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8" name="Shape 538"/>
            <p:cNvSpPr/>
            <p:nvPr/>
          </p:nvSpPr>
          <p:spPr>
            <a:xfrm>
              <a:off x="53181" y="227012"/>
              <a:ext cx="144780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40639" marR="40639" algn="ctr">
                <a:lnSpc>
                  <a:spcPct val="80000"/>
                </a:lnSpc>
                <a:buClr>
                  <a:srgbClr val="FFFFFF"/>
                </a:buClr>
                <a:buFont typeface="Calibri"/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A</a:t>
              </a:r>
            </a:p>
          </p:txBody>
        </p:sp>
      </p:grpSp>
      <p:grpSp>
        <p:nvGrpSpPr>
          <p:cNvPr id="542" name="Group 542"/>
          <p:cNvGrpSpPr/>
          <p:nvPr/>
        </p:nvGrpSpPr>
        <p:grpSpPr>
          <a:xfrm>
            <a:off x="569912" y="1905000"/>
            <a:ext cx="889001" cy="914400"/>
            <a:chOff x="0" y="0"/>
            <a:chExt cx="889000" cy="914400"/>
          </a:xfrm>
        </p:grpSpPr>
        <p:sp>
          <p:nvSpPr>
            <p:cNvPr id="540" name="Shape 540"/>
            <p:cNvSpPr/>
            <p:nvPr/>
          </p:nvSpPr>
          <p:spPr>
            <a:xfrm rot="16200000">
              <a:off x="-36908" y="76404"/>
              <a:ext cx="914401" cy="76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1" name="Shape 541"/>
            <p:cNvSpPr/>
            <p:nvPr/>
          </p:nvSpPr>
          <p:spPr>
            <a:xfrm>
              <a:off x="0" y="304800"/>
              <a:ext cx="88900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000000"/>
                </a:buClr>
                <a:buFont typeface="Calibri"/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2</a:t>
              </a:r>
            </a:p>
          </p:txBody>
        </p:sp>
      </p:grpSp>
      <p:pic>
        <p:nvPicPr>
          <p:cNvPr id="54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1798637"/>
            <a:ext cx="1028700" cy="4873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6" name="Group 546"/>
          <p:cNvGrpSpPr/>
          <p:nvPr/>
        </p:nvGrpSpPr>
        <p:grpSpPr>
          <a:xfrm>
            <a:off x="2992437" y="1646237"/>
            <a:ext cx="1787526" cy="871538"/>
            <a:chOff x="0" y="0"/>
            <a:chExt cx="1787525" cy="871537"/>
          </a:xfrm>
        </p:grpSpPr>
        <p:pic>
          <p:nvPicPr>
            <p:cNvPr id="544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87525" cy="8715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5" name="Shape 545"/>
            <p:cNvSpPr/>
            <p:nvPr/>
          </p:nvSpPr>
          <p:spPr>
            <a:xfrm>
              <a:off x="53181" y="227012"/>
              <a:ext cx="144780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40639" marR="40639" algn="ctr">
                <a:lnSpc>
                  <a:spcPct val="80000"/>
                </a:lnSpc>
                <a:buClr>
                  <a:srgbClr val="FFFFFF"/>
                </a:buClr>
                <a:buFont typeface="Calibri"/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A</a:t>
              </a:r>
            </a:p>
          </p:txBody>
        </p:sp>
      </p:grpSp>
      <p:pic>
        <p:nvPicPr>
          <p:cNvPr id="547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5450" y="2633662"/>
            <a:ext cx="1028700" cy="4937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0" name="Group 550"/>
          <p:cNvGrpSpPr/>
          <p:nvPr/>
        </p:nvGrpSpPr>
        <p:grpSpPr>
          <a:xfrm>
            <a:off x="2992437" y="2481262"/>
            <a:ext cx="1787526" cy="871538"/>
            <a:chOff x="0" y="0"/>
            <a:chExt cx="1787525" cy="871537"/>
          </a:xfrm>
        </p:grpSpPr>
        <p:pic>
          <p:nvPicPr>
            <p:cNvPr id="548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87525" cy="8715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9" name="Shape 549"/>
            <p:cNvSpPr/>
            <p:nvPr/>
          </p:nvSpPr>
          <p:spPr>
            <a:xfrm>
              <a:off x="53181" y="230187"/>
              <a:ext cx="144780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40639" marR="40639" algn="ctr">
                <a:lnSpc>
                  <a:spcPct val="80000"/>
                </a:lnSpc>
                <a:buClr>
                  <a:srgbClr val="FFFFFF"/>
                </a:buClr>
                <a:buFont typeface="Calibri"/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B</a:t>
              </a:r>
            </a:p>
          </p:txBody>
        </p:sp>
      </p:grpSp>
      <p:pic>
        <p:nvPicPr>
          <p:cNvPr id="551" name="hghg1-hi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6200" y="4995862"/>
            <a:ext cx="717550" cy="71913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929292">
                <a:alpha val="39999"/>
              </a:srgbClr>
            </a:outerShdw>
          </a:effectLst>
        </p:spPr>
      </p:pic>
      <p:pic>
        <p:nvPicPr>
          <p:cNvPr id="552" name="dfsdsd-hi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96200" y="3733800"/>
            <a:ext cx="712788" cy="67627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929292">
                <a:alpha val="39999"/>
              </a:srgbClr>
            </a:outerShdw>
          </a:effectLst>
        </p:spPr>
      </p:pic>
      <p:pic>
        <p:nvPicPr>
          <p:cNvPr id="553" name="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24587" y="3932237"/>
            <a:ext cx="1023938" cy="487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59237" y="3779837"/>
            <a:ext cx="1787526" cy="87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24587" y="5224462"/>
            <a:ext cx="1023938" cy="49371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Shape 556"/>
          <p:cNvSpPr/>
          <p:nvPr/>
        </p:nvSpPr>
        <p:spPr>
          <a:xfrm>
            <a:off x="4191000" y="3973512"/>
            <a:ext cx="16129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ctr">
              <a:buClr>
                <a:srgbClr val="FFFFFF"/>
              </a:buClr>
              <a:buFont typeface="Calibri"/>
              <a:def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Channel A &amp; B</a:t>
            </a:r>
          </a:p>
        </p:txBody>
      </p:sp>
      <p:pic>
        <p:nvPicPr>
          <p:cNvPr id="557" name="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59237" y="5072062"/>
            <a:ext cx="1787526" cy="871538"/>
          </a:xfrm>
          <a:prstGeom prst="rect">
            <a:avLst/>
          </a:prstGeom>
          <a:ln w="12700">
            <a:miter lim="400000"/>
          </a:ln>
        </p:spPr>
      </p:pic>
      <p:sp>
        <p:nvSpPr>
          <p:cNvPr id="558" name="Shape 558"/>
          <p:cNvSpPr/>
          <p:nvPr/>
        </p:nvSpPr>
        <p:spPr>
          <a:xfrm>
            <a:off x="4449762" y="5268912"/>
            <a:ext cx="12319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ctr">
              <a:buClr>
                <a:srgbClr val="FFFFFF"/>
              </a:buClr>
              <a:buFont typeface="Calibri"/>
              <a:def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Channel B</a:t>
            </a:r>
          </a:p>
        </p:txBody>
      </p:sp>
      <p:grpSp>
        <p:nvGrpSpPr>
          <p:cNvPr id="561" name="Group 561"/>
          <p:cNvGrpSpPr/>
          <p:nvPr/>
        </p:nvGrpSpPr>
        <p:grpSpPr>
          <a:xfrm>
            <a:off x="2055812" y="3733800"/>
            <a:ext cx="889001" cy="914400"/>
            <a:chOff x="0" y="0"/>
            <a:chExt cx="889000" cy="914400"/>
          </a:xfrm>
        </p:grpSpPr>
        <p:sp>
          <p:nvSpPr>
            <p:cNvPr id="559" name="Shape 559"/>
            <p:cNvSpPr/>
            <p:nvPr/>
          </p:nvSpPr>
          <p:spPr>
            <a:xfrm rot="16200000">
              <a:off x="-36908" y="76404"/>
              <a:ext cx="914401" cy="76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0" name="Shape 560"/>
            <p:cNvSpPr/>
            <p:nvPr/>
          </p:nvSpPr>
          <p:spPr>
            <a:xfrm>
              <a:off x="0" y="304800"/>
              <a:ext cx="88900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000000"/>
                </a:buClr>
                <a:buFont typeface="Calibri"/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1</a:t>
              </a:r>
            </a:p>
          </p:txBody>
        </p:sp>
      </p:grpSp>
      <p:grpSp>
        <p:nvGrpSpPr>
          <p:cNvPr id="564" name="Group 564"/>
          <p:cNvGrpSpPr/>
          <p:nvPr/>
        </p:nvGrpSpPr>
        <p:grpSpPr>
          <a:xfrm>
            <a:off x="1066006" y="3733800"/>
            <a:ext cx="889001" cy="914400"/>
            <a:chOff x="0" y="0"/>
            <a:chExt cx="889000" cy="914400"/>
          </a:xfrm>
        </p:grpSpPr>
        <p:sp>
          <p:nvSpPr>
            <p:cNvPr id="562" name="Shape 562"/>
            <p:cNvSpPr/>
            <p:nvPr/>
          </p:nvSpPr>
          <p:spPr>
            <a:xfrm rot="16200000">
              <a:off x="-36941" y="75714"/>
              <a:ext cx="914401" cy="76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0" y="304800"/>
              <a:ext cx="88900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000000"/>
                </a:buClr>
                <a:buFont typeface="Calibri"/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2</a:t>
              </a:r>
            </a:p>
          </p:txBody>
        </p:sp>
      </p:grpSp>
      <p:grpSp>
        <p:nvGrpSpPr>
          <p:cNvPr id="567" name="Group 567"/>
          <p:cNvGrpSpPr/>
          <p:nvPr/>
        </p:nvGrpSpPr>
        <p:grpSpPr>
          <a:xfrm>
            <a:off x="2095500" y="5122862"/>
            <a:ext cx="889000" cy="914401"/>
            <a:chOff x="0" y="0"/>
            <a:chExt cx="889000" cy="914400"/>
          </a:xfrm>
        </p:grpSpPr>
        <p:sp>
          <p:nvSpPr>
            <p:cNvPr id="565" name="Shape 565"/>
            <p:cNvSpPr/>
            <p:nvPr/>
          </p:nvSpPr>
          <p:spPr>
            <a:xfrm rot="16200000">
              <a:off x="-36908" y="76404"/>
              <a:ext cx="914401" cy="76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12700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0" y="304800"/>
              <a:ext cx="88900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000000"/>
                </a:buClr>
                <a:buFont typeface="Calibri"/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Doc 2</a:t>
              </a:r>
            </a:p>
          </p:txBody>
        </p:sp>
      </p:grpSp>
      <p:pic>
        <p:nvPicPr>
          <p:cNvPr id="568" name="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67050" y="3932237"/>
            <a:ext cx="1028700" cy="487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67050" y="5303837"/>
            <a:ext cx="1028700" cy="487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0" grpId="2"/>
      <p:bldP build="whole" bldLvl="1" animBg="1" rev="0" advAuto="0" spid="567" grpId="10"/>
      <p:bldP build="whole" bldLvl="1" animBg="1" rev="0" advAuto="0" spid="542" grpId="5"/>
      <p:bldP build="whole" bldLvl="1" animBg="1" rev="0" advAuto="0" spid="564" grpId="8"/>
      <p:bldP build="whole" bldLvl="1" animBg="1" rev="0" advAuto="0" spid="552" grpId="6"/>
      <p:bldP build="whole" bldLvl="1" animBg="1" rev="0" advAuto="0" spid="558" grpId="4"/>
      <p:bldP build="whole" bldLvl="1" animBg="1" rev="0" advAuto="0" spid="561" grpId="7"/>
      <p:bldP build="whole" bldLvl="1" animBg="1" rev="0" advAuto="0" spid="551" grpId="9"/>
      <p:bldP build="whole" bldLvl="1" animBg="1" rev="0" advAuto="0" spid="546" grpId="1"/>
      <p:bldP build="whole" bldLvl="1" animBg="1" rev="0" advAuto="0" spid="556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3"/>
            <a:ext cx="7278689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Shape 572"/>
          <p:cNvSpPr/>
          <p:nvPr/>
        </p:nvSpPr>
        <p:spPr>
          <a:xfrm>
            <a:off x="5341937" y="2314575"/>
            <a:ext cx="1577990" cy="2233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3" name="Shape 573"/>
          <p:cNvSpPr/>
          <p:nvPr/>
        </p:nvSpPr>
        <p:spPr>
          <a:xfrm>
            <a:off x="1171519" y="1757362"/>
            <a:ext cx="1752656" cy="31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2757487" y="2246312"/>
            <a:ext cx="784226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5" name="Shape 575"/>
          <p:cNvSpPr/>
          <p:nvPr/>
        </p:nvSpPr>
        <p:spPr>
          <a:xfrm>
            <a:off x="4067169" y="2122487"/>
            <a:ext cx="201619" cy="261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6" name="Shape 576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6073775" y="2009775"/>
            <a:ext cx="2011363" cy="201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3681807" y="893762"/>
            <a:ext cx="17915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buFont typeface="Helvetica Light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581" name="Group 581"/>
          <p:cNvGrpSpPr/>
          <p:nvPr/>
        </p:nvGrpSpPr>
        <p:grpSpPr>
          <a:xfrm rot="16200000">
            <a:off x="3648868" y="3933031"/>
            <a:ext cx="860426" cy="427038"/>
            <a:chOff x="0" y="0"/>
            <a:chExt cx="860425" cy="427037"/>
          </a:xfrm>
        </p:grpSpPr>
        <p:sp>
          <p:nvSpPr>
            <p:cNvPr id="579" name="Shape 579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 rot="16500000">
            <a:off x="3701919" y="2805252"/>
            <a:ext cx="862013" cy="415926"/>
            <a:chOff x="0" y="0"/>
            <a:chExt cx="862012" cy="415925"/>
          </a:xfrm>
        </p:grpSpPr>
        <p:sp>
          <p:nvSpPr>
            <p:cNvPr id="582" name="Shape 582"/>
            <p:cNvSpPr/>
            <p:nvPr/>
          </p:nvSpPr>
          <p:spPr>
            <a:xfrm>
              <a:off x="0" y="0"/>
              <a:ext cx="862013" cy="415925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6608" y="87011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682752" y="4972050"/>
            <a:ext cx="1085089" cy="1676400"/>
            <a:chOff x="0" y="0"/>
            <a:chExt cx="1085088" cy="1676400"/>
          </a:xfrm>
        </p:grpSpPr>
        <p:pic>
          <p:nvPicPr>
            <p:cNvPr id="585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0238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0" name="Group 590"/>
          <p:cNvGrpSpPr/>
          <p:nvPr/>
        </p:nvGrpSpPr>
        <p:grpSpPr>
          <a:xfrm>
            <a:off x="2286000" y="4572000"/>
            <a:ext cx="1085089" cy="1676400"/>
            <a:chOff x="0" y="0"/>
            <a:chExt cx="1085088" cy="1676400"/>
          </a:xfrm>
        </p:grpSpPr>
        <p:pic>
          <p:nvPicPr>
            <p:cNvPr id="588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9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3" name="Group 593"/>
          <p:cNvGrpSpPr/>
          <p:nvPr/>
        </p:nvGrpSpPr>
        <p:grpSpPr>
          <a:xfrm>
            <a:off x="3730752" y="4876800"/>
            <a:ext cx="1085089" cy="1676400"/>
            <a:chOff x="0" y="0"/>
            <a:chExt cx="1085088" cy="1676400"/>
          </a:xfrm>
        </p:grpSpPr>
        <p:pic>
          <p:nvPicPr>
            <p:cNvPr id="591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2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6" name="Group 596"/>
          <p:cNvGrpSpPr/>
          <p:nvPr/>
        </p:nvGrpSpPr>
        <p:grpSpPr>
          <a:xfrm>
            <a:off x="5181599" y="4648200"/>
            <a:ext cx="1085089" cy="1676400"/>
            <a:chOff x="0" y="0"/>
            <a:chExt cx="1085088" cy="1676400"/>
          </a:xfrm>
        </p:grpSpPr>
        <p:pic>
          <p:nvPicPr>
            <p:cNvPr id="594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5" name="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9" name="Group 599"/>
          <p:cNvGrpSpPr/>
          <p:nvPr/>
        </p:nvGrpSpPr>
        <p:grpSpPr>
          <a:xfrm>
            <a:off x="6626352" y="4724400"/>
            <a:ext cx="1085089" cy="1676400"/>
            <a:chOff x="0" y="0"/>
            <a:chExt cx="1085088" cy="1676400"/>
          </a:xfrm>
        </p:grpSpPr>
        <p:pic>
          <p:nvPicPr>
            <p:cNvPr id="597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8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2" name="Group 602"/>
          <p:cNvGrpSpPr/>
          <p:nvPr/>
        </p:nvGrpSpPr>
        <p:grpSpPr>
          <a:xfrm>
            <a:off x="7693152" y="4191000"/>
            <a:ext cx="1085089" cy="1676400"/>
            <a:chOff x="0" y="0"/>
            <a:chExt cx="1085088" cy="1676400"/>
          </a:xfrm>
        </p:grpSpPr>
        <p:pic>
          <p:nvPicPr>
            <p:cNvPr id="600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1" name="image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3"/>
            <a:ext cx="7278689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Shape 605"/>
          <p:cNvSpPr/>
          <p:nvPr/>
        </p:nvSpPr>
        <p:spPr>
          <a:xfrm>
            <a:off x="5341937" y="2314575"/>
            <a:ext cx="1577990" cy="2233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06" name="Shape 606"/>
          <p:cNvSpPr/>
          <p:nvPr/>
        </p:nvSpPr>
        <p:spPr>
          <a:xfrm>
            <a:off x="1171519" y="1757362"/>
            <a:ext cx="1752656" cy="31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2757487" y="2246312"/>
            <a:ext cx="784226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08" name="Shape 608"/>
          <p:cNvSpPr/>
          <p:nvPr/>
        </p:nvSpPr>
        <p:spPr>
          <a:xfrm>
            <a:off x="4067169" y="2122487"/>
            <a:ext cx="201619" cy="261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09" name="Shape 609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0" name="Shape 610"/>
          <p:cNvSpPr/>
          <p:nvPr/>
        </p:nvSpPr>
        <p:spPr>
          <a:xfrm>
            <a:off x="6073775" y="2009775"/>
            <a:ext cx="2011363" cy="201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3681807" y="893762"/>
            <a:ext cx="17915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buFont typeface="Helvetica Light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14" name="Group 614"/>
          <p:cNvGrpSpPr/>
          <p:nvPr/>
        </p:nvGrpSpPr>
        <p:grpSpPr>
          <a:xfrm rot="16440000">
            <a:off x="3699512" y="2904707"/>
            <a:ext cx="862014" cy="427038"/>
            <a:chOff x="0" y="0"/>
            <a:chExt cx="862012" cy="427037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862013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245" y="92995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17" name="Group 617"/>
          <p:cNvGrpSpPr/>
          <p:nvPr/>
        </p:nvGrpSpPr>
        <p:grpSpPr>
          <a:xfrm rot="20520000">
            <a:off x="4403858" y="1815217"/>
            <a:ext cx="860426" cy="415926"/>
            <a:chOff x="0" y="0"/>
            <a:chExt cx="860425" cy="415925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860425" cy="415925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5515" y="87219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20" name="Group 620"/>
          <p:cNvGrpSpPr/>
          <p:nvPr/>
        </p:nvGrpSpPr>
        <p:grpSpPr>
          <a:xfrm rot="16200000">
            <a:off x="3648868" y="4201318"/>
            <a:ext cx="860426" cy="427039"/>
            <a:chOff x="0" y="0"/>
            <a:chExt cx="860425" cy="427037"/>
          </a:xfrm>
        </p:grpSpPr>
        <p:sp>
          <p:nvSpPr>
            <p:cNvPr id="618" name="Shape 618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23" name="Group 623"/>
          <p:cNvGrpSpPr/>
          <p:nvPr/>
        </p:nvGrpSpPr>
        <p:grpSpPr>
          <a:xfrm>
            <a:off x="682752" y="4972050"/>
            <a:ext cx="1085089" cy="1676400"/>
            <a:chOff x="0" y="0"/>
            <a:chExt cx="1085088" cy="1676400"/>
          </a:xfrm>
        </p:grpSpPr>
        <p:pic>
          <p:nvPicPr>
            <p:cNvPr id="621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2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0238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6" name="Group 626"/>
          <p:cNvGrpSpPr/>
          <p:nvPr/>
        </p:nvGrpSpPr>
        <p:grpSpPr>
          <a:xfrm>
            <a:off x="2286000" y="4572000"/>
            <a:ext cx="1085089" cy="1676400"/>
            <a:chOff x="0" y="0"/>
            <a:chExt cx="1085088" cy="1676400"/>
          </a:xfrm>
        </p:grpSpPr>
        <p:pic>
          <p:nvPicPr>
            <p:cNvPr id="624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5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9" name="Group 629"/>
          <p:cNvGrpSpPr/>
          <p:nvPr/>
        </p:nvGrpSpPr>
        <p:grpSpPr>
          <a:xfrm>
            <a:off x="3730752" y="4876800"/>
            <a:ext cx="1085089" cy="1676400"/>
            <a:chOff x="0" y="0"/>
            <a:chExt cx="1085088" cy="1676400"/>
          </a:xfrm>
        </p:grpSpPr>
        <p:pic>
          <p:nvPicPr>
            <p:cNvPr id="627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8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2" name="Group 632"/>
          <p:cNvGrpSpPr/>
          <p:nvPr/>
        </p:nvGrpSpPr>
        <p:grpSpPr>
          <a:xfrm>
            <a:off x="5181599" y="4648200"/>
            <a:ext cx="1085089" cy="1676400"/>
            <a:chOff x="0" y="0"/>
            <a:chExt cx="1085088" cy="1676400"/>
          </a:xfrm>
        </p:grpSpPr>
        <p:pic>
          <p:nvPicPr>
            <p:cNvPr id="630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1" name="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5" name="Group 635"/>
          <p:cNvGrpSpPr/>
          <p:nvPr/>
        </p:nvGrpSpPr>
        <p:grpSpPr>
          <a:xfrm>
            <a:off x="6626352" y="4724400"/>
            <a:ext cx="1085089" cy="1676400"/>
            <a:chOff x="0" y="0"/>
            <a:chExt cx="1085088" cy="1676400"/>
          </a:xfrm>
        </p:grpSpPr>
        <p:pic>
          <p:nvPicPr>
            <p:cNvPr id="633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4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8" name="Group 638"/>
          <p:cNvGrpSpPr/>
          <p:nvPr/>
        </p:nvGrpSpPr>
        <p:grpSpPr>
          <a:xfrm>
            <a:off x="7693152" y="4191000"/>
            <a:ext cx="1085089" cy="1676400"/>
            <a:chOff x="0" y="0"/>
            <a:chExt cx="1085088" cy="1676400"/>
          </a:xfrm>
        </p:grpSpPr>
        <p:pic>
          <p:nvPicPr>
            <p:cNvPr id="636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7" name="image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From 10, 000 Feet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3"/>
            <a:ext cx="7278689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Shape 641"/>
          <p:cNvSpPr/>
          <p:nvPr/>
        </p:nvSpPr>
        <p:spPr>
          <a:xfrm>
            <a:off x="5341937" y="2314575"/>
            <a:ext cx="1577990" cy="2233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2" name="Shape 642"/>
          <p:cNvSpPr/>
          <p:nvPr/>
        </p:nvSpPr>
        <p:spPr>
          <a:xfrm>
            <a:off x="1171519" y="1757362"/>
            <a:ext cx="1752656" cy="31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3" name="Shape 643"/>
          <p:cNvSpPr/>
          <p:nvPr/>
        </p:nvSpPr>
        <p:spPr>
          <a:xfrm>
            <a:off x="2757487" y="2246312"/>
            <a:ext cx="784226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4067169" y="2122487"/>
            <a:ext cx="201619" cy="261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5" name="Shape 645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6073775" y="2009775"/>
            <a:ext cx="2011363" cy="201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3681807" y="893762"/>
            <a:ext cx="17915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buFont typeface="Helvetica Light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50" name="Group 650"/>
          <p:cNvGrpSpPr/>
          <p:nvPr/>
        </p:nvGrpSpPr>
        <p:grpSpPr>
          <a:xfrm rot="11520000">
            <a:off x="3108649" y="1599642"/>
            <a:ext cx="862014" cy="425451"/>
            <a:chOff x="0" y="0"/>
            <a:chExt cx="862012" cy="425450"/>
          </a:xfrm>
        </p:grpSpPr>
        <p:sp>
          <p:nvSpPr>
            <p:cNvPr id="648" name="Shape 648"/>
            <p:cNvSpPr/>
            <p:nvPr/>
          </p:nvSpPr>
          <p:spPr>
            <a:xfrm>
              <a:off x="0" y="0"/>
              <a:ext cx="862013" cy="42545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9" name="Shape 649"/>
            <p:cNvSpPr/>
            <p:nvPr/>
          </p:nvSpPr>
          <p:spPr>
            <a:xfrm>
              <a:off x="56496" y="92164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53" name="Group 653"/>
          <p:cNvGrpSpPr/>
          <p:nvPr/>
        </p:nvGrpSpPr>
        <p:grpSpPr>
          <a:xfrm rot="2340000">
            <a:off x="5468451" y="2598070"/>
            <a:ext cx="860426" cy="415926"/>
            <a:chOff x="0" y="0"/>
            <a:chExt cx="860425" cy="415925"/>
          </a:xfrm>
        </p:grpSpPr>
        <p:sp>
          <p:nvSpPr>
            <p:cNvPr id="651" name="Shape 651"/>
            <p:cNvSpPr/>
            <p:nvPr/>
          </p:nvSpPr>
          <p:spPr>
            <a:xfrm>
              <a:off x="0" y="0"/>
              <a:ext cx="860425" cy="415925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2" name="Shape 652"/>
            <p:cNvSpPr/>
            <p:nvPr/>
          </p:nvSpPr>
          <p:spPr>
            <a:xfrm>
              <a:off x="55509" y="87307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 rot="16200000">
            <a:off x="3648868" y="3120231"/>
            <a:ext cx="860426" cy="427038"/>
            <a:chOff x="0" y="0"/>
            <a:chExt cx="860425" cy="427037"/>
          </a:xfrm>
        </p:grpSpPr>
        <p:sp>
          <p:nvSpPr>
            <p:cNvPr id="654" name="Shape 654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59" name="Group 659"/>
          <p:cNvGrpSpPr/>
          <p:nvPr/>
        </p:nvGrpSpPr>
        <p:grpSpPr>
          <a:xfrm rot="16200000">
            <a:off x="3648868" y="4245768"/>
            <a:ext cx="860426" cy="427039"/>
            <a:chOff x="0" y="0"/>
            <a:chExt cx="860425" cy="427037"/>
          </a:xfrm>
        </p:grpSpPr>
        <p:sp>
          <p:nvSpPr>
            <p:cNvPr id="657" name="Shape 657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682752" y="4972050"/>
            <a:ext cx="1085089" cy="1676400"/>
            <a:chOff x="0" y="0"/>
            <a:chExt cx="1085088" cy="1676400"/>
          </a:xfrm>
        </p:grpSpPr>
        <p:pic>
          <p:nvPicPr>
            <p:cNvPr id="660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1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0238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65" name="Group 665"/>
          <p:cNvGrpSpPr/>
          <p:nvPr/>
        </p:nvGrpSpPr>
        <p:grpSpPr>
          <a:xfrm>
            <a:off x="2286000" y="4572000"/>
            <a:ext cx="1085089" cy="1676400"/>
            <a:chOff x="0" y="0"/>
            <a:chExt cx="1085088" cy="1676400"/>
          </a:xfrm>
        </p:grpSpPr>
        <p:pic>
          <p:nvPicPr>
            <p:cNvPr id="663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4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68" name="Group 668"/>
          <p:cNvGrpSpPr/>
          <p:nvPr/>
        </p:nvGrpSpPr>
        <p:grpSpPr>
          <a:xfrm>
            <a:off x="3730752" y="4876800"/>
            <a:ext cx="1085089" cy="1676400"/>
            <a:chOff x="0" y="0"/>
            <a:chExt cx="1085088" cy="1676400"/>
          </a:xfrm>
        </p:grpSpPr>
        <p:pic>
          <p:nvPicPr>
            <p:cNvPr id="666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7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1" name="Group 671"/>
          <p:cNvGrpSpPr/>
          <p:nvPr/>
        </p:nvGrpSpPr>
        <p:grpSpPr>
          <a:xfrm>
            <a:off x="5181599" y="4648200"/>
            <a:ext cx="1085089" cy="1676400"/>
            <a:chOff x="0" y="0"/>
            <a:chExt cx="1085088" cy="1676400"/>
          </a:xfrm>
        </p:grpSpPr>
        <p:pic>
          <p:nvPicPr>
            <p:cNvPr id="669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0" name="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4" name="Group 674"/>
          <p:cNvGrpSpPr/>
          <p:nvPr/>
        </p:nvGrpSpPr>
        <p:grpSpPr>
          <a:xfrm>
            <a:off x="6626352" y="4724400"/>
            <a:ext cx="1085089" cy="1676400"/>
            <a:chOff x="0" y="0"/>
            <a:chExt cx="1085088" cy="1676400"/>
          </a:xfrm>
        </p:grpSpPr>
        <p:pic>
          <p:nvPicPr>
            <p:cNvPr id="672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3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7" name="Group 677"/>
          <p:cNvGrpSpPr/>
          <p:nvPr/>
        </p:nvGrpSpPr>
        <p:grpSpPr>
          <a:xfrm>
            <a:off x="7693152" y="4191000"/>
            <a:ext cx="1085089" cy="1676400"/>
            <a:chOff x="0" y="0"/>
            <a:chExt cx="1085088" cy="1676400"/>
          </a:xfrm>
        </p:grpSpPr>
        <p:pic>
          <p:nvPicPr>
            <p:cNvPr id="675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6" name="image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3"/>
            <a:ext cx="7278689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Shape 680"/>
          <p:cNvSpPr/>
          <p:nvPr/>
        </p:nvSpPr>
        <p:spPr>
          <a:xfrm>
            <a:off x="5341937" y="2314575"/>
            <a:ext cx="1577990" cy="2233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1171519" y="1757362"/>
            <a:ext cx="1752656" cy="31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2757487" y="2246312"/>
            <a:ext cx="784226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4067169" y="2122487"/>
            <a:ext cx="201619" cy="261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6073775" y="2009775"/>
            <a:ext cx="2011363" cy="201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3681807" y="893762"/>
            <a:ext cx="17915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buFont typeface="Helvetica Light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89" name="Group 689"/>
          <p:cNvGrpSpPr/>
          <p:nvPr/>
        </p:nvGrpSpPr>
        <p:grpSpPr>
          <a:xfrm rot="7380000">
            <a:off x="1100802" y="2997674"/>
            <a:ext cx="860426" cy="427038"/>
            <a:chOff x="0" y="0"/>
            <a:chExt cx="860425" cy="427037"/>
          </a:xfrm>
        </p:grpSpPr>
        <p:sp>
          <p:nvSpPr>
            <p:cNvPr id="687" name="Shape 687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55533" y="93005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92" name="Group 692"/>
          <p:cNvGrpSpPr/>
          <p:nvPr/>
        </p:nvGrpSpPr>
        <p:grpSpPr>
          <a:xfrm rot="2700000">
            <a:off x="5707062" y="2757486"/>
            <a:ext cx="860426" cy="415926"/>
            <a:chOff x="0" y="0"/>
            <a:chExt cx="860425" cy="415925"/>
          </a:xfrm>
        </p:grpSpPr>
        <p:sp>
          <p:nvSpPr>
            <p:cNvPr id="690" name="Shape 690"/>
            <p:cNvSpPr/>
            <p:nvPr/>
          </p:nvSpPr>
          <p:spPr>
            <a:xfrm>
              <a:off x="0" y="0"/>
              <a:ext cx="860425" cy="415925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1" name="Shape 691"/>
            <p:cNvSpPr/>
            <p:nvPr/>
          </p:nvSpPr>
          <p:spPr>
            <a:xfrm>
              <a:off x="55562" y="87312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95" name="Group 695"/>
          <p:cNvGrpSpPr/>
          <p:nvPr/>
        </p:nvGrpSpPr>
        <p:grpSpPr>
          <a:xfrm rot="19560000">
            <a:off x="2258894" y="1699068"/>
            <a:ext cx="860426" cy="427039"/>
            <a:chOff x="0" y="0"/>
            <a:chExt cx="860425" cy="427037"/>
          </a:xfrm>
        </p:grpSpPr>
        <p:sp>
          <p:nvSpPr>
            <p:cNvPr id="693" name="Shape 693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4" name="Shape 694"/>
            <p:cNvSpPr/>
            <p:nvPr/>
          </p:nvSpPr>
          <p:spPr>
            <a:xfrm>
              <a:off x="55555" y="92829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98" name="Group 698"/>
          <p:cNvGrpSpPr/>
          <p:nvPr/>
        </p:nvGrpSpPr>
        <p:grpSpPr>
          <a:xfrm rot="16200000">
            <a:off x="3677443" y="2797968"/>
            <a:ext cx="860426" cy="427039"/>
            <a:chOff x="0" y="0"/>
            <a:chExt cx="860425" cy="427037"/>
          </a:xfrm>
        </p:grpSpPr>
        <p:sp>
          <p:nvSpPr>
            <p:cNvPr id="696" name="Shape 696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7" name="Shape 697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1" name="Group 701"/>
          <p:cNvGrpSpPr/>
          <p:nvPr/>
        </p:nvGrpSpPr>
        <p:grpSpPr>
          <a:xfrm rot="15600000">
            <a:off x="3622404" y="3932109"/>
            <a:ext cx="860426" cy="427039"/>
            <a:chOff x="0" y="0"/>
            <a:chExt cx="860425" cy="427037"/>
          </a:xfrm>
        </p:grpSpPr>
        <p:sp>
          <p:nvSpPr>
            <p:cNvPr id="699" name="Shape 699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5204" y="93119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4" name="Group 704"/>
          <p:cNvGrpSpPr/>
          <p:nvPr/>
        </p:nvGrpSpPr>
        <p:grpSpPr>
          <a:xfrm>
            <a:off x="682752" y="4972050"/>
            <a:ext cx="1085089" cy="1676400"/>
            <a:chOff x="0" y="0"/>
            <a:chExt cx="1085088" cy="1676400"/>
          </a:xfrm>
        </p:grpSpPr>
        <p:pic>
          <p:nvPicPr>
            <p:cNvPr id="702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3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0238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07" name="Group 707"/>
          <p:cNvGrpSpPr/>
          <p:nvPr/>
        </p:nvGrpSpPr>
        <p:grpSpPr>
          <a:xfrm>
            <a:off x="2286000" y="4572000"/>
            <a:ext cx="1085089" cy="1676400"/>
            <a:chOff x="0" y="0"/>
            <a:chExt cx="1085088" cy="1676400"/>
          </a:xfrm>
        </p:grpSpPr>
        <p:pic>
          <p:nvPicPr>
            <p:cNvPr id="705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6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0" name="Group 710"/>
          <p:cNvGrpSpPr/>
          <p:nvPr/>
        </p:nvGrpSpPr>
        <p:grpSpPr>
          <a:xfrm>
            <a:off x="3730752" y="4876800"/>
            <a:ext cx="1085089" cy="1676400"/>
            <a:chOff x="0" y="0"/>
            <a:chExt cx="1085088" cy="1676400"/>
          </a:xfrm>
        </p:grpSpPr>
        <p:pic>
          <p:nvPicPr>
            <p:cNvPr id="708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9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3" name="Group 713"/>
          <p:cNvGrpSpPr/>
          <p:nvPr/>
        </p:nvGrpSpPr>
        <p:grpSpPr>
          <a:xfrm>
            <a:off x="5181599" y="4648200"/>
            <a:ext cx="1085089" cy="1676400"/>
            <a:chOff x="0" y="0"/>
            <a:chExt cx="1085088" cy="1676400"/>
          </a:xfrm>
        </p:grpSpPr>
        <p:pic>
          <p:nvPicPr>
            <p:cNvPr id="711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2" name="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6" name="Group 716"/>
          <p:cNvGrpSpPr/>
          <p:nvPr/>
        </p:nvGrpSpPr>
        <p:grpSpPr>
          <a:xfrm>
            <a:off x="6626352" y="4724400"/>
            <a:ext cx="1085089" cy="1676400"/>
            <a:chOff x="0" y="0"/>
            <a:chExt cx="1085088" cy="1676400"/>
          </a:xfrm>
        </p:grpSpPr>
        <p:pic>
          <p:nvPicPr>
            <p:cNvPr id="714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5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9" name="Group 719"/>
          <p:cNvGrpSpPr/>
          <p:nvPr/>
        </p:nvGrpSpPr>
        <p:grpSpPr>
          <a:xfrm>
            <a:off x="7693152" y="4191000"/>
            <a:ext cx="1085089" cy="1676400"/>
            <a:chOff x="0" y="0"/>
            <a:chExt cx="1085088" cy="1676400"/>
          </a:xfrm>
        </p:grpSpPr>
        <p:pic>
          <p:nvPicPr>
            <p:cNvPr id="717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8" name="image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3"/>
            <a:ext cx="7278689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Shape 722"/>
          <p:cNvSpPr/>
          <p:nvPr/>
        </p:nvSpPr>
        <p:spPr>
          <a:xfrm>
            <a:off x="5341937" y="2314575"/>
            <a:ext cx="1577990" cy="2233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1171519" y="1757362"/>
            <a:ext cx="1752656" cy="31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2757487" y="2246312"/>
            <a:ext cx="784226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5" name="Shape 725"/>
          <p:cNvSpPr/>
          <p:nvPr/>
        </p:nvSpPr>
        <p:spPr>
          <a:xfrm>
            <a:off x="4067169" y="2122487"/>
            <a:ext cx="201619" cy="261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6" name="Shape 726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7" name="Shape 727"/>
          <p:cNvSpPr/>
          <p:nvPr/>
        </p:nvSpPr>
        <p:spPr>
          <a:xfrm>
            <a:off x="6073775" y="2009775"/>
            <a:ext cx="2011363" cy="201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3681807" y="893762"/>
            <a:ext cx="17915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buFont typeface="Helvetica Light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731" name="Group 731"/>
          <p:cNvGrpSpPr/>
          <p:nvPr/>
        </p:nvGrpSpPr>
        <p:grpSpPr>
          <a:xfrm rot="6300000">
            <a:off x="953143" y="2998375"/>
            <a:ext cx="860426" cy="427038"/>
            <a:chOff x="0" y="0"/>
            <a:chExt cx="860425" cy="427037"/>
          </a:xfrm>
        </p:grpSpPr>
        <p:sp>
          <p:nvSpPr>
            <p:cNvPr id="729" name="Shape 729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0" name="Shape 730"/>
            <p:cNvSpPr/>
            <p:nvPr/>
          </p:nvSpPr>
          <p:spPr>
            <a:xfrm>
              <a:off x="55451" y="93061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34" name="Group 734"/>
          <p:cNvGrpSpPr/>
          <p:nvPr/>
        </p:nvGrpSpPr>
        <p:grpSpPr>
          <a:xfrm rot="2700000">
            <a:off x="5803900" y="2855912"/>
            <a:ext cx="860425" cy="415926"/>
            <a:chOff x="0" y="0"/>
            <a:chExt cx="860425" cy="415925"/>
          </a:xfrm>
        </p:grpSpPr>
        <p:sp>
          <p:nvSpPr>
            <p:cNvPr id="732" name="Shape 732"/>
            <p:cNvSpPr/>
            <p:nvPr/>
          </p:nvSpPr>
          <p:spPr>
            <a:xfrm>
              <a:off x="0" y="0"/>
              <a:ext cx="860425" cy="415925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3" name="Shape 733"/>
            <p:cNvSpPr/>
            <p:nvPr/>
          </p:nvSpPr>
          <p:spPr>
            <a:xfrm>
              <a:off x="55562" y="87312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37" name="Group 737"/>
          <p:cNvGrpSpPr/>
          <p:nvPr/>
        </p:nvGrpSpPr>
        <p:grpSpPr>
          <a:xfrm rot="18420000">
            <a:off x="1888217" y="1944613"/>
            <a:ext cx="860426" cy="427038"/>
            <a:chOff x="0" y="0"/>
            <a:chExt cx="860425" cy="427037"/>
          </a:xfrm>
        </p:grpSpPr>
        <p:sp>
          <p:nvSpPr>
            <p:cNvPr id="735" name="Shape 735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6" name="Shape 736"/>
            <p:cNvSpPr/>
            <p:nvPr/>
          </p:nvSpPr>
          <p:spPr>
            <a:xfrm>
              <a:off x="55546" y="9298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0" name="Group 740"/>
          <p:cNvGrpSpPr/>
          <p:nvPr/>
        </p:nvGrpSpPr>
        <p:grpSpPr>
          <a:xfrm rot="480000">
            <a:off x="4378604" y="1924779"/>
            <a:ext cx="862013" cy="427039"/>
            <a:chOff x="0" y="0"/>
            <a:chExt cx="862012" cy="427037"/>
          </a:xfrm>
        </p:grpSpPr>
        <p:sp>
          <p:nvSpPr>
            <p:cNvPr id="738" name="Shape 738"/>
            <p:cNvSpPr/>
            <p:nvPr/>
          </p:nvSpPr>
          <p:spPr>
            <a:xfrm>
              <a:off x="0" y="0"/>
              <a:ext cx="862013" cy="427038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9" name="Shape 739"/>
            <p:cNvSpPr/>
            <p:nvPr/>
          </p:nvSpPr>
          <p:spPr>
            <a:xfrm>
              <a:off x="56257" y="92794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3" name="Group 743"/>
          <p:cNvGrpSpPr/>
          <p:nvPr/>
        </p:nvGrpSpPr>
        <p:grpSpPr>
          <a:xfrm rot="16200000">
            <a:off x="3649662" y="3206750"/>
            <a:ext cx="860426" cy="425450"/>
            <a:chOff x="0" y="0"/>
            <a:chExt cx="860425" cy="425450"/>
          </a:xfrm>
        </p:grpSpPr>
        <p:sp>
          <p:nvSpPr>
            <p:cNvPr id="741" name="Shape 741"/>
            <p:cNvSpPr/>
            <p:nvPr/>
          </p:nvSpPr>
          <p:spPr>
            <a:xfrm>
              <a:off x="0" y="0"/>
              <a:ext cx="860425" cy="425450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2" name="Shape 742"/>
            <p:cNvSpPr/>
            <p:nvPr/>
          </p:nvSpPr>
          <p:spPr>
            <a:xfrm>
              <a:off x="55562" y="92075"/>
              <a:ext cx="749301" cy="24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6" name="Group 746"/>
          <p:cNvGrpSpPr/>
          <p:nvPr/>
        </p:nvGrpSpPr>
        <p:grpSpPr>
          <a:xfrm rot="16200000">
            <a:off x="3648868" y="4606131"/>
            <a:ext cx="860426" cy="427038"/>
            <a:chOff x="0" y="0"/>
            <a:chExt cx="860425" cy="427037"/>
          </a:xfrm>
        </p:grpSpPr>
        <p:sp>
          <p:nvSpPr>
            <p:cNvPr id="744" name="Shape 744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5" name="Shape 745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9" name="Group 749"/>
          <p:cNvGrpSpPr/>
          <p:nvPr/>
        </p:nvGrpSpPr>
        <p:grpSpPr>
          <a:xfrm>
            <a:off x="682752" y="4972050"/>
            <a:ext cx="1085089" cy="1676400"/>
            <a:chOff x="0" y="0"/>
            <a:chExt cx="1085088" cy="1676400"/>
          </a:xfrm>
        </p:grpSpPr>
        <p:pic>
          <p:nvPicPr>
            <p:cNvPr id="747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0238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2" name="Group 752"/>
          <p:cNvGrpSpPr/>
          <p:nvPr/>
        </p:nvGrpSpPr>
        <p:grpSpPr>
          <a:xfrm>
            <a:off x="2286000" y="4572000"/>
            <a:ext cx="1085089" cy="1676400"/>
            <a:chOff x="0" y="0"/>
            <a:chExt cx="1085088" cy="1676400"/>
          </a:xfrm>
        </p:grpSpPr>
        <p:pic>
          <p:nvPicPr>
            <p:cNvPr id="750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5" name="Group 755"/>
          <p:cNvGrpSpPr/>
          <p:nvPr/>
        </p:nvGrpSpPr>
        <p:grpSpPr>
          <a:xfrm>
            <a:off x="3730752" y="4876800"/>
            <a:ext cx="1085089" cy="1676400"/>
            <a:chOff x="0" y="0"/>
            <a:chExt cx="1085088" cy="1676400"/>
          </a:xfrm>
        </p:grpSpPr>
        <p:pic>
          <p:nvPicPr>
            <p:cNvPr id="753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4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8" name="Group 758"/>
          <p:cNvGrpSpPr/>
          <p:nvPr/>
        </p:nvGrpSpPr>
        <p:grpSpPr>
          <a:xfrm>
            <a:off x="5181599" y="4648200"/>
            <a:ext cx="1085089" cy="1676400"/>
            <a:chOff x="0" y="0"/>
            <a:chExt cx="1085088" cy="1676400"/>
          </a:xfrm>
        </p:grpSpPr>
        <p:pic>
          <p:nvPicPr>
            <p:cNvPr id="756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7" name="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1" name="Group 761"/>
          <p:cNvGrpSpPr/>
          <p:nvPr/>
        </p:nvGrpSpPr>
        <p:grpSpPr>
          <a:xfrm>
            <a:off x="6626352" y="4724400"/>
            <a:ext cx="1085089" cy="1676400"/>
            <a:chOff x="0" y="0"/>
            <a:chExt cx="1085088" cy="1676400"/>
          </a:xfrm>
        </p:grpSpPr>
        <p:pic>
          <p:nvPicPr>
            <p:cNvPr id="759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4" name="Group 764"/>
          <p:cNvGrpSpPr/>
          <p:nvPr/>
        </p:nvGrpSpPr>
        <p:grpSpPr>
          <a:xfrm>
            <a:off x="7693152" y="4191000"/>
            <a:ext cx="1085089" cy="1676400"/>
            <a:chOff x="0" y="0"/>
            <a:chExt cx="1085088" cy="1676400"/>
          </a:xfrm>
        </p:grpSpPr>
        <p:pic>
          <p:nvPicPr>
            <p:cNvPr id="762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3" name="image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862" y="-315913"/>
            <a:ext cx="7278689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767" name="Shape 767"/>
          <p:cNvSpPr/>
          <p:nvPr/>
        </p:nvSpPr>
        <p:spPr>
          <a:xfrm>
            <a:off x="5341937" y="2314575"/>
            <a:ext cx="1577990" cy="2233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1171519" y="1757362"/>
            <a:ext cx="1752656" cy="31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2757487" y="2246312"/>
            <a:ext cx="784226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0" name="Shape 770"/>
          <p:cNvSpPr/>
          <p:nvPr/>
        </p:nvSpPr>
        <p:spPr>
          <a:xfrm>
            <a:off x="4067169" y="2122487"/>
            <a:ext cx="201619" cy="261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88900">
            <a:solidFill>
              <a:srgbClr val="50505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4616450" y="2143125"/>
            <a:ext cx="89535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2" name="Shape 772"/>
          <p:cNvSpPr/>
          <p:nvPr/>
        </p:nvSpPr>
        <p:spPr>
          <a:xfrm>
            <a:off x="6073775" y="2009775"/>
            <a:ext cx="2011363" cy="201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25400">
            <a:solidFill>
              <a:srgbClr val="505050"/>
            </a:solidFill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3681807" y="893762"/>
            <a:ext cx="17915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buFont typeface="Helvetica Light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776" name="Group 776"/>
          <p:cNvGrpSpPr/>
          <p:nvPr/>
        </p:nvGrpSpPr>
        <p:grpSpPr>
          <a:xfrm rot="6300000">
            <a:off x="944415" y="3323018"/>
            <a:ext cx="862013" cy="427038"/>
            <a:chOff x="0" y="0"/>
            <a:chExt cx="862012" cy="427037"/>
          </a:xfrm>
        </p:grpSpPr>
        <p:sp>
          <p:nvSpPr>
            <p:cNvPr id="774" name="Shape 774"/>
            <p:cNvSpPr/>
            <p:nvPr/>
          </p:nvSpPr>
          <p:spPr>
            <a:xfrm>
              <a:off x="0" y="0"/>
              <a:ext cx="862013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6245" y="93062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79" name="Group 779"/>
          <p:cNvGrpSpPr/>
          <p:nvPr/>
        </p:nvGrpSpPr>
        <p:grpSpPr>
          <a:xfrm rot="3360000">
            <a:off x="6213118" y="3328070"/>
            <a:ext cx="862013" cy="415926"/>
            <a:chOff x="0" y="0"/>
            <a:chExt cx="862012" cy="415925"/>
          </a:xfrm>
        </p:grpSpPr>
        <p:sp>
          <p:nvSpPr>
            <p:cNvPr id="777" name="Shape 777"/>
            <p:cNvSpPr/>
            <p:nvPr/>
          </p:nvSpPr>
          <p:spPr>
            <a:xfrm>
              <a:off x="0" y="0"/>
              <a:ext cx="862013" cy="415925"/>
            </a:xfrm>
            <a:prstGeom prst="roundRect">
              <a:avLst>
                <a:gd name="adj" fmla="val 45806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6319" y="87319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82" name="Group 782"/>
          <p:cNvGrpSpPr/>
          <p:nvPr/>
        </p:nvGrpSpPr>
        <p:grpSpPr>
          <a:xfrm rot="18420000">
            <a:off x="1685017" y="2147813"/>
            <a:ext cx="860426" cy="427039"/>
            <a:chOff x="0" y="0"/>
            <a:chExt cx="860425" cy="427037"/>
          </a:xfrm>
        </p:grpSpPr>
        <p:sp>
          <p:nvSpPr>
            <p:cNvPr id="780" name="Shape 780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5546" y="92987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85" name="Group 785"/>
          <p:cNvGrpSpPr/>
          <p:nvPr/>
        </p:nvGrpSpPr>
        <p:grpSpPr>
          <a:xfrm rot="2100000">
            <a:off x="4973451" y="2148486"/>
            <a:ext cx="862013" cy="427039"/>
            <a:chOff x="0" y="0"/>
            <a:chExt cx="862012" cy="427037"/>
          </a:xfrm>
        </p:grpSpPr>
        <p:sp>
          <p:nvSpPr>
            <p:cNvPr id="783" name="Shape 783"/>
            <p:cNvSpPr/>
            <p:nvPr/>
          </p:nvSpPr>
          <p:spPr>
            <a:xfrm>
              <a:off x="0" y="0"/>
              <a:ext cx="862013" cy="427038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307" y="92859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88" name="Group 788"/>
          <p:cNvGrpSpPr/>
          <p:nvPr/>
        </p:nvGrpSpPr>
        <p:grpSpPr>
          <a:xfrm rot="16200000">
            <a:off x="3701256" y="2515393"/>
            <a:ext cx="860426" cy="427039"/>
            <a:chOff x="0" y="0"/>
            <a:chExt cx="860425" cy="427037"/>
          </a:xfrm>
        </p:grpSpPr>
        <p:sp>
          <p:nvSpPr>
            <p:cNvPr id="786" name="Shape 786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DCBD22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1" name="Group 791"/>
          <p:cNvGrpSpPr/>
          <p:nvPr/>
        </p:nvGrpSpPr>
        <p:grpSpPr>
          <a:xfrm rot="16200000">
            <a:off x="3648868" y="3933031"/>
            <a:ext cx="860426" cy="427038"/>
            <a:chOff x="0" y="0"/>
            <a:chExt cx="860425" cy="427037"/>
          </a:xfrm>
        </p:grpSpPr>
        <p:sp>
          <p:nvSpPr>
            <p:cNvPr id="789" name="Shape 789"/>
            <p:cNvSpPr/>
            <p:nvPr/>
          </p:nvSpPr>
          <p:spPr>
            <a:xfrm>
              <a:off x="0" y="0"/>
              <a:ext cx="860425" cy="427038"/>
            </a:xfrm>
            <a:prstGeom prst="roundRect">
              <a:avLst>
                <a:gd name="adj" fmla="val 44644"/>
              </a:avLst>
            </a:prstGeom>
            <a:solidFill>
              <a:srgbClr val="B26AE1"/>
            </a:solidFill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0" name="Shape 790"/>
            <p:cNvSpPr/>
            <p:nvPr/>
          </p:nvSpPr>
          <p:spPr>
            <a:xfrm>
              <a:off x="55562" y="92868"/>
              <a:ext cx="7493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buClr>
                  <a:srgbClr val="FFFFFF"/>
                </a:buClr>
                <a:buFont typeface="Helvetica Light"/>
                <a:def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4" name="Group 794"/>
          <p:cNvGrpSpPr/>
          <p:nvPr/>
        </p:nvGrpSpPr>
        <p:grpSpPr>
          <a:xfrm>
            <a:off x="682752" y="4972050"/>
            <a:ext cx="1085089" cy="1676400"/>
            <a:chOff x="0" y="0"/>
            <a:chExt cx="1085088" cy="1676400"/>
          </a:xfrm>
        </p:grpSpPr>
        <p:pic>
          <p:nvPicPr>
            <p:cNvPr id="792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3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0238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7" name="Group 797"/>
          <p:cNvGrpSpPr/>
          <p:nvPr/>
        </p:nvGrpSpPr>
        <p:grpSpPr>
          <a:xfrm>
            <a:off x="2286000" y="4572000"/>
            <a:ext cx="1085089" cy="1676400"/>
            <a:chOff x="0" y="0"/>
            <a:chExt cx="1085088" cy="1676400"/>
          </a:xfrm>
        </p:grpSpPr>
        <p:pic>
          <p:nvPicPr>
            <p:cNvPr id="795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6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0" name="Group 800"/>
          <p:cNvGrpSpPr/>
          <p:nvPr/>
        </p:nvGrpSpPr>
        <p:grpSpPr>
          <a:xfrm>
            <a:off x="3730752" y="4876800"/>
            <a:ext cx="1085089" cy="1676400"/>
            <a:chOff x="0" y="0"/>
            <a:chExt cx="1085088" cy="1676400"/>
          </a:xfrm>
        </p:grpSpPr>
        <p:pic>
          <p:nvPicPr>
            <p:cNvPr id="798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9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3" name="Group 803"/>
          <p:cNvGrpSpPr/>
          <p:nvPr/>
        </p:nvGrpSpPr>
        <p:grpSpPr>
          <a:xfrm>
            <a:off x="5181599" y="4648200"/>
            <a:ext cx="1085089" cy="1676400"/>
            <a:chOff x="0" y="0"/>
            <a:chExt cx="1085088" cy="1676400"/>
          </a:xfrm>
        </p:grpSpPr>
        <p:pic>
          <p:nvPicPr>
            <p:cNvPr id="801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01" y="0"/>
              <a:ext cx="896681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2" name="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6" name="Group 806"/>
          <p:cNvGrpSpPr/>
          <p:nvPr/>
        </p:nvGrpSpPr>
        <p:grpSpPr>
          <a:xfrm>
            <a:off x="6626352" y="4724400"/>
            <a:ext cx="1085089" cy="1676400"/>
            <a:chOff x="0" y="0"/>
            <a:chExt cx="1085088" cy="1676400"/>
          </a:xfrm>
        </p:grpSpPr>
        <p:pic>
          <p:nvPicPr>
            <p:cNvPr id="804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5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7952"/>
              <a:ext cx="1085089" cy="871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9" name="Group 809"/>
          <p:cNvGrpSpPr/>
          <p:nvPr/>
        </p:nvGrpSpPr>
        <p:grpSpPr>
          <a:xfrm>
            <a:off x="7693152" y="4191000"/>
            <a:ext cx="1085089" cy="1676400"/>
            <a:chOff x="0" y="0"/>
            <a:chExt cx="1085088" cy="1676400"/>
          </a:xfrm>
        </p:grpSpPr>
        <p:pic>
          <p:nvPicPr>
            <p:cNvPr id="807" name="iphon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49" y="0"/>
              <a:ext cx="89668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8" name="image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81000"/>
              <a:ext cx="1085089" cy="871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type="title"/>
          </p:nvPr>
        </p:nvSpPr>
        <p:spPr>
          <a:xfrm>
            <a:off x="719137" y="2921000"/>
            <a:ext cx="7772401" cy="14700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How do I get started?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14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3"/>
          </a:xfrm>
          <a:prstGeom prst="rect">
            <a:avLst/>
          </a:prstGeom>
          <a:ln w="12700">
            <a:round/>
          </a:ln>
        </p:spPr>
      </p:pic>
      <p:sp>
        <p:nvSpPr>
          <p:cNvPr id="815" name="Shape 815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Download Sync Gateway</a:t>
            </a:r>
          </a:p>
        </p:txBody>
      </p:sp>
      <p:sp>
        <p:nvSpPr>
          <p:cNvPr id="816" name="Shape 816"/>
          <p:cNvSpPr/>
          <p:nvPr>
            <p:ph type="body" idx="1"/>
          </p:nvPr>
        </p:nvSpPr>
        <p:spPr>
          <a:xfrm>
            <a:off x="609600" y="1071562"/>
            <a:ext cx="8077200" cy="5380038"/>
          </a:xfrm>
          <a:prstGeom prst="rect">
            <a:avLst/>
          </a:prstGeom>
        </p:spPr>
        <p:txBody>
          <a:bodyPr/>
          <a:lstStyle>
            <a:lvl2pPr marL="682625" indent="-342900">
              <a:spcBef>
                <a:spcPts val="1200"/>
              </a:spcBef>
              <a:buClr>
                <a:srgbClr val="197EA4"/>
              </a:buClr>
              <a:buChar char="•"/>
              <a:defRPr sz="2400" u="sng">
                <a:hlinkClick r:id="rId3" invalidUrl="" action="" tgtFrame="" tooltip="" history="1" highlightClick="0" endSnd="0"/>
              </a:defRPr>
            </a:lvl2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Download from Couchbase website: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hlinkClick r:id="rId3" invalidUrl="" action="" tgtFrame="" tooltip="" history="1" highlightClick="0" endSnd="0"/>
              </a:rPr>
              <a:t>http://www.couchbase.com/downloads</a:t>
            </a:r>
          </a:p>
        </p:txBody>
      </p:sp>
      <p:pic>
        <p:nvPicPr>
          <p:cNvPr id="817" name="DownloadS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0823" y="2079140"/>
            <a:ext cx="6675054" cy="4063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6" grpId="2"/>
      <p:bldP build="whole" bldLvl="1" animBg="1" rev="0" advAuto="0" spid="81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20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3"/>
          </a:xfrm>
          <a:prstGeom prst="rect">
            <a:avLst/>
          </a:prstGeom>
          <a:ln w="12700">
            <a:round/>
          </a:ln>
        </p:spPr>
      </p:pic>
      <p:sp>
        <p:nvSpPr>
          <p:cNvPr id="821" name="Shape 821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Setup Couchbase Server</a:t>
            </a:r>
          </a:p>
        </p:txBody>
      </p:sp>
      <p:sp>
        <p:nvSpPr>
          <p:cNvPr id="822" name="Shape 822"/>
          <p:cNvSpPr/>
          <p:nvPr>
            <p:ph type="body" idx="1"/>
          </p:nvPr>
        </p:nvSpPr>
        <p:spPr>
          <a:xfrm>
            <a:off x="533400" y="1409502"/>
            <a:ext cx="3212538" cy="403899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Open the Couchbase Server Admin Console and log on using your administrator credentials.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 the toolbar, click Data Buckets.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On the Data Buckets page, click Create New Data Bucket and create a bucket named </a:t>
            </a:r>
            <a:r>
              <a:rPr b="1" i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sync_gateway 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 the default pool</a:t>
            </a:r>
          </a:p>
        </p:txBody>
      </p:sp>
      <p:pic>
        <p:nvPicPr>
          <p:cNvPr id="823" name="createsgbuck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3295" y="1409502"/>
            <a:ext cx="4478265" cy="4038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2" grpId="2"/>
      <p:bldP build="whole" bldLvl="1" animBg="1" rev="0" advAuto="0" spid="8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26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3"/>
          </a:xfrm>
          <a:prstGeom prst="rect">
            <a:avLst/>
          </a:prstGeom>
          <a:ln w="12700">
            <a:round/>
          </a:ln>
        </p:spPr>
      </p:pic>
      <p:sp>
        <p:nvSpPr>
          <p:cNvPr id="827" name="Shape 827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Run Sync Gateway</a:t>
            </a:r>
          </a:p>
        </p:txBody>
      </p:sp>
      <p:sp>
        <p:nvSpPr>
          <p:cNvPr id="828" name="Shape 828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Install/Unzip Sync Gateway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Run it with 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82625" indent="-342900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./bin/sync_gateway -url http://localhost:8091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82625" indent="-342900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You can use the -bucket option to define another bucket name than </a:t>
            </a:r>
            <a:r>
              <a:rPr b="1" i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sync_gateway</a:t>
            </a:r>
          </a:p>
        </p:txBody>
      </p:sp>
      <p:pic>
        <p:nvPicPr>
          <p:cNvPr id="829" name="runSG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7041" y="3820343"/>
            <a:ext cx="6929918" cy="157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7" grpId="1"/>
      <p:bldP build="whole" bldLvl="1" animBg="1" rev="0" advAuto="0" spid="828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32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3"/>
          </a:xfrm>
          <a:prstGeom prst="rect">
            <a:avLst/>
          </a:prstGeom>
          <a:ln w="12700">
            <a:round/>
          </a:ln>
        </p:spPr>
      </p:pic>
      <p:sp>
        <p:nvSpPr>
          <p:cNvPr id="833" name="Shape 833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The Configuration File</a:t>
            </a:r>
          </a:p>
        </p:txBody>
      </p:sp>
      <p:sp>
        <p:nvSpPr>
          <p:cNvPr id="834" name="Shape 834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 marL="682625" indent="-342900">
              <a:spcBef>
                <a:spcPts val="1200"/>
              </a:spcBef>
              <a:buClr>
                <a:srgbClr val="197EA4"/>
              </a:buClr>
              <a:buChar char="•"/>
              <a:defRPr sz="1800"/>
            </a:lvl2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You can use a JSON config file instead of giving CMD parameters 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./sync_gateway config.json</a:t>
            </a:r>
          </a:p>
        </p:txBody>
      </p:sp>
      <p:sp>
        <p:nvSpPr>
          <p:cNvPr id="835" name="Shape 835"/>
          <p:cNvSpPr/>
          <p:nvPr/>
        </p:nvSpPr>
        <p:spPr>
          <a:xfrm>
            <a:off x="1618803" y="2758281"/>
            <a:ext cx="6058794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"interface":":4984",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"adminInterface":":4985",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"log":["REST"],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"databases":{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"sync_gateway":{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   "server":"http://localhost:8091",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   "bucket":"sync_gateway",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   "sync":`function(doc) {channel(doc.channels);}`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3" grpId="1"/>
      <p:bldP build="whole" bldLvl="1" animBg="1" rev="0" advAuto="0" spid="834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type="title"/>
          </p:nvPr>
        </p:nvSpPr>
        <p:spPr>
          <a:xfrm>
            <a:off x="719137" y="2921000"/>
            <a:ext cx="7772401" cy="14700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Questions?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171700" y="-1790701"/>
            <a:ext cx="3810000" cy="891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xfrm>
            <a:off x="457200" y="152400"/>
            <a:ext cx="8229600" cy="17526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Architecture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2438400" y="1352550"/>
            <a:ext cx="3886200" cy="1655763"/>
            <a:chOff x="0" y="0"/>
            <a:chExt cx="3886200" cy="1655762"/>
          </a:xfrm>
        </p:grpSpPr>
        <p:sp>
          <p:nvSpPr>
            <p:cNvPr id="102" name="Shape 102"/>
            <p:cNvSpPr/>
            <p:nvPr/>
          </p:nvSpPr>
          <p:spPr>
            <a:xfrm>
              <a:off x="0" y="55563"/>
              <a:ext cx="3886200" cy="16002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658D"/>
                </a:gs>
                <a:gs pos="80000">
                  <a:srgbClr val="0080B0"/>
                </a:gs>
                <a:gs pos="100000">
                  <a:srgbClr val="0082B3"/>
                </a:gs>
              </a:gsLst>
              <a:lin ang="16200000" scaled="0"/>
            </a:gradFill>
            <a:ln w="9525" cap="flat">
              <a:solidFill>
                <a:srgbClr val="117CA4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929292">
                  <a:alpha val="3499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14" name="Group 114"/>
            <p:cNvGrpSpPr/>
            <p:nvPr/>
          </p:nvGrpSpPr>
          <p:grpSpPr>
            <a:xfrm>
              <a:off x="2611438" y="360363"/>
              <a:ext cx="1238227" cy="1219222"/>
              <a:chOff x="0" y="0"/>
              <a:chExt cx="1238226" cy="1219221"/>
            </a:xfrm>
          </p:grpSpPr>
          <p:grpSp>
            <p:nvGrpSpPr>
              <p:cNvPr id="112" name="Group 112"/>
              <p:cNvGrpSpPr/>
              <p:nvPr/>
            </p:nvGrpSpPr>
            <p:grpSpPr>
              <a:xfrm>
                <a:off x="0" y="0"/>
                <a:ext cx="1152525" cy="1163637"/>
                <a:chOff x="0" y="0"/>
                <a:chExt cx="1152525" cy="1163636"/>
              </a:xfrm>
            </p:grpSpPr>
            <p:grpSp>
              <p:nvGrpSpPr>
                <p:cNvPr id="105" name="Group 105"/>
                <p:cNvGrpSpPr/>
                <p:nvPr/>
              </p:nvGrpSpPr>
              <p:grpSpPr>
                <a:xfrm>
                  <a:off x="0" y="20636"/>
                  <a:ext cx="1152525" cy="1143001"/>
                  <a:chOff x="0" y="0"/>
                  <a:chExt cx="1152525" cy="1142999"/>
                </a:xfrm>
              </p:grpSpPr>
              <p:sp>
                <p:nvSpPr>
                  <p:cNvPr id="103" name="Shape 103"/>
                  <p:cNvSpPr/>
                  <p:nvPr/>
                </p:nvSpPr>
                <p:spPr>
                  <a:xfrm>
                    <a:off x="0" y="0"/>
                    <a:ext cx="1152525" cy="1143000"/>
                  </a:xfrm>
                  <a:prstGeom prst="rect">
                    <a:avLst/>
                  </a:prstGeom>
                  <a:solidFill>
                    <a:srgbClr val="8C8C8C"/>
                  </a:solidFill>
                  <a:ln w="2857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algn="ctr">
                      <a:buClrTx/>
                      <a:defRPr sz="420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0" y="0"/>
                    <a:ext cx="1152525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marL="40639" marR="40639" algn="ctr">
                      <a:buClr>
                        <a:srgbClr val="FFFFFF"/>
                      </a:buClr>
                      <a:buFont typeface="Calibri"/>
                      <a:def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06" name="Shape 106"/>
                <p:cNvSpPr/>
                <p:nvPr/>
              </p:nvSpPr>
              <p:spPr>
                <a:xfrm>
                  <a:off x="98425" y="238124"/>
                  <a:ext cx="947738" cy="828676"/>
                </a:xfrm>
                <a:prstGeom prst="rect">
                  <a:avLst/>
                </a:prstGeom>
                <a:solidFill>
                  <a:srgbClr val="FFFFFF"/>
                </a:solidFill>
                <a:ln w="285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 rot="16200000">
                  <a:off x="213785" y="295371"/>
                  <a:ext cx="299840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>
                  <a:off x="246540" y="0"/>
                  <a:ext cx="697543" cy="254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L="40639" marR="40639" algn="ctr">
                    <a:buClr>
                      <a:srgbClr val="FFFFFF"/>
                    </a:buClr>
                    <a:buFont typeface="Calibri"/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3</a:t>
                  </a:r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 rot="16200000">
                  <a:off x="618998" y="290499"/>
                  <a:ext cx="299840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10" name="Shape 110"/>
                <p:cNvSpPr/>
                <p:nvPr/>
              </p:nvSpPr>
              <p:spPr>
                <a:xfrm rot="16200000">
                  <a:off x="209729" y="656106"/>
                  <a:ext cx="299840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 rot="16200000">
                  <a:off x="614942" y="651234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13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9307" y="914509"/>
                <a:ext cx="308920" cy="3047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26" name="Group 126"/>
            <p:cNvGrpSpPr/>
            <p:nvPr/>
          </p:nvGrpSpPr>
          <p:grpSpPr>
            <a:xfrm>
              <a:off x="133350" y="360363"/>
              <a:ext cx="1238250" cy="1219222"/>
              <a:chOff x="0" y="0"/>
              <a:chExt cx="1238249" cy="1219221"/>
            </a:xfrm>
          </p:grpSpPr>
          <p:grpSp>
            <p:nvGrpSpPr>
              <p:cNvPr id="124" name="Group 124"/>
              <p:cNvGrpSpPr/>
              <p:nvPr/>
            </p:nvGrpSpPr>
            <p:grpSpPr>
              <a:xfrm>
                <a:off x="0" y="0"/>
                <a:ext cx="1152525" cy="1163637"/>
                <a:chOff x="0" y="0"/>
                <a:chExt cx="1152525" cy="1163636"/>
              </a:xfrm>
            </p:grpSpPr>
            <p:grpSp>
              <p:nvGrpSpPr>
                <p:cNvPr id="117" name="Group 117"/>
                <p:cNvGrpSpPr/>
                <p:nvPr/>
              </p:nvGrpSpPr>
              <p:grpSpPr>
                <a:xfrm>
                  <a:off x="0" y="20636"/>
                  <a:ext cx="1152525" cy="1143001"/>
                  <a:chOff x="0" y="0"/>
                  <a:chExt cx="1152525" cy="1142999"/>
                </a:xfrm>
              </p:grpSpPr>
              <p:sp>
                <p:nvSpPr>
                  <p:cNvPr id="115" name="Shape 115"/>
                  <p:cNvSpPr/>
                  <p:nvPr/>
                </p:nvSpPr>
                <p:spPr>
                  <a:xfrm>
                    <a:off x="0" y="0"/>
                    <a:ext cx="1152525" cy="1143000"/>
                  </a:xfrm>
                  <a:prstGeom prst="rect">
                    <a:avLst/>
                  </a:prstGeom>
                  <a:solidFill>
                    <a:srgbClr val="8C8C8C"/>
                  </a:solidFill>
                  <a:ln w="2857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algn="ctr">
                      <a:buClrTx/>
                      <a:defRPr sz="420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0" y="0"/>
                    <a:ext cx="1152525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marL="40639" marR="40639" algn="ctr">
                      <a:buClr>
                        <a:srgbClr val="FFFFFF"/>
                      </a:buClr>
                      <a:buFont typeface="Calibri"/>
                      <a:def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18" name="Shape 118"/>
                <p:cNvSpPr/>
                <p:nvPr/>
              </p:nvSpPr>
              <p:spPr>
                <a:xfrm>
                  <a:off x="98425" y="238124"/>
                  <a:ext cx="947738" cy="828676"/>
                </a:xfrm>
                <a:prstGeom prst="rect">
                  <a:avLst/>
                </a:prstGeom>
                <a:solidFill>
                  <a:srgbClr val="FFFFFF"/>
                </a:solidFill>
                <a:ln w="285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 rot="16200000">
                  <a:off x="213808" y="295371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246541" y="0"/>
                  <a:ext cx="697544" cy="254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L="40639" marR="40639" algn="ctr">
                    <a:buClr>
                      <a:srgbClr val="FFFFFF"/>
                    </a:buClr>
                    <a:buFont typeface="Calibri"/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1</a:t>
                  </a: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 rot="16200000">
                  <a:off x="619021" y="290499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 rot="16200000">
                  <a:off x="209752" y="656106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 rot="16200000">
                  <a:off x="614965" y="651234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25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9330" y="914509"/>
                <a:ext cx="308920" cy="3047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38" name="Group 138"/>
            <p:cNvGrpSpPr/>
            <p:nvPr/>
          </p:nvGrpSpPr>
          <p:grpSpPr>
            <a:xfrm>
              <a:off x="1371600" y="360363"/>
              <a:ext cx="1238707" cy="1219222"/>
              <a:chOff x="0" y="0"/>
              <a:chExt cx="1238706" cy="1219221"/>
            </a:xfrm>
          </p:grpSpPr>
          <p:grpSp>
            <p:nvGrpSpPr>
              <p:cNvPr id="136" name="Group 136"/>
              <p:cNvGrpSpPr/>
              <p:nvPr/>
            </p:nvGrpSpPr>
            <p:grpSpPr>
              <a:xfrm>
                <a:off x="0" y="0"/>
                <a:ext cx="1152525" cy="1163637"/>
                <a:chOff x="0" y="0"/>
                <a:chExt cx="1152525" cy="1163636"/>
              </a:xfrm>
            </p:grpSpPr>
            <p:grpSp>
              <p:nvGrpSpPr>
                <p:cNvPr id="129" name="Group 129"/>
                <p:cNvGrpSpPr/>
                <p:nvPr/>
              </p:nvGrpSpPr>
              <p:grpSpPr>
                <a:xfrm>
                  <a:off x="0" y="20636"/>
                  <a:ext cx="1152525" cy="1143001"/>
                  <a:chOff x="0" y="0"/>
                  <a:chExt cx="1152525" cy="1142999"/>
                </a:xfrm>
              </p:grpSpPr>
              <p:sp>
                <p:nvSpPr>
                  <p:cNvPr id="127" name="Shape 127"/>
                  <p:cNvSpPr/>
                  <p:nvPr/>
                </p:nvSpPr>
                <p:spPr>
                  <a:xfrm>
                    <a:off x="0" y="0"/>
                    <a:ext cx="1152525" cy="1143000"/>
                  </a:xfrm>
                  <a:prstGeom prst="rect">
                    <a:avLst/>
                  </a:prstGeom>
                  <a:solidFill>
                    <a:srgbClr val="8C8C8C"/>
                  </a:solidFill>
                  <a:ln w="2857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algn="ctr">
                      <a:buClrTx/>
                      <a:defRPr sz="420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28" name="Shape 128"/>
                  <p:cNvSpPr/>
                  <p:nvPr/>
                </p:nvSpPr>
                <p:spPr>
                  <a:xfrm>
                    <a:off x="0" y="0"/>
                    <a:ext cx="1152525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marL="40639" marR="40639" algn="ctr">
                      <a:buClr>
                        <a:srgbClr val="FFFFFF"/>
                      </a:buClr>
                      <a:buFont typeface="Calibri"/>
                      <a:def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10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30" name="Shape 130"/>
                <p:cNvSpPr/>
                <p:nvPr/>
              </p:nvSpPr>
              <p:spPr>
                <a:xfrm>
                  <a:off x="98425" y="238124"/>
                  <a:ext cx="947738" cy="828676"/>
                </a:xfrm>
                <a:prstGeom prst="rect">
                  <a:avLst/>
                </a:prstGeom>
                <a:solidFill>
                  <a:srgbClr val="FFFFFF"/>
                </a:solidFill>
                <a:ln w="285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 rot="16200000">
                  <a:off x="214265" y="295371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246541" y="0"/>
                  <a:ext cx="697544" cy="254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L="40639" marR="40639" algn="ctr">
                    <a:buClr>
                      <a:srgbClr val="FFFFFF"/>
                    </a:buClr>
                    <a:buFont typeface="Calibri"/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2</a:t>
                  </a: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 rot="16200000">
                  <a:off x="619478" y="290499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 rot="16200000">
                  <a:off x="210209" y="656106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 rot="16200000">
                  <a:off x="615422" y="651234"/>
                  <a:ext cx="299841" cy="329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12700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algn="ctr">
                    <a:buClrTx/>
                    <a:defRPr sz="420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37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9787" y="914509"/>
                <a:ext cx="308920" cy="3047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9" name="Shape 139"/>
            <p:cNvSpPr/>
            <p:nvPr/>
          </p:nvSpPr>
          <p:spPr>
            <a:xfrm>
              <a:off x="457200" y="0"/>
              <a:ext cx="298450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FFFFFF"/>
                </a:buClr>
                <a:buFont typeface="Calibri"/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Couchbase Server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2057400" y="3333749"/>
            <a:ext cx="2057400" cy="1173164"/>
            <a:chOff x="0" y="0"/>
            <a:chExt cx="2057400" cy="1173162"/>
          </a:xfrm>
        </p:grpSpPr>
        <p:sp>
          <p:nvSpPr>
            <p:cNvPr id="141" name="Shape 141"/>
            <p:cNvSpPr/>
            <p:nvPr/>
          </p:nvSpPr>
          <p:spPr>
            <a:xfrm>
              <a:off x="0" y="30238"/>
              <a:ext cx="2057400" cy="1142925"/>
            </a:xfrm>
            <a:prstGeom prst="roundRect">
              <a:avLst>
                <a:gd name="adj" fmla="val 16667"/>
              </a:avLst>
            </a:prstGeom>
            <a:solidFill>
              <a:srgbClr val="3790AB"/>
            </a:solidFill>
            <a:ln w="28575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44" name="Group 144"/>
            <p:cNvGrpSpPr/>
            <p:nvPr/>
          </p:nvGrpSpPr>
          <p:grpSpPr>
            <a:xfrm>
              <a:off x="85725" y="344488"/>
              <a:ext cx="1874839" cy="762001"/>
              <a:chOff x="0" y="0"/>
              <a:chExt cx="1874838" cy="7620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0" y="0"/>
                <a:ext cx="1874839" cy="762000"/>
              </a:xfrm>
              <a:prstGeom prst="rect">
                <a:avLst/>
              </a:prstGeom>
              <a:solidFill>
                <a:srgbClr val="8C8C8C"/>
              </a:solidFill>
              <a:ln w="2857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0" y="0"/>
                <a:ext cx="1874839" cy="762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marL="40639" marR="40639" algn="ctr">
                  <a:buClr>
                    <a:srgbClr val="FFFFFF"/>
                  </a:buClr>
                  <a:buFont typeface="Calibri"/>
                  <a:def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Type to enter text</a:t>
                </a:r>
              </a:p>
            </p:txBody>
          </p:sp>
        </p:grpSp>
        <p:grpSp>
          <p:nvGrpSpPr>
            <p:cNvPr id="151" name="Group 151"/>
            <p:cNvGrpSpPr/>
            <p:nvPr/>
          </p:nvGrpSpPr>
          <p:grpSpPr>
            <a:xfrm>
              <a:off x="177800" y="523874"/>
              <a:ext cx="762000" cy="510401"/>
              <a:chOff x="0" y="0"/>
              <a:chExt cx="762000" cy="51040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0" y="0"/>
                <a:ext cx="762000" cy="33496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>
                <a:off x="106362" y="309563"/>
                <a:ext cx="571501" cy="19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11791" y="281800"/>
                <a:ext cx="565874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L="40639" marR="40639" algn="ctr">
                  <a:buFont typeface="Gill Sans"/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6200000">
                <a:off x="91121" y="90119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6200000">
                <a:off x="289483" y="9012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6200000">
                <a:off x="502357" y="9012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2" name="Shape 152"/>
            <p:cNvSpPr/>
            <p:nvPr/>
          </p:nvSpPr>
          <p:spPr>
            <a:xfrm>
              <a:off x="76200" y="0"/>
              <a:ext cx="191770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FFFFFF"/>
                </a:buClr>
                <a:buFont typeface="Calibri"/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Sync Gateway</a:t>
              </a:r>
            </a:p>
          </p:txBody>
        </p:sp>
        <p:grpSp>
          <p:nvGrpSpPr>
            <p:cNvPr id="159" name="Group 159"/>
            <p:cNvGrpSpPr/>
            <p:nvPr/>
          </p:nvGrpSpPr>
          <p:grpSpPr>
            <a:xfrm>
              <a:off x="1071562" y="517525"/>
              <a:ext cx="762001" cy="511111"/>
              <a:chOff x="0" y="0"/>
              <a:chExt cx="762000" cy="511109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0" y="0"/>
                <a:ext cx="762000" cy="33496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 rot="10800000">
                <a:off x="106362" y="309563"/>
                <a:ext cx="571501" cy="19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11055" y="282509"/>
                <a:ext cx="565874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L="40639" marR="40639" algn="ctr">
                  <a:buFont typeface="Gill Sans"/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56" name="Shape 156"/>
              <p:cNvSpPr/>
              <p:nvPr/>
            </p:nvSpPr>
            <p:spPr>
              <a:xfrm rot="16200000">
                <a:off x="90385" y="90829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 rot="16200000">
                <a:off x="288747" y="9083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 rot="16200000">
                <a:off x="501621" y="9083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160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52600" y="914339"/>
              <a:ext cx="231690" cy="228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2" name="Group 182"/>
          <p:cNvGrpSpPr/>
          <p:nvPr/>
        </p:nvGrpSpPr>
        <p:grpSpPr>
          <a:xfrm>
            <a:off x="4648200" y="3333749"/>
            <a:ext cx="2057400" cy="1173164"/>
            <a:chOff x="0" y="0"/>
            <a:chExt cx="2057400" cy="1173162"/>
          </a:xfrm>
        </p:grpSpPr>
        <p:sp>
          <p:nvSpPr>
            <p:cNvPr id="162" name="Shape 162"/>
            <p:cNvSpPr/>
            <p:nvPr/>
          </p:nvSpPr>
          <p:spPr>
            <a:xfrm>
              <a:off x="0" y="30238"/>
              <a:ext cx="2057400" cy="1142925"/>
            </a:xfrm>
            <a:prstGeom prst="roundRect">
              <a:avLst>
                <a:gd name="adj" fmla="val 16667"/>
              </a:avLst>
            </a:prstGeom>
            <a:solidFill>
              <a:srgbClr val="3790AB"/>
            </a:solidFill>
            <a:ln w="28575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5" name="Group 165"/>
            <p:cNvGrpSpPr/>
            <p:nvPr/>
          </p:nvGrpSpPr>
          <p:grpSpPr>
            <a:xfrm>
              <a:off x="85725" y="344488"/>
              <a:ext cx="1874839" cy="762001"/>
              <a:chOff x="0" y="0"/>
              <a:chExt cx="1874838" cy="762000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0" y="0"/>
                <a:ext cx="1874839" cy="762000"/>
              </a:xfrm>
              <a:prstGeom prst="rect">
                <a:avLst/>
              </a:prstGeom>
              <a:solidFill>
                <a:srgbClr val="8C8C8C"/>
              </a:solidFill>
              <a:ln w="2857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0" y="0"/>
                <a:ext cx="1874839" cy="762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marL="40639" marR="40639" algn="ctr">
                  <a:buClr>
                    <a:srgbClr val="FFFFFF"/>
                  </a:buClr>
                  <a:buFont typeface="Calibri"/>
                  <a:def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0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Type to enter text</a:t>
                </a:r>
              </a:p>
            </p:txBody>
          </p:sp>
        </p:grpSp>
        <p:grpSp>
          <p:nvGrpSpPr>
            <p:cNvPr id="172" name="Group 172"/>
            <p:cNvGrpSpPr/>
            <p:nvPr/>
          </p:nvGrpSpPr>
          <p:grpSpPr>
            <a:xfrm>
              <a:off x="177800" y="523874"/>
              <a:ext cx="762000" cy="510401"/>
              <a:chOff x="0" y="0"/>
              <a:chExt cx="762000" cy="510400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0" y="0"/>
                <a:ext cx="762000" cy="33496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0800000">
                <a:off x="106362" y="309563"/>
                <a:ext cx="571501" cy="19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11791" y="281800"/>
                <a:ext cx="565874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L="40639" marR="40639" algn="ctr">
                  <a:buFont typeface="Gill Sans"/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6200000">
                <a:off x="91121" y="90119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6200000">
                <a:off x="289483" y="9012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6200000">
                <a:off x="502357" y="9012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73" name="Shape 173"/>
            <p:cNvSpPr/>
            <p:nvPr/>
          </p:nvSpPr>
          <p:spPr>
            <a:xfrm>
              <a:off x="76200" y="0"/>
              <a:ext cx="191770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>
                <a:buClr>
                  <a:srgbClr val="FFFFFF"/>
                </a:buClr>
                <a:buFont typeface="Calibri"/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Sync Gateway</a:t>
              </a:r>
            </a:p>
          </p:txBody>
        </p:sp>
        <p:grpSp>
          <p:nvGrpSpPr>
            <p:cNvPr id="180" name="Group 180"/>
            <p:cNvGrpSpPr/>
            <p:nvPr/>
          </p:nvGrpSpPr>
          <p:grpSpPr>
            <a:xfrm>
              <a:off x="1071562" y="517525"/>
              <a:ext cx="762001" cy="511111"/>
              <a:chOff x="0" y="0"/>
              <a:chExt cx="762000" cy="511109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0" y="0"/>
                <a:ext cx="762000" cy="33496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0800000">
                <a:off x="106362" y="309563"/>
                <a:ext cx="571501" cy="19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111055" y="282509"/>
                <a:ext cx="565874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L="40639" marR="40639" algn="ctr">
                  <a:buFont typeface="Gill Sans"/>
                  <a:defRPr b="1" sz="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9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77" name="Shape 177"/>
              <p:cNvSpPr/>
              <p:nvPr/>
            </p:nvSpPr>
            <p:spPr>
              <a:xfrm rot="16200000">
                <a:off x="90385" y="90829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8" name="Shape 178"/>
              <p:cNvSpPr/>
              <p:nvPr/>
            </p:nvSpPr>
            <p:spPr>
              <a:xfrm rot="16200000">
                <a:off x="288747" y="9083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 rot="16200000">
                <a:off x="501621" y="90830"/>
                <a:ext cx="152391" cy="15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12700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181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52599" y="914339"/>
              <a:ext cx="231690" cy="228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3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3400" y="5162550"/>
            <a:ext cx="685801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5000" y="5162550"/>
            <a:ext cx="762000" cy="1028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 191"/>
          <p:cNvGrpSpPr/>
          <p:nvPr/>
        </p:nvGrpSpPr>
        <p:grpSpPr>
          <a:xfrm>
            <a:off x="2362200" y="5010150"/>
            <a:ext cx="990600" cy="1185863"/>
            <a:chOff x="0" y="0"/>
            <a:chExt cx="990600" cy="1185862"/>
          </a:xfrm>
        </p:grpSpPr>
        <p:grpSp>
          <p:nvGrpSpPr>
            <p:cNvPr id="187" name="Group 187"/>
            <p:cNvGrpSpPr/>
            <p:nvPr/>
          </p:nvGrpSpPr>
          <p:grpSpPr>
            <a:xfrm>
              <a:off x="0" y="0"/>
              <a:ext cx="990600" cy="1185863"/>
              <a:chOff x="0" y="0"/>
              <a:chExt cx="990600" cy="1185862"/>
            </a:xfrm>
          </p:grpSpPr>
          <p:pic>
            <p:nvPicPr>
              <p:cNvPr id="185" name="ipad-2-black-front-800x600_2-filtered.jpg"/>
              <p:cNvPicPr/>
              <p:nvPr/>
            </p:nvPicPr>
            <p:blipFill>
              <a:blip r:embed="rId6">
                <a:extLst/>
              </a:blip>
              <a:srcRect l="24734" t="6858" r="24282" b="6474"/>
              <a:stretch>
                <a:fillRect/>
              </a:stretch>
            </p:blipFill>
            <p:spPr>
              <a:xfrm>
                <a:off x="0" y="0"/>
                <a:ext cx="990600" cy="11858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6" name="iPhone Screenshot 3.jp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072" y="96727"/>
                <a:ext cx="769571" cy="984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0" name="Group 190"/>
            <p:cNvGrpSpPr/>
            <p:nvPr/>
          </p:nvGrpSpPr>
          <p:grpSpPr>
            <a:xfrm>
              <a:off x="255588" y="533400"/>
              <a:ext cx="506412" cy="457200"/>
              <a:chOff x="0" y="0"/>
              <a:chExt cx="506411" cy="457199"/>
            </a:xfrm>
          </p:grpSpPr>
          <p:sp>
            <p:nvSpPr>
              <p:cNvPr id="188" name="Shape 188"/>
              <p:cNvSpPr/>
              <p:nvPr/>
            </p:nvSpPr>
            <p:spPr>
              <a:xfrm>
                <a:off x="0" y="0"/>
                <a:ext cx="506412" cy="457200"/>
              </a:xfrm>
              <a:prstGeom prst="roundRect">
                <a:avLst>
                  <a:gd name="adj" fmla="val 22718"/>
                </a:avLst>
              </a:prstGeom>
              <a:solidFill>
                <a:srgbClr val="FFFFFF"/>
              </a:solidFill>
              <a:ln w="101600" cap="flat">
                <a:solidFill>
                  <a:srgbClr val="197EA4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0" dir="0">
                  <a:srgbClr val="F5F5F5">
                    <a:alpha val="79998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algn="ctr">
                  <a:buClrTx/>
                  <a:defRPr sz="4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189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406" y="55727"/>
                <a:ext cx="367494" cy="3444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94" name="Group 194"/>
          <p:cNvGrpSpPr/>
          <p:nvPr/>
        </p:nvGrpSpPr>
        <p:grpSpPr>
          <a:xfrm>
            <a:off x="4343400" y="5513387"/>
            <a:ext cx="506413" cy="457201"/>
            <a:chOff x="0" y="0"/>
            <a:chExt cx="506412" cy="457200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506413" cy="457200"/>
            </a:xfrm>
            <a:prstGeom prst="roundRect">
              <a:avLst>
                <a:gd name="adj" fmla="val 22718"/>
              </a:avLst>
            </a:prstGeom>
            <a:solidFill>
              <a:srgbClr val="FFFFFF"/>
            </a:solidFill>
            <a:ln w="101600" cap="flat">
              <a:solidFill>
                <a:srgbClr val="197EA4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pic>
          <p:nvPicPr>
            <p:cNvPr id="193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778" y="55525"/>
              <a:ext cx="367188" cy="344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7" name="Group 197"/>
          <p:cNvGrpSpPr/>
          <p:nvPr/>
        </p:nvGrpSpPr>
        <p:grpSpPr>
          <a:xfrm>
            <a:off x="5821362" y="5487987"/>
            <a:ext cx="506413" cy="457201"/>
            <a:chOff x="0" y="0"/>
            <a:chExt cx="506412" cy="457200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506413" cy="457200"/>
            </a:xfrm>
            <a:prstGeom prst="roundRect">
              <a:avLst>
                <a:gd name="adj" fmla="val 22718"/>
              </a:avLst>
            </a:prstGeom>
            <a:solidFill>
              <a:srgbClr val="FFFFFF"/>
            </a:solidFill>
            <a:ln w="101600" cap="flat">
              <a:solidFill>
                <a:srgbClr val="197EA4"/>
              </a:solidFill>
              <a:prstDash val="solid"/>
              <a:miter lim="400000"/>
            </a:ln>
            <a:effectLst>
              <a:outerShdw sx="100000" sy="100000" kx="0" ky="0" algn="b" rotWithShape="0" blurRad="76200" dist="0" dir="0">
                <a:srgbClr val="F5F5F5">
                  <a:alpha val="79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pic>
          <p:nvPicPr>
            <p:cNvPr id="196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778" y="55525"/>
              <a:ext cx="367188" cy="344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" name="Shape 198"/>
          <p:cNvSpPr/>
          <p:nvPr/>
        </p:nvSpPr>
        <p:spPr>
          <a:xfrm>
            <a:off x="2590800" y="6305550"/>
            <a:ext cx="39751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ctr">
              <a:buClr>
                <a:srgbClr val="197EA4"/>
              </a:buClr>
              <a:buFont typeface="Calibri"/>
              <a:defRPr b="1" sz="2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Couchbase Lite for iOS and Android</a:t>
            </a:r>
          </a:p>
        </p:txBody>
      </p:sp>
      <p:sp>
        <p:nvSpPr>
          <p:cNvPr id="199" name="Shape 199"/>
          <p:cNvSpPr/>
          <p:nvPr/>
        </p:nvSpPr>
        <p:spPr>
          <a:xfrm>
            <a:off x="3352800" y="2952750"/>
            <a:ext cx="4764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49" h="21600" fill="norm" stroke="1" extrusionOk="0">
                <a:moveTo>
                  <a:pt x="0" y="0"/>
                </a:moveTo>
                <a:cubicBezTo>
                  <a:pt x="10798" y="10214"/>
                  <a:pt x="21600" y="20429"/>
                  <a:pt x="18513" y="21600"/>
                </a:cubicBezTo>
              </a:path>
            </a:pathLst>
          </a:cu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3805237" y="2952750"/>
            <a:ext cx="4764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49" h="21600" fill="norm" stroke="1" extrusionOk="0">
                <a:moveTo>
                  <a:pt x="0" y="0"/>
                </a:moveTo>
                <a:cubicBezTo>
                  <a:pt x="10798" y="10214"/>
                  <a:pt x="21600" y="20429"/>
                  <a:pt x="18513" y="21600"/>
                </a:cubicBezTo>
              </a:path>
            </a:pathLst>
          </a:cu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5100637" y="2952750"/>
            <a:ext cx="4764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49" h="21600" fill="norm" stroke="1" extrusionOk="0">
                <a:moveTo>
                  <a:pt x="0" y="0"/>
                </a:moveTo>
                <a:cubicBezTo>
                  <a:pt x="10798" y="10214"/>
                  <a:pt x="21600" y="20429"/>
                  <a:pt x="18513" y="21600"/>
                </a:cubicBezTo>
              </a:path>
            </a:pathLst>
          </a:cu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5486400" y="2952750"/>
            <a:ext cx="4764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49" h="21600" fill="norm" stroke="1" extrusionOk="0">
                <a:moveTo>
                  <a:pt x="0" y="0"/>
                </a:moveTo>
                <a:cubicBezTo>
                  <a:pt x="10798" y="10214"/>
                  <a:pt x="21600" y="20429"/>
                  <a:pt x="18513" y="21600"/>
                </a:cubicBezTo>
              </a:path>
            </a:pathLst>
          </a:cu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5862637" y="2952750"/>
            <a:ext cx="4764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49" h="21600" fill="norm" stroke="1" extrusionOk="0">
                <a:moveTo>
                  <a:pt x="0" y="0"/>
                </a:moveTo>
                <a:cubicBezTo>
                  <a:pt x="10798" y="10214"/>
                  <a:pt x="21600" y="20429"/>
                  <a:pt x="18513" y="21600"/>
                </a:cubicBezTo>
              </a:path>
            </a:pathLst>
          </a:custGeom>
          <a:ln w="381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" name="Shape 204"/>
          <p:cNvSpPr/>
          <p:nvPr/>
        </p:nvSpPr>
        <p:spPr>
          <a:xfrm flipH="1">
            <a:off x="2857500" y="4506912"/>
            <a:ext cx="228600" cy="503238"/>
          </a:xfrm>
          <a:prstGeom prst="line">
            <a:avLst/>
          </a:prstGeom>
          <a:ln w="381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38100" dist="25400" dir="5400000">
              <a:srgbClr val="929292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3733800" y="4552950"/>
            <a:ext cx="685800" cy="609600"/>
          </a:xfrm>
          <a:prstGeom prst="line">
            <a:avLst/>
          </a:prstGeom>
          <a:ln w="381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38100" dist="25400" dir="5400000">
              <a:srgbClr val="929292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5676900" y="4506912"/>
            <a:ext cx="266700" cy="655638"/>
          </a:xfrm>
          <a:prstGeom prst="line">
            <a:avLst/>
          </a:prstGeom>
          <a:ln w="381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38100" dist="25400" dir="5400000">
              <a:srgbClr val="929292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10" name="Group 210"/>
          <p:cNvGrpSpPr/>
          <p:nvPr/>
        </p:nvGrpSpPr>
        <p:grpSpPr>
          <a:xfrm>
            <a:off x="457200" y="609600"/>
            <a:ext cx="2151063" cy="741363"/>
            <a:chOff x="0" y="0"/>
            <a:chExt cx="2151062" cy="741362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42876" cy="74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5228" y="152414"/>
              <a:ext cx="186543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40639" marR="40639" algn="ctr">
                <a:lnSpc>
                  <a:spcPct val="80000"/>
                </a:lnSpc>
                <a:buClr>
                  <a:srgbClr val="000000"/>
                </a:buClr>
                <a:buFont typeface="Gill Sans"/>
                <a:defRPr b="1" sz="26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2600">
                  <a:uFill>
                    <a:solidFill/>
                  </a:uFill>
                </a:rPr>
                <a:t>On Premise</a:t>
              </a:r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1995487" y="0"/>
              <a:ext cx="155576" cy="74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6721475" y="609600"/>
            <a:ext cx="2149476" cy="741363"/>
            <a:chOff x="4506" y="0"/>
            <a:chExt cx="2149475" cy="741362"/>
          </a:xfrm>
        </p:grpSpPr>
        <p:sp>
          <p:nvSpPr>
            <p:cNvPr id="211" name="Shape 211"/>
            <p:cNvSpPr/>
            <p:nvPr/>
          </p:nvSpPr>
          <p:spPr>
            <a:xfrm>
              <a:off x="4506" y="0"/>
              <a:ext cx="142876" cy="74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39222" y="152414"/>
              <a:ext cx="186575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40639" marR="40639" algn="ctr">
                <a:lnSpc>
                  <a:spcPct val="80000"/>
                </a:lnSpc>
                <a:buClr>
                  <a:srgbClr val="000000"/>
                </a:buClr>
                <a:buFont typeface="Gill Sans"/>
                <a:defRPr b="1" sz="26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2600">
                  <a:uFill>
                    <a:solidFill/>
                  </a:uFill>
                </a:rPr>
                <a:t>In the cloud</a:t>
              </a:r>
            </a:p>
          </p:txBody>
        </p:sp>
        <p:sp>
          <p:nvSpPr>
            <p:cNvPr id="213" name="Shape 213"/>
            <p:cNvSpPr/>
            <p:nvPr/>
          </p:nvSpPr>
          <p:spPr>
            <a:xfrm flipH="1">
              <a:off x="1998406" y="0"/>
              <a:ext cx="155576" cy="74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715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algn="ctr">
                <a:buClrTx/>
                <a:defRPr sz="4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nodeType="afterEffect" presetClass="entr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4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after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after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0"/>
      <p:bldP build="whole" bldLvl="1" animBg="1" rev="0" advAuto="0" spid="200" grpId="7"/>
      <p:bldP build="whole" bldLvl="1" animBg="1" rev="0" advAuto="0" spid="198" grpId="16"/>
      <p:bldP build="whole" bldLvl="1" animBg="1" rev="0" advAuto="0" spid="202" grpId="9"/>
      <p:bldP build="whole" bldLvl="1" animBg="1" rev="0" advAuto="0" spid="184" grpId="12"/>
      <p:bldP build="whole" bldLvl="1" animBg="1" rev="0" advAuto="0" spid="204" grpId="17"/>
      <p:bldP build="whole" bldLvl="1" animBg="1" rev="0" advAuto="0" spid="191" grpId="13"/>
      <p:bldP build="whole" bldLvl="1" animBg="1" rev="0" advAuto="0" spid="205" grpId="18"/>
      <p:bldP build="whole" bldLvl="1" animBg="1" rev="0" advAuto="0" spid="210" grpId="2"/>
      <p:bldP build="whole" bldLvl="1" animBg="1" rev="0" advAuto="0" spid="183" grpId="11"/>
      <p:bldP build="whole" bldLvl="1" animBg="1" rev="0" advAuto="0" spid="201" grpId="8"/>
      <p:bldP build="whole" bldLvl="1" animBg="1" rev="0" advAuto="0" spid="197" grpId="15"/>
      <p:bldP build="whole" bldLvl="1" animBg="1" rev="0" advAuto="0" spid="182" grpId="5"/>
      <p:bldP build="whole" bldLvl="1" animBg="1" rev="0" advAuto="0" spid="214" grpId="3"/>
      <p:bldP build="whole" bldLvl="1" animBg="1" rev="0" advAuto="0" spid="199" grpId="6"/>
      <p:bldP build="whole" bldLvl="1" animBg="1" rev="0" advAuto="0" spid="194" grpId="14"/>
      <p:bldP build="whole" bldLvl="1" animBg="1" rev="0" advAuto="0" spid="206" grpId="19"/>
      <p:bldP build="whole" bldLvl="1" animBg="1" rev="0" advAuto="0" spid="101" grpId="1"/>
      <p:bldP build="whole" bldLvl="1" animBg="1" rev="0" advAuto="0" spid="16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57200" y="381000"/>
            <a:ext cx="8229600" cy="16081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Couchbase Sync Gateway</a:t>
            </a:r>
            <a:br>
              <a:rPr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ＭＳ Ｐゴシック"/>
                <a:ea typeface="ＭＳ Ｐゴシック"/>
                <a:cs typeface="ＭＳ Ｐゴシック"/>
                <a:sym typeface="ＭＳ Ｐゴシック"/>
              </a:rPr>
            </a:br>
            <a:r>
              <a:rPr b="1" sz="2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Easy, Reliable Data Sync to the Cloud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741862" y="1989137"/>
            <a:ext cx="4097338" cy="48688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Features</a:t>
            </a:r>
            <a:endParaRPr b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buClr>
                <a:srgbClr val="9E9E9E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Dynamic sync capabilities via Sync Function APIs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buClr>
                <a:srgbClr val="9E9E9E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Easy Administration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buClr>
                <a:srgbClr val="9E9E9E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Seamless scaleout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Benefits</a:t>
            </a:r>
            <a:endParaRPr b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buClr>
                <a:srgbClr val="9E9E9E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10x reduction in development time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buClr>
                <a:srgbClr val="9E9E9E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Scales to support millions of users</a:t>
            </a:r>
          </a:p>
        </p:txBody>
      </p:sp>
      <p:pic>
        <p:nvPicPr>
          <p:cNvPr id="21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075" y="2779712"/>
            <a:ext cx="2100263" cy="917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5087" y="3060700"/>
            <a:ext cx="1931988" cy="1530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Couchbase_SyncGateway_logo.pdf"/>
          <p:cNvPicPr/>
          <p:nvPr/>
        </p:nvPicPr>
        <p:blipFill>
          <a:blip r:embed="rId4">
            <a:extLst/>
          </a:blip>
          <a:srcRect l="0" t="68840" r="0" b="0"/>
          <a:stretch>
            <a:fillRect/>
          </a:stretch>
        </p:blipFill>
        <p:spPr>
          <a:xfrm>
            <a:off x="387350" y="4265612"/>
            <a:ext cx="3819525" cy="776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What’s It For?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1. Syncing With Couchbase Lite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Multi-master sync, scalable to any number of clients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Based on CouchDB HTTP replication protocol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2. Authentication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549273" y="1295716"/>
            <a:ext cx="8074026" cy="54104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 is publicly reachable outside the firewall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Security barrier between clients and Couchbase Server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Accounts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Stored as docs in bucket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Passwords stored as digests, using bcrypt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Logins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HTTP Basic auth,Cookie-based sessions, Facebook, Mozilla Persona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App server can generate sessions for custom auth</a:t>
            </a:r>
          </a:p>
        </p:txBody>
      </p:sp>
    </p:spTree>
  </p:cSld>
  <p:clrMapOvr>
    <a:masterClrMapping/>
  </p:clrMapOvr>
  <p:transition spd="fast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57200" y="395266"/>
            <a:ext cx="8229600" cy="103664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3. Authorization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 tags grant read access to documents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Each user has access to a specific set of channels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 access can be configured via REST API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 can grant access on the fly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 performs data validation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JavaScript function defined by app developer, provided in config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Called on every document update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Throws exception to reject a change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Must programmatically enforce </a:t>
            </a:r>
            <a:r>
              <a:rPr i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write</a:t>
            </a: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access to channels</a:t>
            </a:r>
          </a:p>
        </p:txBody>
      </p:sp>
    </p:spTree>
  </p:cSld>
  <p:clrMapOvr>
    <a:masterClrMapping/>
  </p:clrMapOvr>
  <p:transition spd="fast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4. App Workflow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Channels route documents between users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 drives the entire workflow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Tagging documents with channels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Granting channel access to users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Validating data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</p:txBody>
      </p:sp>
    </p:spTree>
  </p:cSld>
  <p:clrMapOvr>
    <a:masterClrMapping/>
  </p:clrMapOvr>
  <p:transition spd="fast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0505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8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50505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05050"/>
      </a:dk1>
      <a:lt1>
        <a:srgbClr val="50002B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8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50505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