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8"/>
  </p:notesMasterIdLst>
  <p:handoutMasterIdLst>
    <p:handoutMasterId r:id="rId19"/>
  </p:handoutMasterIdLst>
  <p:sldIdLst>
    <p:sldId id="444" r:id="rId3"/>
    <p:sldId id="445" r:id="rId4"/>
    <p:sldId id="496" r:id="rId5"/>
    <p:sldId id="494" r:id="rId6"/>
    <p:sldId id="500" r:id="rId7"/>
    <p:sldId id="503" r:id="rId8"/>
    <p:sldId id="504" r:id="rId9"/>
    <p:sldId id="505" r:id="rId10"/>
    <p:sldId id="506" r:id="rId11"/>
    <p:sldId id="497" r:id="rId12"/>
    <p:sldId id="498" r:id="rId13"/>
    <p:sldId id="499" r:id="rId14"/>
    <p:sldId id="502" r:id="rId15"/>
    <p:sldId id="501" r:id="rId16"/>
    <p:sldId id="48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494"/>
            <p14:sldId id="500"/>
            <p14:sldId id="503"/>
            <p14:sldId id="504"/>
            <p14:sldId id="505"/>
            <p14:sldId id="506"/>
            <p14:sldId id="497"/>
            <p14:sldId id="498"/>
            <p14:sldId id="499"/>
            <p14:sldId id="502"/>
            <p14:sldId id="501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386" y="108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workshop/tree/master/connect2016/developer/0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3 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[java example here]</a:t>
            </a:r>
          </a:p>
        </p:txBody>
      </p:sp>
    </p:spTree>
    <p:extLst>
      <p:ext uri="{BB962C8B-B14F-4D97-AF65-F5344CB8AC3E}">
        <p14:creationId xmlns:p14="http://schemas.microsoft.com/office/powerpoint/2010/main" val="397831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CouchbaseConfig.cs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Web.config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Person.cs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PersonController.cs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2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[node example here]</a:t>
            </a:r>
          </a:p>
        </p:txBody>
      </p:sp>
    </p:spTree>
    <p:extLst>
      <p:ext uri="{BB962C8B-B14F-4D97-AF65-F5344CB8AC3E}">
        <p14:creationId xmlns:p14="http://schemas.microsoft.com/office/powerpoint/2010/main" val="121866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utility.ts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item.component.ts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item.component.html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list.component.ts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list.component.html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6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Angular 2: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</a:p>
          <a:p>
            <a:endParaRPr lang="en-US" dirty="0"/>
          </a:p>
          <a:p>
            <a:r>
              <a:rPr lang="en-US" dirty="0"/>
              <a:t>Execute RESTful API backend: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.NET: F5 (or ctrl+f5) from Visual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 app.js</a:t>
            </a:r>
          </a:p>
        </p:txBody>
      </p:sp>
    </p:spTree>
    <p:extLst>
      <p:ext uri="{BB962C8B-B14F-4D97-AF65-F5344CB8AC3E}">
        <p14:creationId xmlns:p14="http://schemas.microsoft.com/office/powerpoint/2010/main" val="150483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Create an Angular2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Java - Spring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.NET - ASP.NET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Node.js - Express.js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Angular 2 (UI)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“lab” branch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https://github.com/couchbaselabs/workshop/tree/master/connect2016/developer/03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fill in one of the blanks together, one for each language/platform.</a:t>
            </a:r>
          </a:p>
          <a:p>
            <a:endParaRPr lang="en-US" dirty="0"/>
          </a:p>
          <a:p>
            <a:r>
              <a:rPr lang="en-US" dirty="0"/>
              <a:t>The rest of the them are up to you.</a:t>
            </a:r>
          </a:p>
          <a:p>
            <a:endParaRPr lang="en-US" dirty="0"/>
          </a:p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we’ll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0244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.NET:</a:t>
            </a:r>
          </a:p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/await/Task</a:t>
            </a:r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callbacks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r>
              <a:rPr lang="en-US" dirty="0"/>
              <a:t>	spring-data-</a:t>
            </a:r>
            <a:r>
              <a:rPr lang="en-US" dirty="0" err="1"/>
              <a:t>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8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N1QL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.NET:</a:t>
            </a:r>
          </a:p>
          <a:p>
            <a:r>
              <a:rPr lang="en-US" dirty="0"/>
              <a:t>	</a:t>
            </a:r>
            <a:r>
              <a:rPr lang="en-US" dirty="0" err="1"/>
              <a:t>QueryRequest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</p:txBody>
      </p:sp>
    </p:spTree>
    <p:extLst>
      <p:ext uri="{BB962C8B-B14F-4D97-AF65-F5344CB8AC3E}">
        <p14:creationId xmlns:p14="http://schemas.microsoft.com/office/powerpoint/2010/main" val="417264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NotBounded</a:t>
            </a:r>
            <a:endParaRPr lang="en-US" dirty="0"/>
          </a:p>
          <a:p>
            <a:r>
              <a:rPr lang="en-US" dirty="0"/>
              <a:t>	Default (speed)</a:t>
            </a:r>
          </a:p>
          <a:p>
            <a:endParaRPr lang="en-US" dirty="0"/>
          </a:p>
          <a:p>
            <a:r>
              <a:rPr lang="en-US" dirty="0" err="1"/>
              <a:t>RequestPlus</a:t>
            </a:r>
            <a:endParaRPr lang="en-US" dirty="0"/>
          </a:p>
          <a:p>
            <a:r>
              <a:rPr lang="en-US" dirty="0"/>
              <a:t>	Accuracy (slower)</a:t>
            </a:r>
          </a:p>
          <a:p>
            <a:endParaRPr lang="en-US" dirty="0"/>
          </a:p>
          <a:p>
            <a:r>
              <a:rPr lang="en-US" dirty="0" err="1"/>
              <a:t>AtPlus</a:t>
            </a:r>
            <a:endParaRPr lang="en-US" dirty="0"/>
          </a:p>
          <a:p>
            <a:r>
              <a:rPr lang="en-US" dirty="0"/>
              <a:t>	Speed and accuracy (more work)</a:t>
            </a:r>
          </a:p>
        </p:txBody>
      </p:sp>
    </p:spTree>
    <p:extLst>
      <p:ext uri="{BB962C8B-B14F-4D97-AF65-F5344CB8AC3E}">
        <p14:creationId xmlns:p14="http://schemas.microsoft.com/office/powerpoint/2010/main" val="7512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.NET:</a:t>
            </a:r>
          </a:p>
          <a:p>
            <a:r>
              <a:rPr lang="en-US" dirty="0"/>
              <a:t>	Result objects include: Exception, Success, Message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endParaRPr lang="en-US" dirty="0"/>
          </a:p>
          <a:p>
            <a:r>
              <a:rPr lang="en-US" dirty="0"/>
              <a:t>Node:</a:t>
            </a:r>
          </a:p>
        </p:txBody>
      </p:sp>
    </p:spTree>
    <p:extLst>
      <p:ext uri="{BB962C8B-B14F-4D97-AF65-F5344CB8AC3E}">
        <p14:creationId xmlns:p14="http://schemas.microsoft.com/office/powerpoint/2010/main" val="420642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15072</TotalTime>
  <Words>232</Words>
  <Application>Microsoft Office PowerPoint</Application>
  <PresentationFormat>On-screen Show (16:9)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3 – Building a Full-stack Application</vt:lpstr>
      <vt:lpstr>Agenda</vt:lpstr>
      <vt:lpstr>Platforms</vt:lpstr>
      <vt:lpstr>Exercise: Fill in the blanks</vt:lpstr>
      <vt:lpstr>Exercise: Getting Started</vt:lpstr>
      <vt:lpstr>Asynchronous</vt:lpstr>
      <vt:lpstr>N1QL</vt:lpstr>
      <vt:lpstr>Scan Consistency</vt:lpstr>
      <vt:lpstr>Error handling</vt:lpstr>
      <vt:lpstr>Java</vt:lpstr>
      <vt:lpstr>.NET</vt:lpstr>
      <vt:lpstr>Node</vt:lpstr>
      <vt:lpstr>Angular</vt:lpstr>
      <vt:lpstr>How to execute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450</cp:revision>
  <dcterms:created xsi:type="dcterms:W3CDTF">2014-10-22T15:36:28Z</dcterms:created>
  <dcterms:modified xsi:type="dcterms:W3CDTF">2016-10-25T18:09:57Z</dcterms:modified>
  <cp:category/>
</cp:coreProperties>
</file>