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2" r:id="rId2"/>
    <p:sldId id="256" r:id="rId3"/>
    <p:sldId id="286" r:id="rId4"/>
    <p:sldId id="283" r:id="rId5"/>
    <p:sldId id="296" r:id="rId6"/>
    <p:sldId id="285" r:id="rId7"/>
    <p:sldId id="295" r:id="rId8"/>
    <p:sldId id="284" r:id="rId9"/>
    <p:sldId id="294" r:id="rId10"/>
    <p:sldId id="287" r:id="rId11"/>
    <p:sldId id="288" r:id="rId12"/>
    <p:sldId id="289" r:id="rId13"/>
    <p:sldId id="290" r:id="rId14"/>
    <p:sldId id="291" r:id="rId15"/>
    <p:sldId id="292" r:id="rId16"/>
    <p:sldId id="267" r:id="rId17"/>
    <p:sldId id="279" r:id="rId18"/>
    <p:sldId id="280" r:id="rId19"/>
    <p:sldId id="281" r:id="rId20"/>
    <p:sldId id="264" r:id="rId21"/>
    <p:sldId id="270" r:id="rId22"/>
    <p:sldId id="276" r:id="rId23"/>
    <p:sldId id="277" r:id="rId24"/>
    <p:sldId id="272" r:id="rId25"/>
    <p:sldId id="275" r:id="rId26"/>
    <p:sldId id="273" r:id="rId27"/>
    <p:sldId id="274" r:id="rId28"/>
    <p:sldId id="269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792" y="-20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2126024"/>
        <c:axId val="-2102125672"/>
      </c:barChart>
      <c:catAx>
        <c:axId val="-210212602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102125672"/>
        <c:crosses val="autoZero"/>
        <c:auto val="1"/>
        <c:lblAlgn val="ctr"/>
        <c:lblOffset val="100"/>
        <c:noMultiLvlLbl val="0"/>
      </c:catAx>
      <c:valAx>
        <c:axId val="-21021256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1021260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3002312"/>
        <c:axId val="-2102998984"/>
      </c:barChart>
      <c:catAx>
        <c:axId val="-2103002312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102998984"/>
        <c:crosses val="autoZero"/>
        <c:auto val="1"/>
        <c:lblAlgn val="ctr"/>
        <c:lblOffset val="100"/>
        <c:noMultiLvlLbl val="0"/>
      </c:catAx>
      <c:valAx>
        <c:axId val="-2102998984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10300231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68952"/>
        <c:axId val="2067972280"/>
      </c:lineChart>
      <c:catAx>
        <c:axId val="206796895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2067972280"/>
        <c:crosses val="autoZero"/>
        <c:auto val="1"/>
        <c:lblAlgn val="ctr"/>
        <c:lblOffset val="100"/>
        <c:noMultiLvlLbl val="0"/>
      </c:catAx>
      <c:valAx>
        <c:axId val="206797228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206796895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Lecture: SDKs [30min]</a:t>
            </a:r>
          </a:p>
          <a:p>
            <a:r>
              <a:rPr lang="en-US" dirty="0"/>
              <a:t>How it works, what SDKs we provide, etc.  </a:t>
            </a:r>
          </a:p>
          <a:p>
            <a:r>
              <a:rPr lang="en-US"/>
              <a:t>What are the big pieces of the programming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6344" y="685800"/>
            <a:ext cx="7998595" cy="2128520"/>
          </a:xfr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Documents are integral to the </a:t>
            </a:r>
            <a:r>
              <a:rPr lang="en-US" dirty="0" smtClean="0"/>
              <a:t>SDKs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There are many implementations, depending on the content type.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 Document contains: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57609"/>
              </p:ext>
            </p:extLst>
          </p:nvPr>
        </p:nvGraphicFramePr>
        <p:xfrm>
          <a:off x="1680836" y="2902382"/>
          <a:ext cx="6233804" cy="152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1404"/>
                <a:gridCol w="3962400"/>
              </a:tblGrid>
              <a:tr h="20545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Desc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bucket-unique identifier</a:t>
                      </a: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value that is stored</a:t>
                      </a: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Expiry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 expiration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dirty="0" smtClean="0"/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Compare-And-Swap</a:t>
                      </a:r>
                      <a:r>
                        <a:rPr lang="en-US" sz="1400" baseline="0" dirty="0" smtClean="0"/>
                        <a:t> identifier</a:t>
                      </a:r>
                      <a:endParaRPr lang="en-US" sz="1400" dirty="0" smtClean="0"/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7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10" name="Picture 9" descr="Screen Shot 2014-09-18 at 13.4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35" y="823570"/>
            <a:ext cx="4812793" cy="37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1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Document implementations are language specific.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All support JSON in its different forms.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 addition, some support: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Serialized objects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Unquoted Strings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Binary pass-through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Legacy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…</a:t>
            </a:r>
          </a:p>
          <a:p>
            <a:pPr marL="587375" lvl="1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Implementations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85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Document - Java</a:t>
            </a:r>
            <a:endParaRPr lang="en-US" dirty="0"/>
          </a:p>
        </p:txBody>
      </p:sp>
      <p:pic>
        <p:nvPicPr>
          <p:cNvPr id="6" name="Picture 5" descr="Screen Shot 2014-09-18 at 13.4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021"/>
            <a:ext cx="9144000" cy="36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5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Document - .NET</a:t>
            </a:r>
            <a:endParaRPr lang="en-US" dirty="0"/>
          </a:p>
        </p:txBody>
      </p:sp>
      <p:pic>
        <p:nvPicPr>
          <p:cNvPr id="2" name="Picture 1" descr="Screen Shot 2014-09-18 at 13.4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83405"/>
            <a:ext cx="6083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8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1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SDK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SDK Overview</a:t>
            </a:r>
          </a:p>
          <a:p>
            <a:r>
              <a:rPr lang="en-US" dirty="0" smtClean="0"/>
              <a:t>High-Level Architecture</a:t>
            </a:r>
          </a:p>
          <a:p>
            <a:endParaRPr lang="en-US" dirty="0" smtClean="0"/>
          </a:p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Cluster, Bucket, Documents,…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1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4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555625"/>
            <a:ext cx="9144000" cy="4587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- </a:t>
            </a:r>
            <a:r>
              <a:rPr lang="de-DE" dirty="0" err="1" smtClean="0"/>
              <a:t>motivation</a:t>
            </a:r>
            <a:r>
              <a:rPr lang="de-DE" dirty="0" smtClean="0"/>
              <a:t> (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sdks</a:t>
            </a:r>
            <a:r>
              <a:rPr lang="de-DE" dirty="0" smtClean="0"/>
              <a:t>?)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the</a:t>
            </a:r>
            <a:r>
              <a:rPr lang="de-DE" dirty="0" smtClean="0"/>
              <a:t> 2.x SDK initiative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sdks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, a quick </a:t>
            </a:r>
            <a:r>
              <a:rPr lang="de-DE" dirty="0" err="1" smtClean="0"/>
              <a:t>slide</a:t>
            </a:r>
            <a:r>
              <a:rPr lang="de-DE" dirty="0" smtClean="0"/>
              <a:t> per </a:t>
            </a:r>
            <a:r>
              <a:rPr lang="de-DE" dirty="0" err="1" smtClean="0"/>
              <a:t>official</a:t>
            </a:r>
            <a:r>
              <a:rPr lang="de-DE" dirty="0" smtClean="0"/>
              <a:t> SDK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talking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15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555625"/>
            <a:ext cx="9144000" cy="4587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-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sdk</a:t>
            </a:r>
            <a:r>
              <a:rPr lang="de-DE" dirty="0" smtClean="0"/>
              <a:t> </a:t>
            </a:r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grabs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setups</a:t>
            </a:r>
            <a:r>
              <a:rPr lang="de-DE" dirty="0" smtClean="0"/>
              <a:t>/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watch</a:t>
            </a:r>
            <a:r>
              <a:rPr lang="de-DE" dirty="0" smtClean="0"/>
              <a:t> out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sdk-specific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? </a:t>
            </a:r>
            <a:r>
              <a:rPr lang="de-DE" dirty="0" err="1" smtClean="0"/>
              <a:t>java</a:t>
            </a:r>
            <a:r>
              <a:rPr lang="de-DE" dirty="0" smtClean="0"/>
              <a:t>, </a:t>
            </a:r>
            <a:r>
              <a:rPr lang="de-DE" dirty="0" err="1" smtClean="0"/>
              <a:t>lcb</a:t>
            </a:r>
            <a:r>
              <a:rPr lang="de-DE" dirty="0" smtClean="0"/>
              <a:t>, .net API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specifics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74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Clusters to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7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555625"/>
            <a:ext cx="9144000" cy="4587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Cluster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Bucket</a:t>
            </a:r>
            <a:r>
              <a:rPr lang="de-DE" dirty="0" smtClean="0"/>
              <a:t> (</a:t>
            </a:r>
            <a:r>
              <a:rPr lang="de-DE" dirty="0" err="1" smtClean="0"/>
              <a:t>incl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smtClean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ClusterManager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BucketManager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sdk-specific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? </a:t>
            </a:r>
            <a:r>
              <a:rPr lang="de-DE" dirty="0" err="1" smtClean="0"/>
              <a:t>java</a:t>
            </a:r>
            <a:r>
              <a:rPr lang="de-DE" dirty="0" smtClean="0"/>
              <a:t>, </a:t>
            </a:r>
            <a:r>
              <a:rPr lang="de-DE" dirty="0" err="1" smtClean="0"/>
              <a:t>lcb</a:t>
            </a:r>
            <a:r>
              <a:rPr lang="de-DE" dirty="0" smtClean="0"/>
              <a:t>, .net API </a:t>
            </a:r>
            <a:r>
              <a:rPr lang="de-DE" dirty="0" err="1" smtClean="0"/>
              <a:t>samples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23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Amphitrite.thmx</Template>
  <TotalTime>0</TotalTime>
  <Words>538</Words>
  <Application>Microsoft Macintosh PowerPoint</Application>
  <PresentationFormat>Bildschirmpräsentation (16:9)</PresentationFormat>
  <Paragraphs>166</Paragraphs>
  <Slides>28</Slides>
  <Notes>0</Notes>
  <HiddenSlides>13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Office Theme</vt:lpstr>
      <vt:lpstr>PowerPoint-Präsentation</vt:lpstr>
      <vt:lpstr>Developer Workshop</vt:lpstr>
      <vt:lpstr>Agenda</vt:lpstr>
      <vt:lpstr>Overview</vt:lpstr>
      <vt:lpstr>TODO</vt:lpstr>
      <vt:lpstr>High-Level Architecture</vt:lpstr>
      <vt:lpstr>TODO</vt:lpstr>
      <vt:lpstr>The API</vt:lpstr>
      <vt:lpstr>TODO</vt:lpstr>
      <vt:lpstr>The Document</vt:lpstr>
      <vt:lpstr>The Document</vt:lpstr>
      <vt:lpstr>Document Implementations</vt:lpstr>
      <vt:lpstr>Example Document - Java</vt:lpstr>
      <vt:lpstr>Example Document - .NET</vt:lpstr>
      <vt:lpstr>Questions?</vt:lpstr>
      <vt:lpstr>Thank you.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51</cp:revision>
  <dcterms:created xsi:type="dcterms:W3CDTF">2014-10-22T15:36:28Z</dcterms:created>
  <dcterms:modified xsi:type="dcterms:W3CDTF">2015-05-20T14:34:54Z</dcterms:modified>
</cp:coreProperties>
</file>