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9" r:id="rId3"/>
    <p:sldId id="282" r:id="rId4"/>
    <p:sldId id="288" r:id="rId5"/>
    <p:sldId id="289" r:id="rId6"/>
    <p:sldId id="283" r:id="rId7"/>
    <p:sldId id="290" r:id="rId8"/>
    <p:sldId id="284" r:id="rId9"/>
    <p:sldId id="291" r:id="rId10"/>
    <p:sldId id="285" r:id="rId11"/>
    <p:sldId id="292" r:id="rId12"/>
    <p:sldId id="293" r:id="rId13"/>
    <p:sldId id="287" r:id="rId14"/>
    <p:sldId id="286" r:id="rId15"/>
    <p:sldId id="280" r:id="rId16"/>
    <p:sldId id="281" r:id="rId17"/>
    <p:sldId id="264" r:id="rId18"/>
    <p:sldId id="270" r:id="rId19"/>
    <p:sldId id="276" r:id="rId20"/>
    <p:sldId id="277" r:id="rId21"/>
    <p:sldId id="272" r:id="rId22"/>
    <p:sldId id="275" r:id="rId23"/>
    <p:sldId id="273" r:id="rId24"/>
    <p:sldId id="274" r:id="rId25"/>
    <p:sldId id="267" r:id="rId26"/>
    <p:sldId id="269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22" autoAdjust="0"/>
    <p:restoredTop sz="94660"/>
  </p:normalViewPr>
  <p:slideViewPr>
    <p:cSldViewPr snapToGrid="0" snapToObjects="1" showGuides="1">
      <p:cViewPr>
        <p:scale>
          <a:sx n="121" d="100"/>
          <a:sy n="121" d="100"/>
        </p:scale>
        <p:origin x="-320" y="-152"/>
      </p:cViewPr>
      <p:guideLst>
        <p:guide orient="horz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-Tabelle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-Tabelle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-Tabelle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4477432"/>
        <c:axId val="-2144540872"/>
      </c:barChart>
      <c:catAx>
        <c:axId val="-2144477432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144540872"/>
        <c:crosses val="autoZero"/>
        <c:auto val="1"/>
        <c:lblAlgn val="ctr"/>
        <c:lblOffset val="100"/>
        <c:noMultiLvlLbl val="0"/>
      </c:catAx>
      <c:valAx>
        <c:axId val="-214454087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de-DE"/>
          </a:p>
        </c:txPr>
        <c:crossAx val="-214447743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4645464"/>
        <c:axId val="-2144642248"/>
      </c:barChart>
      <c:catAx>
        <c:axId val="-2144645464"/>
        <c:scaling>
          <c:orientation val="minMax"/>
        </c:scaling>
        <c:delete val="0"/>
        <c:axPos val="l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144642248"/>
        <c:crosses val="autoZero"/>
        <c:auto val="1"/>
        <c:lblAlgn val="ctr"/>
        <c:lblOffset val="100"/>
        <c:noMultiLvlLbl val="0"/>
      </c:catAx>
      <c:valAx>
        <c:axId val="-2144642248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de-DE"/>
          </a:p>
        </c:txPr>
        <c:crossAx val="-214464546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4726104"/>
        <c:axId val="-2144722904"/>
      </c:lineChart>
      <c:catAx>
        <c:axId val="-2144726104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144722904"/>
        <c:crosses val="autoZero"/>
        <c:auto val="1"/>
        <c:lblAlgn val="ctr"/>
        <c:lblOffset val="100"/>
        <c:noMultiLvlLbl val="0"/>
      </c:catAx>
      <c:valAx>
        <c:axId val="-214472290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rgbClr val="BFBFBF"/>
                </a:solidFill>
              </a:defRPr>
            </a:pPr>
            <a:endParaRPr lang="de-DE"/>
          </a:p>
        </c:txPr>
        <c:crossAx val="-214472610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Lab: Advanced N1QL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Prepared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6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Queries</a:t>
            </a:r>
            <a:endParaRPr lang="en-US" dirty="0"/>
          </a:p>
        </p:txBody>
      </p:sp>
      <p:pic>
        <p:nvPicPr>
          <p:cNvPr id="9" name="Bild 8" descr="Screen Shot 2015-05-22 at 11.34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816100"/>
            <a:ext cx="72136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7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Queries</a:t>
            </a:r>
            <a:endParaRPr lang="en-US" dirty="0"/>
          </a:p>
        </p:txBody>
      </p:sp>
      <p:pic>
        <p:nvPicPr>
          <p:cNvPr id="7" name="Bild 6" descr="Screen Shot 2015-05-22 at 11.33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75" y="1117600"/>
            <a:ext cx="7213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8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8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tempus in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diam.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in mi </a:t>
            </a:r>
            <a:r>
              <a:rPr lang="en-US" dirty="0" err="1"/>
              <a:t>lacinia</a:t>
            </a:r>
            <a:r>
              <a:rPr lang="en-US" dirty="0"/>
              <a:t>, id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2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5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 (Blue)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5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14790"/>
              </p:ext>
            </p:extLst>
          </p:nvPr>
        </p:nvGraphicFramePr>
        <p:xfrm>
          <a:off x="1666814" y="1805102"/>
          <a:ext cx="5810372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593"/>
                <a:gridCol w="1452593"/>
                <a:gridCol w="1452593"/>
                <a:gridCol w="14525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708121" y="1805102"/>
            <a:ext cx="2886198" cy="1511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tables, copy and paste this table and adjust it to fit your content.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29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09615416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pie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8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Management</a:t>
            </a:r>
          </a:p>
          <a:p>
            <a:r>
              <a:rPr lang="en-US" dirty="0" smtClean="0"/>
              <a:t>Read Your Writes</a:t>
            </a:r>
          </a:p>
          <a:p>
            <a:r>
              <a:rPr lang="en-US" dirty="0" smtClean="0"/>
              <a:t>Parameterized Queries</a:t>
            </a:r>
          </a:p>
          <a:p>
            <a:r>
              <a:rPr lang="en-US" dirty="0" smtClean="0"/>
              <a:t>Prepared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Doughnut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45973701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doughnut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5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74742002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column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5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97364847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bar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3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8674879"/>
              </p:ext>
            </p:extLst>
          </p:nvPr>
        </p:nvGraphicFramePr>
        <p:xfrm>
          <a:off x="1018702" y="1426722"/>
          <a:ext cx="7106596" cy="3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line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0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Colors for Office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49051" y="1688204"/>
            <a:ext cx="7645898" cy="1759543"/>
            <a:chOff x="583702" y="1688204"/>
            <a:chExt cx="7645898" cy="1759543"/>
          </a:xfrm>
        </p:grpSpPr>
        <p:grpSp>
          <p:nvGrpSpPr>
            <p:cNvPr id="19" name="Group 18"/>
            <p:cNvGrpSpPr/>
            <p:nvPr/>
          </p:nvGrpSpPr>
          <p:grpSpPr>
            <a:xfrm>
              <a:off x="583702" y="1688204"/>
              <a:ext cx="758140" cy="1759543"/>
              <a:chOff x="583702" y="1688204"/>
              <a:chExt cx="758140" cy="175954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83702" y="1688204"/>
                <a:ext cx="733570" cy="733570"/>
              </a:xfrm>
              <a:prstGeom prst="ellipse">
                <a:avLst/>
              </a:prstGeom>
              <a:solidFill>
                <a:srgbClr val="E1001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83702" y="2524417"/>
                <a:ext cx="7581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R: 225</a:t>
                </a:r>
              </a:p>
              <a:p>
                <a:r>
                  <a:rPr lang="en-US" dirty="0"/>
                  <a:t>G: 0</a:t>
                </a:r>
              </a:p>
              <a:p>
                <a:r>
                  <a:rPr lang="en-US" dirty="0"/>
                  <a:t>B: 31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456356" y="1688204"/>
              <a:ext cx="773244" cy="1759543"/>
              <a:chOff x="7980358" y="1688204"/>
              <a:chExt cx="773244" cy="175954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980358" y="1688204"/>
                <a:ext cx="733570" cy="733570"/>
              </a:xfrm>
              <a:prstGeom prst="ellipse">
                <a:avLst/>
              </a:prstGeom>
              <a:solidFill>
                <a:srgbClr val="129DD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980358" y="2524417"/>
                <a:ext cx="773244" cy="92333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18</a:t>
                </a:r>
              </a:p>
              <a:p>
                <a:r>
                  <a:rPr lang="en-US" dirty="0" smtClean="0"/>
                  <a:t>G: 157</a:t>
                </a:r>
              </a:p>
              <a:p>
                <a:r>
                  <a:rPr lang="en-US" dirty="0" smtClean="0"/>
                  <a:t>B: 216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944302" y="1688204"/>
              <a:ext cx="754984" cy="1759543"/>
              <a:chOff x="1897818" y="1688204"/>
              <a:chExt cx="754984" cy="175954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897818" y="1688204"/>
                <a:ext cx="733570" cy="733570"/>
              </a:xfrm>
              <a:prstGeom prst="ellipse">
                <a:avLst/>
              </a:prstGeom>
              <a:solidFill>
                <a:srgbClr val="FD750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97818" y="2524417"/>
                <a:ext cx="7549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253</a:t>
                </a:r>
              </a:p>
              <a:p>
                <a:r>
                  <a:rPr lang="en-US" dirty="0" smtClean="0"/>
                  <a:t>G: 117</a:t>
                </a:r>
              </a:p>
              <a:p>
                <a:r>
                  <a:rPr lang="en-US" dirty="0" smtClean="0"/>
                  <a:t>B: </a:t>
                </a:r>
                <a:r>
                  <a:rPr lang="en-US" dirty="0"/>
                  <a:t>5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01746" y="1688204"/>
              <a:ext cx="785304" cy="1759543"/>
              <a:chOff x="3211935" y="1688204"/>
              <a:chExt cx="785304" cy="175954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211935" y="1688204"/>
                <a:ext cx="733570" cy="733570"/>
              </a:xfrm>
              <a:prstGeom prst="ellipse">
                <a:avLst/>
              </a:prstGeom>
              <a:solidFill>
                <a:srgbClr val="FEB9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11935" y="2524417"/>
                <a:ext cx="7853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254</a:t>
                </a:r>
              </a:p>
              <a:p>
                <a:r>
                  <a:rPr lang="en-US" dirty="0" smtClean="0"/>
                  <a:t>G: 185</a:t>
                </a:r>
              </a:p>
              <a:p>
                <a:r>
                  <a:rPr lang="en-US" dirty="0" smtClean="0"/>
                  <a:t>B: 29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689510" y="1688204"/>
              <a:ext cx="779104" cy="1759543"/>
              <a:chOff x="4526052" y="1688204"/>
              <a:chExt cx="779104" cy="1759543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526052" y="1688204"/>
                <a:ext cx="733570" cy="733570"/>
              </a:xfrm>
              <a:prstGeom prst="ellipse">
                <a:avLst/>
              </a:prstGeom>
              <a:solidFill>
                <a:srgbClr val="609E0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26052" y="2524417"/>
                <a:ext cx="7791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96</a:t>
                </a:r>
              </a:p>
              <a:p>
                <a:r>
                  <a:rPr lang="en-US" dirty="0" smtClean="0"/>
                  <a:t>G: 158</a:t>
                </a:r>
              </a:p>
              <a:p>
                <a:r>
                  <a:rPr lang="en-US" dirty="0" smtClean="0"/>
                  <a:t>B: 14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071074" y="1688204"/>
              <a:ext cx="782824" cy="1759543"/>
              <a:chOff x="5840170" y="1688204"/>
              <a:chExt cx="782824" cy="1759543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40170" y="1688204"/>
                <a:ext cx="733570" cy="733570"/>
              </a:xfrm>
              <a:prstGeom prst="ellipse">
                <a:avLst/>
              </a:prstGeom>
              <a:solidFill>
                <a:srgbClr val="16AEB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840170" y="2524417"/>
                <a:ext cx="7828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22</a:t>
                </a:r>
              </a:p>
              <a:p>
                <a:r>
                  <a:rPr lang="en-US" dirty="0" smtClean="0"/>
                  <a:t>G: 174</a:t>
                </a:r>
              </a:p>
              <a:p>
                <a:r>
                  <a:rPr lang="en-US" dirty="0" smtClean="0"/>
                  <a:t>B: 176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795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50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4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Indexes</a:t>
            </a:r>
            <a:endParaRPr lang="en-US" dirty="0"/>
          </a:p>
        </p:txBody>
      </p:sp>
      <p:pic>
        <p:nvPicPr>
          <p:cNvPr id="5" name="Bild 4" descr="Screen Shot 2015-05-22 at 10.23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8466"/>
            <a:ext cx="8877300" cy="8001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/>
          <a:p>
            <a:r>
              <a:rPr lang="en-US" dirty="0" smtClean="0"/>
              <a:t>N1QL Query to list all indexes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“Index” value objects</a:t>
            </a:r>
          </a:p>
          <a:p>
            <a:endParaRPr lang="en-US" dirty="0"/>
          </a:p>
        </p:txBody>
      </p:sp>
      <p:pic>
        <p:nvPicPr>
          <p:cNvPr id="7" name="Bild 6" descr="Screen Shot 2015-05-22 at 11.22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7849"/>
            <a:ext cx="9144000" cy="154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6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Indexes</a:t>
            </a:r>
            <a:endParaRPr lang="en-US" dirty="0"/>
          </a:p>
        </p:txBody>
      </p:sp>
      <p:pic>
        <p:nvPicPr>
          <p:cNvPr id="3" name="Inhaltsplatzhalter 2" descr="Screen Shot 2015-05-22 at 11.24.2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28" b="-6428"/>
          <a:stretch>
            <a:fillRect/>
          </a:stretch>
        </p:blipFill>
        <p:spPr>
          <a:xfrm>
            <a:off x="89866" y="807552"/>
            <a:ext cx="8991206" cy="3811102"/>
          </a:xfrm>
        </p:spPr>
      </p:pic>
    </p:spTree>
    <p:extLst>
      <p:ext uri="{BB962C8B-B14F-4D97-AF65-F5344CB8AC3E}">
        <p14:creationId xmlns:p14="http://schemas.microsoft.com/office/powerpoint/2010/main" val="1953020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 Your Writes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0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Your Writes</a:t>
            </a:r>
            <a:endParaRPr lang="en-US" dirty="0"/>
          </a:p>
        </p:txBody>
      </p:sp>
      <p:pic>
        <p:nvPicPr>
          <p:cNvPr id="5" name="Inhaltsplatzhalter 4" descr="Screen Shot 2015-05-22 at 11.26.1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438" b="-17438"/>
          <a:stretch>
            <a:fillRect/>
          </a:stretch>
        </p:blipFill>
        <p:spPr>
          <a:xfrm>
            <a:off x="0" y="555624"/>
            <a:ext cx="9139167" cy="3874083"/>
          </a:xfrm>
        </p:spPr>
      </p:pic>
    </p:spTree>
    <p:extLst>
      <p:ext uri="{BB962C8B-B14F-4D97-AF65-F5344CB8AC3E}">
        <p14:creationId xmlns:p14="http://schemas.microsoft.com/office/powerpoint/2010/main" val="2304170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Parameterized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4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Queries</a:t>
            </a:r>
            <a:endParaRPr lang="en-US" dirty="0"/>
          </a:p>
        </p:txBody>
      </p:sp>
      <p:pic>
        <p:nvPicPr>
          <p:cNvPr id="4" name="Inhaltsplatzhalter 3" descr="Screen Shot 2015-05-22 at 11.32.0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678" b="-27678"/>
          <a:stretch>
            <a:fillRect/>
          </a:stretch>
        </p:blipFill>
        <p:spPr>
          <a:xfrm>
            <a:off x="163333" y="555625"/>
            <a:ext cx="8881603" cy="3764902"/>
          </a:xfrm>
        </p:spPr>
      </p:pic>
    </p:spTree>
    <p:extLst>
      <p:ext uri="{BB962C8B-B14F-4D97-AF65-F5344CB8AC3E}">
        <p14:creationId xmlns:p14="http://schemas.microsoft.com/office/powerpoint/2010/main" val="367259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Macintosh PowerPoint</Application>
  <PresentationFormat>Bildschirmpräsentation (16:9)</PresentationFormat>
  <Paragraphs>115</Paragraphs>
  <Slides>26</Slides>
  <Notes>0</Notes>
  <HiddenSlides>12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Office Theme</vt:lpstr>
      <vt:lpstr>Lab: Advanced N1QL</vt:lpstr>
      <vt:lpstr>Agenda</vt:lpstr>
      <vt:lpstr>Index Management</vt:lpstr>
      <vt:lpstr>Listing Indexes</vt:lpstr>
      <vt:lpstr>Create Indexes</vt:lpstr>
      <vt:lpstr>Read Your Writes</vt:lpstr>
      <vt:lpstr>Read Your Writes</vt:lpstr>
      <vt:lpstr>Parameterized Queries</vt:lpstr>
      <vt:lpstr>Parameterized Queries</vt:lpstr>
      <vt:lpstr>Prepared Queries</vt:lpstr>
      <vt:lpstr>Prepared Queries</vt:lpstr>
      <vt:lpstr>Prepared Queries</vt:lpstr>
      <vt:lpstr>Questions?</vt:lpstr>
      <vt:lpstr>Thank you.</vt:lpstr>
      <vt:lpstr>Title and Text</vt:lpstr>
      <vt:lpstr>Title Only</vt:lpstr>
      <vt:lpstr>Section Break (Blue)</vt:lpstr>
      <vt:lpstr>Tables</vt:lpstr>
      <vt:lpstr>Pie Charts</vt:lpstr>
      <vt:lpstr>Doughnut Charts</vt:lpstr>
      <vt:lpstr>Column Charts</vt:lpstr>
      <vt:lpstr>Bar Charts</vt:lpstr>
      <vt:lpstr>Line Charts</vt:lpstr>
      <vt:lpstr>Couchbase Colors for Office</vt:lpstr>
      <vt:lpstr>Thank you.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Michael Nitschinger</cp:lastModifiedBy>
  <cp:revision>54</cp:revision>
  <dcterms:created xsi:type="dcterms:W3CDTF">2014-10-22T15:36:28Z</dcterms:created>
  <dcterms:modified xsi:type="dcterms:W3CDTF">2015-05-25T16:34:00Z</dcterms:modified>
</cp:coreProperties>
</file>