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444" r:id="rId3"/>
    <p:sldId id="445" r:id="rId4"/>
    <p:sldId id="497" r:id="rId5"/>
    <p:sldId id="472" r:id="rId6"/>
    <p:sldId id="488" r:id="rId7"/>
    <p:sldId id="485" r:id="rId8"/>
    <p:sldId id="495" r:id="rId9"/>
    <p:sldId id="486" r:id="rId10"/>
    <p:sldId id="496" r:id="rId11"/>
    <p:sldId id="500" r:id="rId12"/>
    <p:sldId id="487" r:id="rId13"/>
    <p:sldId id="489" r:id="rId14"/>
    <p:sldId id="498" r:id="rId15"/>
    <p:sldId id="499" r:id="rId16"/>
    <p:sldId id="490" r:id="rId17"/>
    <p:sldId id="491" r:id="rId18"/>
    <p:sldId id="492" r:id="rId19"/>
    <p:sldId id="493" r:id="rId20"/>
    <p:sldId id="494" r:id="rId21"/>
    <p:sldId id="4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7"/>
            <p14:sldId id="472"/>
            <p14:sldId id="488"/>
            <p14:sldId id="485"/>
            <p14:sldId id="495"/>
            <p14:sldId id="486"/>
            <p14:sldId id="496"/>
            <p14:sldId id="500"/>
            <p14:sldId id="487"/>
            <p14:sldId id="489"/>
            <p14:sldId id="498"/>
            <p14:sldId id="499"/>
            <p14:sldId id="490"/>
            <p14:sldId id="491"/>
            <p14:sldId id="492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settings may not be optimal</a:t>
            </a:r>
            <a:r>
              <a:rPr lang="en-US" baseline="0" dirty="0"/>
              <a:t> for going into production. They are simplified for this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have not already installed </a:t>
            </a:r>
            <a:r>
              <a:rPr lang="en-US" baseline="0" dirty="0" err="1"/>
              <a:t>couchbase</a:t>
            </a:r>
            <a:r>
              <a:rPr lang="en-US" baseline="0" dirty="0"/>
              <a:t> with </a:t>
            </a:r>
            <a:r>
              <a:rPr lang="en-US" baseline="0" dirty="0" err="1"/>
              <a:t>docker</a:t>
            </a:r>
            <a:r>
              <a:rPr lang="en-US" baseline="0" dirty="0"/>
              <a:t>, I recommend that you do it this way</a:t>
            </a:r>
          </a:p>
          <a:p>
            <a:r>
              <a:rPr lang="en-US" baseline="0" dirty="0"/>
              <a:t>Normally, you don’t have to take these steps, and </a:t>
            </a:r>
            <a:r>
              <a:rPr lang="en-US" baseline="0" dirty="0" err="1"/>
              <a:t>docker</a:t>
            </a:r>
            <a:r>
              <a:rPr lang="en-US" baseline="0" dirty="0"/>
              <a:t> will find the image online at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r>
              <a:rPr lang="en-US" baseline="0" dirty="0"/>
              <a:t>But since we are all on hotel </a:t>
            </a:r>
            <a:r>
              <a:rPr lang="en-US" baseline="0" dirty="0" err="1"/>
              <a:t>wifi</a:t>
            </a:r>
            <a:r>
              <a:rPr lang="en-US" baseline="0" dirty="0"/>
              <a:t> at the same time, I recommend you do this (unless the </a:t>
            </a:r>
            <a:r>
              <a:rPr lang="en-US" baseline="0" dirty="0" err="1"/>
              <a:t>wifi</a:t>
            </a:r>
            <a:r>
              <a:rPr lang="en-US" baseline="0" dirty="0"/>
              <a:t> is really good)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tagged</a:t>
            </a:r>
            <a:r>
              <a:rPr lang="en-US" baseline="0" dirty="0"/>
              <a:t> the version that we just loaded with couchbase:4.5.1 this should work.</a:t>
            </a:r>
          </a:p>
          <a:p>
            <a:r>
              <a:rPr lang="en-US" baseline="0" dirty="0"/>
              <a:t>Normally, when you are trying this at home, you can skip that previous slide and just do this.</a:t>
            </a:r>
          </a:p>
          <a:p>
            <a:endParaRPr lang="en-US" dirty="0"/>
          </a:p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couchba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portal.azur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2016/june/couchbase-on-the-microsoft-azure-marketplace-vide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/seller-profile?id=1a064a14-5ac2-4980-9167-15746aabde72" TargetMode="External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8.1.2.3:8091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 (offline)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543925" cy="15906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couchbase451.tar </a:t>
            </a:r>
            <a:r>
              <a:rPr lang="en-US" dirty="0"/>
              <a:t>available on USB drives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load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/the/path/to/couchbase451.tar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tag c62ee511b6d1 couchbase:4.5.1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01" y="1900424"/>
            <a:ext cx="6819048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couchbase:4.5.1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8091-8094:8091-8094 -p 11207:11207 -p 11210-11211:11210-11211 -p 18091-18093: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18091-18093 couchbase:4.5.1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23692"/>
            <a:ext cx="8658225" cy="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28" y="1463024"/>
            <a:ext cx="5596739" cy="35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https://azure.microsoft.com/en-us/marketplace/partners/couchbase/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4"/>
              </a:rPr>
              <a:t>https://portal.azure.com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58" y="1469151"/>
            <a:ext cx="8469593" cy="2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1 Basics: Name, user name, </a:t>
            </a:r>
            <a:r>
              <a:rPr lang="en-US" sz="1800" dirty="0" err="1"/>
              <a:t>Auth</a:t>
            </a:r>
            <a:r>
              <a:rPr lang="en-US" sz="1800" dirty="0"/>
              <a:t> type, Password, Subscription, Resource Group, Location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2 Size: Pick a size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3 Settings: 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Virtual network -&gt; subnet name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inbound rule (TCP, source port *, destination port *)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outbound rule (TCP, destination port *, source port *)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4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5 Buy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deployment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the Public IP address, port 8091 (e.g. http://168.1.2.3:8091)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Video: </a:t>
            </a:r>
            <a:r>
              <a:rPr lang="en-US" sz="1800" dirty="0">
                <a:hlinkClick r:id="rId3"/>
              </a:rPr>
              <a:t>http://blog.couchbase.com/2016/june/couchbase-on-the-microsoft-azure-marketplace-video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https://aws.amazon.com/marketplace/seller-profile?id=1a064a14-5ac2-4980-9167-15746aabde72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34" y="1738237"/>
            <a:ext cx="4227641" cy="33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Continue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Choose pricing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VPC (or create new VPC)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Security Group (or create new security group based on seller settings)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Click “Accept”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initialization (EC2 console)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Public DNS port 8091 (e.g. </a:t>
            </a:r>
            <a:r>
              <a:rPr lang="en-US" sz="1800" dirty="0">
                <a:hlinkClick r:id="rId2"/>
              </a:rPr>
              <a:t>http://ec2-52-1-3-4.compute-1.amazonaws.com:8091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14932</TotalTime>
  <Words>525</Words>
  <Application>Microsoft Office PowerPoint</Application>
  <PresentationFormat>On-screen Show (16:9)</PresentationFormat>
  <Paragraphs>86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Part 1 – Installing Couchbase Server</vt:lpstr>
      <vt:lpstr>Install Locally: Windows/Mac/Ubuntu</vt:lpstr>
      <vt:lpstr>Install</vt:lpstr>
      <vt:lpstr>Install on Cloud: Azure</vt:lpstr>
      <vt:lpstr>Install on Cloud: Azure</vt:lpstr>
      <vt:lpstr>Install on Cloud: Amazon</vt:lpstr>
      <vt:lpstr>Install on Cloud: Amazon</vt:lpstr>
      <vt:lpstr>Install with Docker (offline)</vt:lpstr>
      <vt:lpstr>Install with Docker</vt:lpstr>
      <vt:lpstr>Configuration</vt:lpstr>
      <vt:lpstr>Part 2 – Configuring Couchbase Server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442</cp:revision>
  <dcterms:created xsi:type="dcterms:W3CDTF">2014-10-22T15:36:28Z</dcterms:created>
  <dcterms:modified xsi:type="dcterms:W3CDTF">2016-10-24T19:38:00Z</dcterms:modified>
  <cp:category/>
</cp:coreProperties>
</file>