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2"/>
  </p:notesMasterIdLst>
  <p:handoutMasterIdLst>
    <p:handoutMasterId r:id="rId13"/>
  </p:handoutMasterIdLst>
  <p:sldIdLst>
    <p:sldId id="444" r:id="rId3"/>
    <p:sldId id="445" r:id="rId4"/>
    <p:sldId id="472" r:id="rId5"/>
    <p:sldId id="483" r:id="rId6"/>
    <p:sldId id="482" r:id="rId7"/>
    <p:sldId id="485" r:id="rId8"/>
    <p:sldId id="486" r:id="rId9"/>
    <p:sldId id="487" r:id="rId10"/>
    <p:sldId id="48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72"/>
            <p14:sldId id="483"/>
            <p14:sldId id="482"/>
            <p14:sldId id="485"/>
            <p14:sldId id="486"/>
            <p14:sldId id="487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1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marketplace/partners/couchbas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couchbase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1 – Setting up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Installation locally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on cloud (Amazon / Azure)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Installation with Docker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Locally: Windows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[insert link to download]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USB thumb drives are available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Locally: Linux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[insert link to download]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USB thumb drives are available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6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Locally: OS 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[insert link to download]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USB thumb drives are available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Azure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3"/>
              </a:rPr>
              <a:t>https://azure.microsoft.com/en-us/marketplace/partners/couchbase/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6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Cloud: Amazon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with Docker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hlinkClick r:id="rId2"/>
              </a:rPr>
              <a:t>https://hub.docker.com/_/couchbase/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enterprise-4.5.0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14818</TotalTime>
  <Words>95</Words>
  <Application>Microsoft Office PowerPoint</Application>
  <PresentationFormat>On-screen Show (16:9)</PresentationFormat>
  <Paragraphs>25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1 – Setting up Couchbase</vt:lpstr>
      <vt:lpstr>Agenda</vt:lpstr>
      <vt:lpstr>Install Locally: Windows</vt:lpstr>
      <vt:lpstr>Install Locally: Linux</vt:lpstr>
      <vt:lpstr>Install Locally: OS X</vt:lpstr>
      <vt:lpstr>Install on Cloud: Azure</vt:lpstr>
      <vt:lpstr>Install on Cloud: Amazon</vt:lpstr>
      <vt:lpstr>Install with Docker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413</cp:revision>
  <dcterms:created xsi:type="dcterms:W3CDTF">2014-10-22T15:36:28Z</dcterms:created>
  <dcterms:modified xsi:type="dcterms:W3CDTF">2016-08-29T13:47:21Z</dcterms:modified>
  <cp:category/>
</cp:coreProperties>
</file>