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444" r:id="rId3"/>
    <p:sldId id="445" r:id="rId4"/>
    <p:sldId id="493" r:id="rId5"/>
    <p:sldId id="472" r:id="rId6"/>
    <p:sldId id="487" r:id="rId7"/>
    <p:sldId id="489" r:id="rId8"/>
    <p:sldId id="490" r:id="rId9"/>
    <p:sldId id="491" r:id="rId10"/>
    <p:sldId id="492" r:id="rId11"/>
    <p:sldId id="494" r:id="rId12"/>
    <p:sldId id="495" r:id="rId13"/>
    <p:sldId id="48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3"/>
            <p14:sldId id="472"/>
            <p14:sldId id="487"/>
            <p14:sldId id="489"/>
            <p14:sldId id="490"/>
            <p14:sldId id="491"/>
            <p14:sldId id="492"/>
            <p14:sldId id="494"/>
            <p14:sldId id="495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ouchbase.com/documentation/server/4.5/rest-api/rest-intro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https://github.com/couchbaselabs/workshop/tree/master/connect2016/developer/02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dotnet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Insert document(s)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 with N1QL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SDK (.NET / Java / Node)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2"/>
              </a:rPr>
              <a:t>http://developer.couchbase.com/documentation/server/4.5/rest-api/rest-intro.html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install </a:t>
            </a:r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 err="1"/>
              <a:t>NuGet</a:t>
            </a:r>
            <a:r>
              <a:rPr lang="en-US" sz="1800" dirty="0"/>
              <a:t>: Install-Package </a:t>
            </a:r>
            <a:r>
              <a:rPr lang="en-US" sz="1800" dirty="0" err="1"/>
              <a:t>CouchbaseNetClient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connect to a </a:t>
            </a:r>
            <a:r>
              <a:rPr lang="en-US" sz="2000" dirty="0" err="1"/>
              <a:t>Couchbase</a:t>
            </a:r>
            <a:r>
              <a:rPr lang="en-US" sz="2000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546419" y="2409825"/>
            <a:ext cx="6134100" cy="2409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ClientConfiguration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config.Services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List&lt;Uri&gt; { “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://localhost”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ClusterHelper.Initialize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_bucket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ClusterHelper.GetBucket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QueryRequest.Create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“SELECT * FROM `travel-sample`“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Node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76275"/>
            <a:ext cx="8007739" cy="20097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couchbase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2419349"/>
            <a:ext cx="6236089" cy="2420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//including the Node.js dependency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require(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”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Couchbase.Cluster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://localhost:8091"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Couchbase.N1qlQuery();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{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“Matt"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“Groves“ 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"my-key"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document, function(error, result) {});</a:t>
            </a:r>
          </a:p>
        </p:txBody>
      </p:sp>
    </p:spTree>
    <p:extLst>
      <p:ext uri="{BB962C8B-B14F-4D97-AF65-F5344CB8AC3E}">
        <p14:creationId xmlns:p14="http://schemas.microsoft.com/office/powerpoint/2010/main" val="18123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Java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use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14841</TotalTime>
  <Words>342</Words>
  <Application>Microsoft Office PowerPoint</Application>
  <PresentationFormat>On-screen Show (16:9)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Consolas</vt:lpstr>
      <vt:lpstr>Corbel</vt:lpstr>
      <vt:lpstr>Courier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Query Workbench</vt:lpstr>
      <vt:lpstr>cbq</vt:lpstr>
      <vt:lpstr>REST API</vt:lpstr>
      <vt:lpstr>REST API</vt:lpstr>
      <vt:lpstr>SDK: .NET</vt:lpstr>
      <vt:lpstr>SDK: Node</vt:lpstr>
      <vt:lpstr>SDK: Java</vt:lpstr>
      <vt:lpstr>Exercise 1: N1QL</vt:lpstr>
      <vt:lpstr>Exercise 2: Using SDK in “Hello World”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425</cp:revision>
  <dcterms:created xsi:type="dcterms:W3CDTF">2014-10-22T15:36:28Z</dcterms:created>
  <dcterms:modified xsi:type="dcterms:W3CDTF">2016-09-20T15:19:14Z</dcterms:modified>
  <cp:category/>
</cp:coreProperties>
</file>