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8"/>
  </p:notesMasterIdLst>
  <p:handoutMasterIdLst>
    <p:handoutMasterId r:id="rId9"/>
  </p:handoutMasterIdLst>
  <p:sldIdLst>
    <p:sldId id="444" r:id="rId3"/>
    <p:sldId id="445" r:id="rId4"/>
    <p:sldId id="496" r:id="rId5"/>
    <p:sldId id="494" r:id="rId6"/>
    <p:sldId id="484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3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an Angular2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Java - 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Node.js - Express.js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Angular2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“lab” branch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“lab” branch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completed lab source code is also available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14846</TotalTime>
  <Words>86</Words>
  <Application>Microsoft Office PowerPoint</Application>
  <PresentationFormat>On-screen Show (16:9)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3 – Building a Full-stack Application</vt:lpstr>
      <vt:lpstr>Agenda</vt:lpstr>
      <vt:lpstr>Platforms</vt:lpstr>
      <vt:lpstr>Exercise: Fill in the blanks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431</cp:revision>
  <dcterms:created xsi:type="dcterms:W3CDTF">2014-10-22T15:36:28Z</dcterms:created>
  <dcterms:modified xsi:type="dcterms:W3CDTF">2016-09-22T18:37:09Z</dcterms:modified>
  <cp:category/>
</cp:coreProperties>
</file>