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487" r:id="rId12"/>
    <p:sldId id="489" r:id="rId13"/>
    <p:sldId id="498" r:id="rId14"/>
    <p:sldId id="499" r:id="rId15"/>
    <p:sldId id="490" r:id="rId16"/>
    <p:sldId id="491" r:id="rId17"/>
    <p:sldId id="492" r:id="rId18"/>
    <p:sldId id="493" r:id="rId19"/>
    <p:sldId id="494" r:id="rId20"/>
    <p:sldId id="48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487"/>
            <p14:sldId id="489"/>
            <p14:sldId id="498"/>
            <p14:sldId id="49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couchb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portal.azur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seller-profile?id=1a064a14-5ac2-4980-9167-15746aabde72" TargetMode="External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8.1.2.3:809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enterprise-4.5.0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8091-8094:8091-8094 -p 11207:11207 -p 11210-11211:11210-11211 -p 18091-18093: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18091-18093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28" y="1463024"/>
            <a:ext cx="5596739" cy="35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https://azure.microsoft.com/en-us/marketplace/partners/couchbase/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4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58" y="1469151"/>
            <a:ext cx="8469593" cy="2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http://blog.couchbase.com/2016/june/couchbase-on-the-microsoft-azure-marketplace-video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https://aws.amazon.com/marketplace/seller-profile?id=1a064a14-5ac2-4980-9167-15746aabde72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34" y="1738237"/>
            <a:ext cx="4227641" cy="33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2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14896</TotalTime>
  <Words>403</Words>
  <Application>Microsoft Office PowerPoint</Application>
  <PresentationFormat>On-screen Show (16:9)</PresentationFormat>
  <Paragraphs>74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Part 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</vt:lpstr>
      <vt:lpstr>Configuration</vt:lpstr>
      <vt:lpstr>Part 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437</cp:revision>
  <dcterms:created xsi:type="dcterms:W3CDTF">2014-10-22T15:36:28Z</dcterms:created>
  <dcterms:modified xsi:type="dcterms:W3CDTF">2016-10-20T13:37:46Z</dcterms:modified>
  <cp:category/>
</cp:coreProperties>
</file>