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2"/>
  </p:notesMasterIdLst>
  <p:handoutMasterIdLst>
    <p:handoutMasterId r:id="rId13"/>
  </p:handoutMasterIdLst>
  <p:sldIdLst>
    <p:sldId id="444" r:id="rId3"/>
    <p:sldId id="445" r:id="rId4"/>
    <p:sldId id="496" r:id="rId5"/>
    <p:sldId id="494" r:id="rId6"/>
    <p:sldId id="500" r:id="rId7"/>
    <p:sldId id="497" r:id="rId8"/>
    <p:sldId id="498" r:id="rId9"/>
    <p:sldId id="499" r:id="rId10"/>
    <p:sldId id="48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6"/>
            <p14:sldId id="494"/>
            <p14:sldId id="500"/>
            <p14:sldId id="497"/>
            <p14:sldId id="498"/>
            <p14:sldId id="499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536" y="10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uchbaselabs/workshop/tree/master/connect2016/developer/03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3 – Building a Full-stack Application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Create a RESTful API backend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Create an Angular2 UI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Java - Spring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.NET - ASP.NET </a:t>
            </a:r>
            <a:r>
              <a:rPr lang="en-US" dirty="0" err="1"/>
              <a:t>WebAPI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Node.js - Express.js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Angular 2 (UI)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Couchbase</a:t>
            </a:r>
            <a:r>
              <a:rPr lang="en-US" dirty="0"/>
              <a:t> (document database)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Fill in the blanks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7" y="838200"/>
            <a:ext cx="8802967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Fill in the blanks to make the application work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Checkout the “lab” branch from </a:t>
            </a:r>
            <a:r>
              <a:rPr lang="en-US" dirty="0" err="1"/>
              <a:t>Github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>
                <a:hlinkClick r:id="rId2"/>
              </a:rPr>
              <a:t>https://github.com/couchbaselabs/workshop/tree/master/connect2016/developer/03</a:t>
            </a: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source code is also available on USB sticks</a:t>
            </a:r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fill in one of the blanks together, one for each language/platform.</a:t>
            </a:r>
          </a:p>
          <a:p>
            <a:endParaRPr lang="en-US" dirty="0"/>
          </a:p>
          <a:p>
            <a:r>
              <a:rPr lang="en-US" dirty="0"/>
              <a:t>The rest of the them are up to you.</a:t>
            </a:r>
          </a:p>
          <a:p>
            <a:endParaRPr lang="en-US" dirty="0"/>
          </a:p>
          <a:p>
            <a:r>
              <a:rPr lang="en-US" b="1" dirty="0"/>
              <a:t>At the end of the lab, your app should be able to </a:t>
            </a:r>
            <a:r>
              <a:rPr lang="en-US" b="1" u="sng" dirty="0"/>
              <a:t>list, add, edit, and delete.</a:t>
            </a:r>
          </a:p>
          <a:p>
            <a:endParaRPr lang="en-US" dirty="0"/>
          </a:p>
          <a:p>
            <a:r>
              <a:rPr lang="en-US" dirty="0"/>
              <a:t>If you have questions or are running into a problem, we’ll be walking around helping you individually.</a:t>
            </a:r>
          </a:p>
        </p:txBody>
      </p:sp>
    </p:spTree>
    <p:extLst>
      <p:ext uri="{BB962C8B-B14F-4D97-AF65-F5344CB8AC3E}">
        <p14:creationId xmlns:p14="http://schemas.microsoft.com/office/powerpoint/2010/main" val="302444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[java example here]</a:t>
            </a:r>
          </a:p>
        </p:txBody>
      </p:sp>
    </p:spTree>
    <p:extLst>
      <p:ext uri="{BB962C8B-B14F-4D97-AF65-F5344CB8AC3E}">
        <p14:creationId xmlns:p14="http://schemas.microsoft.com/office/powerpoint/2010/main" val="397831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.net</a:t>
            </a:r>
            <a:r>
              <a:rPr lang="en-US" dirty="0"/>
              <a:t> example here]</a:t>
            </a:r>
          </a:p>
        </p:txBody>
      </p:sp>
    </p:spTree>
    <p:extLst>
      <p:ext uri="{BB962C8B-B14F-4D97-AF65-F5344CB8AC3E}">
        <p14:creationId xmlns:p14="http://schemas.microsoft.com/office/powerpoint/2010/main" val="294202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[node example here]</a:t>
            </a:r>
          </a:p>
        </p:txBody>
      </p:sp>
    </p:spTree>
    <p:extLst>
      <p:ext uri="{BB962C8B-B14F-4D97-AF65-F5344CB8AC3E}">
        <p14:creationId xmlns:p14="http://schemas.microsoft.com/office/powerpoint/2010/main" val="121866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14850</TotalTime>
  <Words>165</Words>
  <Application>Microsoft Office PowerPoint</Application>
  <PresentationFormat>On-screen Show (16:9)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Corbel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3 – Building a Full-stack Application</vt:lpstr>
      <vt:lpstr>Agenda</vt:lpstr>
      <vt:lpstr>Platforms</vt:lpstr>
      <vt:lpstr>Exercise: Fill in the blanks</vt:lpstr>
      <vt:lpstr>Exercise: Getting Started</vt:lpstr>
      <vt:lpstr>Java</vt:lpstr>
      <vt:lpstr>.NET</vt:lpstr>
      <vt:lpstr>Node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440</cp:revision>
  <dcterms:created xsi:type="dcterms:W3CDTF">2014-10-22T15:36:28Z</dcterms:created>
  <dcterms:modified xsi:type="dcterms:W3CDTF">2016-10-20T13:56:38Z</dcterms:modified>
  <cp:category/>
</cp:coreProperties>
</file>