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82" r:id="rId4"/>
    <p:sldId id="293" r:id="rId5"/>
    <p:sldId id="295" r:id="rId6"/>
    <p:sldId id="288" r:id="rId7"/>
    <p:sldId id="294" r:id="rId8"/>
    <p:sldId id="296" r:id="rId9"/>
    <p:sldId id="289" r:id="rId10"/>
    <p:sldId id="291" r:id="rId11"/>
    <p:sldId id="290" r:id="rId12"/>
    <p:sldId id="292" r:id="rId13"/>
    <p:sldId id="287" r:id="rId14"/>
    <p:sldId id="28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160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SDK Intro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Insert/Get</a:t>
            </a:r>
            <a:endParaRPr lang="en-US" dirty="0"/>
          </a:p>
        </p:txBody>
      </p:sp>
      <p:pic>
        <p:nvPicPr>
          <p:cNvPr id="3" name="Bild 2" descr="Screen Shot 2015-05-26 at 20.3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468" y="685800"/>
            <a:ext cx="6980358" cy="40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N1QL 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N1QL Select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Perform simple N1QL count statement to verify it’s working.</a:t>
            </a:r>
          </a:p>
          <a:p>
            <a:r>
              <a:rPr lang="en-US" dirty="0" smtClean="0"/>
              <a:t>Ensure a primary index!</a:t>
            </a:r>
          </a:p>
          <a:p>
            <a:endParaRPr lang="en-US" dirty="0"/>
          </a:p>
        </p:txBody>
      </p:sp>
      <p:pic>
        <p:nvPicPr>
          <p:cNvPr id="4" name="Bild 3" descr="Screen Shot 2015-06-01 at 18.3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87720"/>
            <a:ext cx="6477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Insert/Get</a:t>
            </a:r>
          </a:p>
          <a:p>
            <a:r>
              <a:rPr lang="en-US" dirty="0" smtClean="0"/>
              <a:t>Simple N1QL Select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IDE</a:t>
            </a:r>
          </a:p>
          <a:p>
            <a:endParaRPr lang="en-US" dirty="0" smtClean="0"/>
          </a:p>
          <a:p>
            <a:r>
              <a:rPr lang="en-US" dirty="0" smtClean="0"/>
              <a:t>Navigate to the </a:t>
            </a:r>
            <a:r>
              <a:rPr lang="en-US" dirty="0" smtClean="0">
                <a:latin typeface="Courier New"/>
                <a:cs typeface="Courier New"/>
              </a:rPr>
              <a:t>server/code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Import the </a:t>
            </a:r>
            <a:r>
              <a:rPr lang="en-US" dirty="0" smtClean="0">
                <a:latin typeface="Courier New"/>
                <a:cs typeface="Courier New"/>
              </a:rPr>
              <a:t>4_sdk_intro/initial </a:t>
            </a:r>
            <a:r>
              <a:rPr lang="en-US" dirty="0" smtClean="0"/>
              <a:t>as a maven project (use the </a:t>
            </a:r>
            <a:r>
              <a:rPr lang="en-US" i="1" dirty="0" smtClean="0"/>
              <a:t>finished</a:t>
            </a:r>
            <a:r>
              <a:rPr lang="en-US" dirty="0" smtClean="0"/>
              <a:t> directory if you are lazy)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1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00" y="125964"/>
            <a:ext cx="81554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5" name="Bild 4" descr="Screen Shot 2015-06-01 at 17.59.58.png"/>
          <p:cNvPicPr>
            <a:picLocks noChangeAspect="1"/>
          </p:cNvPicPr>
          <p:nvPr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9307" y="1165160"/>
            <a:ext cx="5824693" cy="3233057"/>
          </a:xfrm>
          <a:prstGeom prst="rect">
            <a:avLst/>
          </a:prstGeom>
        </p:spPr>
      </p:pic>
      <p:pic>
        <p:nvPicPr>
          <p:cNvPr id="7" name="Bild 6" descr="Screen Shot 2015-06-01 at 17.59.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3" y="1826466"/>
            <a:ext cx="3239794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5" name="Bild 4" descr="Screen Shot 2015-06-01 at 17.59.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9307" y="1165160"/>
            <a:ext cx="5824693" cy="3233057"/>
          </a:xfrm>
          <a:prstGeom prst="rect">
            <a:avLst/>
          </a:prstGeom>
        </p:spPr>
      </p:pic>
      <p:pic>
        <p:nvPicPr>
          <p:cNvPr id="7" name="Bild 6" descr="Screen Shot 2015-06-01 at 17.59.58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3" y="1826466"/>
            <a:ext cx="3239794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3" name="Bild 2" descr="Screen Shot 2015-06-01 at 18.09.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255" y="678958"/>
            <a:ext cx="7751428" cy="44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Insert/Get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Bildschirmpräsentation (16:9)</PresentationFormat>
  <Paragraphs>22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Lab: SDK Intro</vt:lpstr>
      <vt:lpstr>Agenda</vt:lpstr>
      <vt:lpstr>Bootstrapping</vt:lpstr>
      <vt:lpstr>Installation</vt:lpstr>
      <vt:lpstr>PowerPoint-Präsentation</vt:lpstr>
      <vt:lpstr>Bootstrapping</vt:lpstr>
      <vt:lpstr>Bootstrapping</vt:lpstr>
      <vt:lpstr>Bootstrapping</vt:lpstr>
      <vt:lpstr>Insert/Get</vt:lpstr>
      <vt:lpstr>Insert/Get</vt:lpstr>
      <vt:lpstr>Simple N1QL Select</vt:lpstr>
      <vt:lpstr>Simple N1QL Select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63</cp:revision>
  <dcterms:created xsi:type="dcterms:W3CDTF">2014-10-22T15:36:28Z</dcterms:created>
  <dcterms:modified xsi:type="dcterms:W3CDTF">2015-06-02T01:34:05Z</dcterms:modified>
</cp:coreProperties>
</file>