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2" r:id="rId2"/>
    <p:sldId id="256" r:id="rId3"/>
    <p:sldId id="279" r:id="rId4"/>
    <p:sldId id="280" r:id="rId5"/>
    <p:sldId id="281" r:id="rId6"/>
    <p:sldId id="264" r:id="rId7"/>
    <p:sldId id="270" r:id="rId8"/>
    <p:sldId id="276" r:id="rId9"/>
    <p:sldId id="277" r:id="rId10"/>
    <p:sldId id="272" r:id="rId11"/>
    <p:sldId id="275" r:id="rId12"/>
    <p:sldId id="273" r:id="rId13"/>
    <p:sldId id="274" r:id="rId14"/>
    <p:sldId id="267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3" autoAdjust="0"/>
    <p:restoredTop sz="94660"/>
  </p:normalViewPr>
  <p:slideViewPr>
    <p:cSldViewPr snapToGrid="0" snapToObjects="1" showGuides="1">
      <p:cViewPr>
        <p:scale>
          <a:sx n="165" d="100"/>
          <a:sy n="165" d="100"/>
        </p:scale>
        <p:origin x="-384" y="-80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7175992"/>
        <c:axId val="-2097194600"/>
      </c:barChart>
      <c:catAx>
        <c:axId val="-209717599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097194600"/>
        <c:crosses val="autoZero"/>
        <c:auto val="1"/>
        <c:lblAlgn val="ctr"/>
        <c:lblOffset val="100"/>
        <c:noMultiLvlLbl val="0"/>
      </c:catAx>
      <c:valAx>
        <c:axId val="-20971946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-209717599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7719576"/>
        <c:axId val="-2097824008"/>
      </c:barChart>
      <c:catAx>
        <c:axId val="-2097719576"/>
        <c:scaling>
          <c:orientation val="minMax"/>
        </c:scaling>
        <c:delete val="0"/>
        <c:axPos val="l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097824008"/>
        <c:crosses val="autoZero"/>
        <c:auto val="1"/>
        <c:lblAlgn val="ctr"/>
        <c:lblOffset val="100"/>
        <c:noMultiLvlLbl val="0"/>
      </c:catAx>
      <c:valAx>
        <c:axId val="-2097824008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-209771957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0996920"/>
        <c:axId val="-2050997464"/>
      </c:lineChart>
      <c:catAx>
        <c:axId val="-2050996920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050997464"/>
        <c:crosses val="autoZero"/>
        <c:auto val="1"/>
        <c:lblAlgn val="ctr"/>
        <c:lblOffset val="100"/>
        <c:noMultiLvlLbl val="0"/>
      </c:catAx>
      <c:valAx>
        <c:axId val="-205099746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BFBFBF"/>
                </a:solidFill>
              </a:defRPr>
            </a:pPr>
            <a:endParaRPr lang="en-US"/>
          </a:p>
        </c:txPr>
        <c:crossAx val="-205099692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5/19/15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5/19/15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Lecture: Architectural overview [45 min]</a:t>
            </a:r>
          </a:p>
          <a:p>
            <a:r>
              <a:rPr lang="en-US" dirty="0"/>
              <a:t>General architecture</a:t>
            </a:r>
          </a:p>
          <a:p>
            <a:r>
              <a:rPr lang="en-US"/>
              <a:t>New components in 4.0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3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74742002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column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5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7364847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bar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3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8674879"/>
              </p:ext>
            </p:extLst>
          </p:nvPr>
        </p:nvGraphicFramePr>
        <p:xfrm>
          <a:off x="1018702" y="1426722"/>
          <a:ext cx="7106596" cy="3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line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08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Colors for Office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49051" y="1688204"/>
            <a:ext cx="7645898" cy="1759543"/>
            <a:chOff x="583702" y="1688204"/>
            <a:chExt cx="7645898" cy="1759543"/>
          </a:xfrm>
        </p:grpSpPr>
        <p:grpSp>
          <p:nvGrpSpPr>
            <p:cNvPr id="19" name="Group 18"/>
            <p:cNvGrpSpPr/>
            <p:nvPr/>
          </p:nvGrpSpPr>
          <p:grpSpPr>
            <a:xfrm>
              <a:off x="583702" y="1688204"/>
              <a:ext cx="758140" cy="1759543"/>
              <a:chOff x="583702" y="1688204"/>
              <a:chExt cx="758140" cy="175954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3702" y="1688204"/>
                <a:ext cx="733570" cy="733570"/>
              </a:xfrm>
              <a:prstGeom prst="ellipse">
                <a:avLst/>
              </a:prstGeom>
              <a:solidFill>
                <a:srgbClr val="E1001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3702" y="2524417"/>
                <a:ext cx="7581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R: 225</a:t>
                </a:r>
              </a:p>
              <a:p>
                <a:r>
                  <a:rPr lang="en-US" dirty="0"/>
                  <a:t>G: 0</a:t>
                </a:r>
              </a:p>
              <a:p>
                <a:r>
                  <a:rPr lang="en-US" dirty="0"/>
                  <a:t>B: 31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456356" y="1688204"/>
              <a:ext cx="773244" cy="1759543"/>
              <a:chOff x="7980358" y="1688204"/>
              <a:chExt cx="773244" cy="17595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80358" y="1688204"/>
                <a:ext cx="733570" cy="733570"/>
              </a:xfrm>
              <a:prstGeom prst="ellipse">
                <a:avLst/>
              </a:prstGeom>
              <a:solidFill>
                <a:srgbClr val="129DD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80358" y="2524417"/>
                <a:ext cx="773244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18</a:t>
                </a:r>
              </a:p>
              <a:p>
                <a:r>
                  <a:rPr lang="en-US" dirty="0" smtClean="0"/>
                  <a:t>G: 157</a:t>
                </a:r>
              </a:p>
              <a:p>
                <a:r>
                  <a:rPr lang="en-US" dirty="0" smtClean="0"/>
                  <a:t>B: 216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44302" y="1688204"/>
              <a:ext cx="754984" cy="1759543"/>
              <a:chOff x="1897818" y="1688204"/>
              <a:chExt cx="754984" cy="175954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97818" y="1688204"/>
                <a:ext cx="733570" cy="733570"/>
              </a:xfrm>
              <a:prstGeom prst="ellipse">
                <a:avLst/>
              </a:prstGeom>
              <a:solidFill>
                <a:srgbClr val="FD75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97818" y="2524417"/>
                <a:ext cx="754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253</a:t>
                </a:r>
              </a:p>
              <a:p>
                <a:r>
                  <a:rPr lang="en-US" dirty="0" smtClean="0"/>
                  <a:t>G: 117</a:t>
                </a:r>
              </a:p>
              <a:p>
                <a:r>
                  <a:rPr lang="en-US" dirty="0" smtClean="0"/>
                  <a:t>B: </a:t>
                </a:r>
                <a:r>
                  <a:rPr lang="en-US" dirty="0"/>
                  <a:t>5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1746" y="1688204"/>
              <a:ext cx="785304" cy="1759543"/>
              <a:chOff x="3211935" y="1688204"/>
              <a:chExt cx="785304" cy="175954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211935" y="1688204"/>
                <a:ext cx="733570" cy="733570"/>
              </a:xfrm>
              <a:prstGeom prst="ellipse">
                <a:avLst/>
              </a:prstGeom>
              <a:solidFill>
                <a:srgbClr val="FEB9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1935" y="2524417"/>
                <a:ext cx="785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254</a:t>
                </a:r>
              </a:p>
              <a:p>
                <a:r>
                  <a:rPr lang="en-US" dirty="0" smtClean="0"/>
                  <a:t>G: 185</a:t>
                </a:r>
              </a:p>
              <a:p>
                <a:r>
                  <a:rPr lang="en-US" dirty="0" smtClean="0"/>
                  <a:t>B: 29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89510" y="1688204"/>
              <a:ext cx="779104" cy="1759543"/>
              <a:chOff x="4526052" y="1688204"/>
              <a:chExt cx="779104" cy="175954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26052" y="1688204"/>
                <a:ext cx="733570" cy="733570"/>
              </a:xfrm>
              <a:prstGeom prst="ellipse">
                <a:avLst/>
              </a:prstGeom>
              <a:solidFill>
                <a:srgbClr val="609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26052" y="2524417"/>
                <a:ext cx="779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96</a:t>
                </a:r>
              </a:p>
              <a:p>
                <a:r>
                  <a:rPr lang="en-US" dirty="0" smtClean="0"/>
                  <a:t>G: 158</a:t>
                </a:r>
              </a:p>
              <a:p>
                <a:r>
                  <a:rPr lang="en-US" dirty="0" smtClean="0"/>
                  <a:t>B: 14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71074" y="1688204"/>
              <a:ext cx="782824" cy="1759543"/>
              <a:chOff x="5840170" y="1688204"/>
              <a:chExt cx="782824" cy="175954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40170" y="1688204"/>
                <a:ext cx="733570" cy="733570"/>
              </a:xfrm>
              <a:prstGeom prst="ellipse">
                <a:avLst/>
              </a:prstGeom>
              <a:solidFill>
                <a:srgbClr val="16AE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40170" y="2524417"/>
                <a:ext cx="7828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22</a:t>
                </a:r>
              </a:p>
              <a:p>
                <a:r>
                  <a:rPr lang="en-US" dirty="0" smtClean="0"/>
                  <a:t>G: 174</a:t>
                </a:r>
              </a:p>
              <a:p>
                <a:r>
                  <a:rPr lang="en-US" dirty="0" smtClean="0"/>
                  <a:t>B: 176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79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50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  <a:p>
            <a:pPr lvl="3"/>
            <a:r>
              <a:rPr lang="en-US" dirty="0" smtClean="0"/>
              <a:t>Fourth Level Bullet</a:t>
            </a:r>
          </a:p>
          <a:p>
            <a:pPr lvl="4"/>
            <a:r>
              <a:rPr lang="en-US" dirty="0" smtClean="0"/>
              <a:t>Fifth Level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tempus in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in mi </a:t>
            </a:r>
            <a:r>
              <a:rPr lang="en-US" dirty="0" err="1"/>
              <a:t>lacinia</a:t>
            </a:r>
            <a:r>
              <a:rPr lang="en-US" dirty="0"/>
              <a:t>, id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2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(Blue)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14790"/>
              </p:ext>
            </p:extLst>
          </p:nvPr>
        </p:nvGraphicFramePr>
        <p:xfrm>
          <a:off x="1666814" y="1805102"/>
          <a:ext cx="58103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593"/>
                <a:gridCol w="1452593"/>
                <a:gridCol w="1452593"/>
                <a:gridCol w="1452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08121" y="1805102"/>
            <a:ext cx="2886198" cy="1511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tables, copy and paste this table and adjust it to fit your content.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95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9615416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pie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Doughnut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45973701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doughnut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5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390</Words>
  <Application>Microsoft Macintosh PowerPoint</Application>
  <PresentationFormat>On-screen Show (16:9)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Title Slide</vt:lpstr>
      <vt:lpstr>Title and Bullets</vt:lpstr>
      <vt:lpstr>Title and Text</vt:lpstr>
      <vt:lpstr>Title Only</vt:lpstr>
      <vt:lpstr>Section Break (Blue)</vt:lpstr>
      <vt:lpstr>Tables</vt:lpstr>
      <vt:lpstr>Pie Charts</vt:lpstr>
      <vt:lpstr>Doughnut Charts</vt:lpstr>
      <vt:lpstr>Column Charts</vt:lpstr>
      <vt:lpstr>Bar Charts</vt:lpstr>
      <vt:lpstr>Line Charts</vt:lpstr>
      <vt:lpstr>Couchbase Colors for Office</vt:lpstr>
      <vt:lpstr>Thank you.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Matt Ingenthron</cp:lastModifiedBy>
  <cp:revision>44</cp:revision>
  <dcterms:created xsi:type="dcterms:W3CDTF">2014-10-22T15:36:28Z</dcterms:created>
  <dcterms:modified xsi:type="dcterms:W3CDTF">2015-05-20T04:45:05Z</dcterms:modified>
</cp:coreProperties>
</file>