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4" r:id="rId13"/>
    <p:sldId id="303" r:id="rId14"/>
    <p:sldId id="290" r:id="rId15"/>
    <p:sldId id="291" r:id="rId16"/>
    <p:sldId id="292" r:id="rId17"/>
    <p:sldId id="285" r:id="rId18"/>
    <p:sldId id="284" r:id="rId19"/>
    <p:sldId id="288" r:id="rId20"/>
    <p:sldId id="287" r:id="rId21"/>
    <p:sldId id="286" r:id="rId22"/>
    <p:sldId id="289" r:id="rId23"/>
    <p:sldId id="294" r:id="rId24"/>
    <p:sldId id="279" r:id="rId25"/>
    <p:sldId id="280" r:id="rId26"/>
    <p:sldId id="281" r:id="rId27"/>
    <p:sldId id="264" r:id="rId28"/>
    <p:sldId id="270" r:id="rId29"/>
    <p:sldId id="276" r:id="rId30"/>
    <p:sldId id="277" r:id="rId31"/>
    <p:sldId id="272" r:id="rId32"/>
    <p:sldId id="275" r:id="rId33"/>
    <p:sldId id="273" r:id="rId34"/>
    <p:sldId id="274" r:id="rId35"/>
    <p:sldId id="267" r:id="rId36"/>
    <p:sldId id="269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944" y="-23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026952"/>
        <c:axId val="-2081221512"/>
      </c:barChart>
      <c:catAx>
        <c:axId val="-208402695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1221512"/>
        <c:crosses val="autoZero"/>
        <c:auto val="1"/>
        <c:lblAlgn val="ctr"/>
        <c:lblOffset val="100"/>
        <c:noMultiLvlLbl val="0"/>
      </c:catAx>
      <c:valAx>
        <c:axId val="-20812215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40269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2527144"/>
        <c:axId val="-2092523928"/>
      </c:barChart>
      <c:catAx>
        <c:axId val="-209252714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92523928"/>
        <c:crosses val="autoZero"/>
        <c:auto val="1"/>
        <c:lblAlgn val="ctr"/>
        <c:lblOffset val="100"/>
        <c:noMultiLvlLbl val="0"/>
      </c:catAx>
      <c:valAx>
        <c:axId val="-209252392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925271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03112"/>
        <c:axId val="-2092769208"/>
      </c:lineChart>
      <c:catAx>
        <c:axId val="-2147303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92769208"/>
        <c:crosses val="autoZero"/>
        <c:auto val="1"/>
        <c:lblAlgn val="ctr"/>
        <c:lblOffset val="100"/>
        <c:noMultiLvlLbl val="0"/>
      </c:catAx>
      <c:valAx>
        <c:axId val="-2092769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1473031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</a:t>
            </a:r>
            <a:r>
              <a:rPr lang="en-US" dirty="0" smtClean="0"/>
              <a:t>engine (“avoiding the full table scan”)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Indexes can </a:t>
            </a:r>
            <a:r>
              <a:rPr lang="en-US" dirty="0" smtClean="0"/>
              <a:t>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</a:t>
            </a:r>
            <a:r>
              <a:rPr lang="en-US" dirty="0" smtClean="0"/>
              <a:t>case: primary </a:t>
            </a:r>
            <a:r>
              <a:rPr lang="en-US" dirty="0" smtClean="0"/>
              <a:t>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Macintosh PowerPoint</Application>
  <PresentationFormat>Bildschirmpräsentation (16:9)</PresentationFormat>
  <Paragraphs>233</Paragraphs>
  <Slides>36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57</cp:revision>
  <dcterms:created xsi:type="dcterms:W3CDTF">2014-10-22T15:36:28Z</dcterms:created>
  <dcterms:modified xsi:type="dcterms:W3CDTF">2015-05-25T17:47:05Z</dcterms:modified>
</cp:coreProperties>
</file>