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</p:sldIdLst>
  <p:sldSz cx="9144000" cy="5143500"/>
  <p:notesSz cx="6858000" cy="9144000"/>
  <p:defaultTextStyle>
    <a:lvl1pPr defTabSz="457200">
      <a:defRPr>
        <a:solidFill>
          <a:srgbClr val="1E1C1C"/>
        </a:solidFill>
        <a:latin typeface="+mn-lt"/>
        <a:ea typeface="+mn-ea"/>
        <a:cs typeface="+mn-cs"/>
        <a:sym typeface="Helvetica"/>
      </a:defRPr>
    </a:lvl1pPr>
    <a:lvl2pPr defTabSz="457200">
      <a:defRPr>
        <a:solidFill>
          <a:srgbClr val="1E1C1C"/>
        </a:solidFill>
        <a:latin typeface="+mn-lt"/>
        <a:ea typeface="+mn-ea"/>
        <a:cs typeface="+mn-cs"/>
        <a:sym typeface="Helvetica"/>
      </a:defRPr>
    </a:lvl2pPr>
    <a:lvl3pPr defTabSz="457200">
      <a:defRPr>
        <a:solidFill>
          <a:srgbClr val="1E1C1C"/>
        </a:solidFill>
        <a:latin typeface="+mn-lt"/>
        <a:ea typeface="+mn-ea"/>
        <a:cs typeface="+mn-cs"/>
        <a:sym typeface="Helvetica"/>
      </a:defRPr>
    </a:lvl3pPr>
    <a:lvl4pPr defTabSz="457200">
      <a:defRPr>
        <a:solidFill>
          <a:srgbClr val="1E1C1C"/>
        </a:solidFill>
        <a:latin typeface="+mn-lt"/>
        <a:ea typeface="+mn-ea"/>
        <a:cs typeface="+mn-cs"/>
        <a:sym typeface="Helvetica"/>
      </a:defRPr>
    </a:lvl4pPr>
    <a:lvl5pPr defTabSz="457200">
      <a:defRPr>
        <a:solidFill>
          <a:srgbClr val="1E1C1C"/>
        </a:solidFill>
        <a:latin typeface="+mn-lt"/>
        <a:ea typeface="+mn-ea"/>
        <a:cs typeface="+mn-cs"/>
        <a:sym typeface="Helvetica"/>
      </a:defRPr>
    </a:lvl5pPr>
    <a:lvl6pPr defTabSz="457200">
      <a:defRPr>
        <a:solidFill>
          <a:srgbClr val="1E1C1C"/>
        </a:solidFill>
        <a:latin typeface="+mn-lt"/>
        <a:ea typeface="+mn-ea"/>
        <a:cs typeface="+mn-cs"/>
        <a:sym typeface="Helvetica"/>
      </a:defRPr>
    </a:lvl6pPr>
    <a:lvl7pPr defTabSz="457200">
      <a:defRPr>
        <a:solidFill>
          <a:srgbClr val="1E1C1C"/>
        </a:solidFill>
        <a:latin typeface="+mn-lt"/>
        <a:ea typeface="+mn-ea"/>
        <a:cs typeface="+mn-cs"/>
        <a:sym typeface="Helvetica"/>
      </a:defRPr>
    </a:lvl7pPr>
    <a:lvl8pPr defTabSz="457200">
      <a:defRPr>
        <a:solidFill>
          <a:srgbClr val="1E1C1C"/>
        </a:solidFill>
        <a:latin typeface="+mn-lt"/>
        <a:ea typeface="+mn-ea"/>
        <a:cs typeface="+mn-cs"/>
        <a:sym typeface="Helvetica"/>
      </a:defRPr>
    </a:lvl8pPr>
    <a:lvl9pPr defTabSz="457200">
      <a:defRPr>
        <a:solidFill>
          <a:srgbClr val="1E1C1C"/>
        </a:solidFill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1E1C1C"/>
        </a:fontRef>
        <a:srgbClr val="1E1C1C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BE4F4"/>
          </a:solidFill>
        </a:fill>
      </a:tcStyle>
    </a:wholeTbl>
    <a:band2H>
      <a:tcTxStyle b="def" i="def"/>
      <a:tcStyle>
        <a:tcBdr/>
        <a:fill>
          <a:solidFill>
            <a:srgbClr val="E7F2FA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BB2E2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BB2E2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BB2E2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1E1C1C"/>
        </a:fontRef>
        <a:srgbClr val="1E1C1C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BE4F4"/>
          </a:solidFill>
        </a:fill>
      </a:tcStyle>
    </a:wholeTbl>
    <a:band2H>
      <a:tcTxStyle b="def" i="def"/>
      <a:tcStyle>
        <a:tcBdr/>
        <a:fill>
          <a:solidFill>
            <a:srgbClr val="E7F2FA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BB2E2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BB2E2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BB2E2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1E1C1C"/>
        </a:fontRef>
        <a:srgbClr val="1E1C1C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EFCA"/>
          </a:solidFill>
        </a:fill>
      </a:tcStyle>
    </a:wholeTbl>
    <a:band2H>
      <a:tcTxStyle b="def" i="def"/>
      <a:tcStyle>
        <a:tcBdr/>
        <a:fill>
          <a:solidFill>
            <a:srgbClr val="FFF7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D400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D400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D400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1E1C1C"/>
        </a:fontRef>
        <a:srgbClr val="1E1C1C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CC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93937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93937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93937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1E1C1C"/>
        </a:fontRef>
        <a:srgbClr val="1E1C1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BB2E2"/>
          </a:solidFill>
        </a:fill>
      </a:tcStyle>
    </a:firstCol>
    <a:lastRow>
      <a:tcTxStyle b="on" i="on">
        <a:fontRef idx="minor">
          <a:srgbClr val="1E1C1C"/>
        </a:fontRef>
        <a:srgbClr val="1E1C1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E1C1C"/>
              </a:solidFill>
              <a:prstDash val="solid"/>
              <a:bevel/>
            </a:ln>
          </a:top>
          <a:bottom>
            <a:ln w="25400" cap="flat">
              <a:solidFill>
                <a:srgbClr val="1E1C1C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E1C1C"/>
              </a:solidFill>
              <a:prstDash val="solid"/>
              <a:bevel/>
            </a:ln>
          </a:top>
          <a:bottom>
            <a:ln w="25400" cap="flat">
              <a:solidFill>
                <a:srgbClr val="1E1C1C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BB2E2"/>
          </a:solidFill>
        </a:fill>
      </a:tcStyle>
    </a:firstRow>
  </a:tblStyle>
  <a:tblStyle styleId="{2708684C-4D16-4618-839F-0558EEFCDFE6}" styleName="">
    <a:tblBg/>
    <a:wholeTbl>
      <a:tcTxStyle b="on" i="on">
        <a:fontRef idx="minor">
          <a:srgbClr val="1E1C1C"/>
        </a:fontRef>
        <a:srgbClr val="1E1C1C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E1C1C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E1C1C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E1C1C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_rels/chart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3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 lvl="0">
              <a:defRPr b="1" i="0" strike="noStrike" sz="2100" u="none">
                <a:solidFill>
                  <a:srgbClr val="1E1C1C"/>
                </a:solidFill>
                <a:effectLst/>
                <a:latin typeface="Corbel"/>
              </a:defRPr>
            </a:pPr>
            <a:r>
              <a:rPr b="1" i="0" strike="noStrike" sz="2100" u="none">
                <a:solidFill>
                  <a:srgbClr val="1E1C1C"/>
                </a:solidFill>
                <a:effectLst/>
                <a:latin typeface="Corbel"/>
              </a:rPr>
              <a:t>Sales</a:t>
            </a:r>
          </a:p>
        </c:rich>
      </c:tx>
      <c:layout>
        <c:manualLayout>
          <c:xMode val="edge"/>
          <c:yMode val="edge"/>
          <c:x val="0.2346"/>
          <c:y val="0.005"/>
          <c:w val="0.137229"/>
          <c:h val="0.184859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05"/>
          <c:y val="0.184859"/>
          <c:w val="0.60643"/>
          <c:h val="0.815141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 idx="0">
                  <c:v>Sales</c:v>
                </c:pt>
              </c:strCache>
            </c:strRef>
          </c:tx>
          <c:spPr>
            <a:solidFill>
              <a:srgbClr val="1BB2E2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solidFill>
                <a:srgbClr val="1BB2E2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solidFill>
                <a:srgbClr val="E40121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explosion val="0"/>
            <c:spPr>
              <a:solidFill>
                <a:srgbClr val="FFD400"/>
              </a:solidFill>
              <a:ln w="12700" cap="flat">
                <a:noFill/>
                <a:miter lim="400000"/>
              </a:ln>
              <a:effectLst/>
            </c:spPr>
          </c:dPt>
          <c:dPt>
            <c:idx val="3"/>
            <c:explosion val="0"/>
            <c:spPr>
              <a:solidFill>
                <a:srgbClr val="FF6500"/>
              </a:solidFill>
              <a:ln w="12700" cap="flat">
                <a:noFill/>
                <a:miter lim="400000"/>
              </a:ln>
              <a:effectLst/>
            </c:spPr>
          </c:dPt>
          <c:dPt>
            <c:idx val="4"/>
            <c:explosion val="0"/>
            <c:spPr>
              <a:solidFill>
                <a:srgbClr val="EFEFEF"/>
              </a:solidFill>
              <a:ln w="12700" cap="flat">
                <a:noFill/>
                <a:miter lim="400000"/>
              </a:ln>
              <a:effectLst/>
            </c:spPr>
          </c:dPt>
          <c:dPt>
            <c:idx val="5"/>
            <c:explosion val="0"/>
            <c:spPr>
              <a:solidFill>
                <a:srgbClr val="393937"/>
              </a:soli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0.##" sourceLinked="0"/>
              <c:txPr>
                <a:bodyPr/>
                <a:lstStyle/>
                <a:p>
                  <a:pPr lvl="0">
                    <a:defRPr b="0" i="0" strike="noStrike" sz="1800" u="none">
                      <a:solidFill>
                        <a:srgbClr val="1E1C1C"/>
                      </a:solidFill>
                      <a:effectLst/>
                      <a:latin typeface="Corbel"/>
                    </a:defRPr>
                  </a:pPr>
                  <a:r>
                    <a:rPr b="0" i="0" strike="noStrike" sz="1800" u="none">
                      <a:solidFill>
                        <a:srgbClr val="1E1C1C"/>
                      </a:solidFill>
                      <a:effectLst/>
                      <a:latin typeface="Corbel"/>
                    </a:rPr>
                    <a:t/>
                  </a: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numFmt formatCode="0.#" sourceLinked="0"/>
              <c:txPr>
                <a:bodyPr/>
                <a:lstStyle/>
                <a:p>
                  <a:pPr lvl="0">
                    <a:defRPr b="0" i="0" strike="noStrike" sz="1800" u="none">
                      <a:solidFill>
                        <a:srgbClr val="1E1C1C"/>
                      </a:solidFill>
                      <a:effectLst/>
                      <a:latin typeface="Corbel"/>
                    </a:defRPr>
                  </a:pPr>
                  <a:r>
                    <a:rPr b="0" i="0" strike="noStrike" sz="1800" u="none">
                      <a:solidFill>
                        <a:srgbClr val="1E1C1C"/>
                      </a:solidFill>
                      <a:effectLst/>
                      <a:latin typeface="Corbel"/>
                    </a:rPr>
                    <a:t/>
                  </a: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2"/>
              <c:numFmt formatCode="0.#" sourceLinked="0"/>
              <c:txPr>
                <a:bodyPr/>
                <a:lstStyle/>
                <a:p>
                  <a:pPr lvl="0">
                    <a:defRPr b="0" i="0" strike="noStrike" sz="1800" u="none">
                      <a:solidFill>
                        <a:srgbClr val="1E1C1C"/>
                      </a:solidFill>
                      <a:effectLst/>
                      <a:latin typeface="Corbel"/>
                    </a:defRPr>
                  </a:pPr>
                  <a:r>
                    <a:rPr b="0" i="0" strike="noStrike" sz="1800" u="none">
                      <a:solidFill>
                        <a:srgbClr val="1E1C1C"/>
                      </a:solidFill>
                      <a:effectLst/>
                      <a:latin typeface="Corbel"/>
                    </a:rPr>
                    <a:t/>
                  </a: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3"/>
              <c:numFmt formatCode="0.#" sourceLinked="0"/>
              <c:txPr>
                <a:bodyPr/>
                <a:lstStyle/>
                <a:p>
                  <a:pPr lvl="0">
                    <a:defRPr b="0" i="0" strike="noStrike" sz="1800" u="none">
                      <a:solidFill>
                        <a:srgbClr val="1E1C1C"/>
                      </a:solidFill>
                      <a:effectLst/>
                      <a:latin typeface="Corbel"/>
                    </a:defRPr>
                  </a:pPr>
                  <a:r>
                    <a:rPr b="0" i="0" strike="noStrike" sz="1800" u="none">
                      <a:solidFill>
                        <a:srgbClr val="1E1C1C"/>
                      </a:solidFill>
                      <a:effectLst/>
                      <a:latin typeface="Corbel"/>
                    </a:rPr>
                    <a:t/>
                  </a: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4"/>
              <c:numFmt formatCode="0.#" sourceLinked="0"/>
              <c:txPr>
                <a:bodyPr/>
                <a:lstStyle/>
                <a:p>
                  <a:pPr lvl="0">
                    <a:defRPr b="0" i="0" strike="noStrike" sz="1800" u="none">
                      <a:solidFill>
                        <a:srgbClr val="1E1C1C"/>
                      </a:solidFill>
                      <a:effectLst/>
                      <a:latin typeface="Corbel"/>
                    </a:defRPr>
                  </a:pPr>
                  <a:r>
                    <a:rPr b="0" i="0" strike="noStrike" sz="1800" u="none">
                      <a:solidFill>
                        <a:srgbClr val="1E1C1C"/>
                      </a:solidFill>
                      <a:effectLst/>
                      <a:latin typeface="Corbel"/>
                    </a:rPr>
                    <a:t/>
                  </a: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5"/>
              <c:numFmt formatCode="0.#" sourceLinked="0"/>
              <c:txPr>
                <a:bodyPr/>
                <a:lstStyle/>
                <a:p>
                  <a:pPr lvl="0">
                    <a:defRPr b="0" i="0" strike="noStrike" sz="1800" u="none">
                      <a:solidFill>
                        <a:srgbClr val="1E1C1C"/>
                      </a:solidFill>
                      <a:effectLst/>
                      <a:latin typeface="Corbel"/>
                    </a:defRPr>
                  </a:pPr>
                  <a:r>
                    <a:rPr b="0" i="0" strike="noStrike" sz="1800" u="none">
                      <a:solidFill>
                        <a:srgbClr val="1E1C1C"/>
                      </a:solidFill>
                      <a:effectLst/>
                      <a:latin typeface="Corbel"/>
                    </a:rPr>
                    <a:t/>
                  </a: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</c:dLbl>
            <c:numFmt formatCode="0.##" sourceLinked="0"/>
            <c:txPr>
              <a:bodyPr/>
              <a:lstStyle/>
              <a:p>
                <a:pPr lvl="0">
                  <a:defRPr b="0" i="0" strike="noStrike" sz="1800" u="none">
                    <a:solidFill>
                      <a:srgbClr val="1E1C1C"/>
                    </a:solidFill>
                    <a:effectLst/>
                    <a:latin typeface="Corbel"/>
                  </a:defRPr>
                </a:pPr>
                <a:r>
                  <a:rPr b="0" i="0" strike="noStrike" sz="1800" u="none">
                    <a:solidFill>
                      <a:srgbClr val="1E1C1C"/>
                    </a:solidFill>
                    <a:effectLst/>
                    <a:latin typeface="Corbel"/>
                  </a:rPr>
                  <a:t/>
                </a: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Sheet1!$B$2:$G$2</c:f>
              <c:numCache>
                <c:ptCount val="6"/>
                <c:pt idx="0">
                  <c:v>8.200000</c:v>
                </c:pt>
                <c:pt idx="1">
                  <c:v>3.200000</c:v>
                </c:pt>
                <c:pt idx="2">
                  <c:v>1.400000</c:v>
                </c:pt>
                <c:pt idx="3">
                  <c:v>1.200000</c:v>
                </c:pt>
                <c:pt idx="4">
                  <c:v>5.500000</c:v>
                </c:pt>
                <c:pt idx="5">
                  <c:v>4.200000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747331"/>
          <c:y val="0.471419"/>
          <c:w val="0.252669"/>
          <c:h val="0.342773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/>
        <a:lstStyle/>
        <a:p>
          <a:pPr lvl="0">
            <a:defRPr b="0" i="0" strike="noStrike" sz="1200" u="none">
              <a:solidFill>
                <a:srgbClr val="1E1C1C"/>
              </a:solidFill>
              <a:effectLst/>
              <a:latin typeface="Corbel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 lvl="0"/>
          </a:p>
        </c:rich>
      </c:tx>
      <c:layout/>
      <c:overlay val="1"/>
    </c:title>
    <c:autoTitleDeleted val="1"/>
    <c:plotArea>
      <c:layout>
        <c:manualLayout>
          <c:layoutTarget val="inner"/>
          <c:xMode val="edge"/>
          <c:yMode val="edge"/>
          <c:x val="0.0561217"/>
          <c:y val="0.0595729"/>
          <c:w val="0.712707"/>
          <c:h val="0.8329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 idx="0">
                  <c:v>Series 1</c:v>
                </c:pt>
              </c:strCache>
            </c:strRef>
          </c:tx>
          <c:spPr>
            <a:solidFill>
              <a:srgbClr val="1BB2E2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.#" sourceLinked="0"/>
            <c:txPr>
              <a:bodyPr/>
              <a:lstStyle/>
              <a:p>
                <a:pPr lvl="0">
                  <a:defRPr b="0" i="0" strike="noStrike" sz="1800" u="none">
                    <a:solidFill>
                      <a:srgbClr val="1E1C1C"/>
                    </a:solidFill>
                    <a:effectLst/>
                    <a:latin typeface="Corbel"/>
                  </a:defRPr>
                </a:pPr>
                <a:r>
                  <a:rPr b="0" i="0" strike="noStrike" sz="1800" u="none">
                    <a:solidFill>
                      <a:srgbClr val="1E1C1C"/>
                    </a:solidFill>
                    <a:effectLst/>
                    <a:latin typeface="Corbel"/>
                  </a:rPr>
                  <a:t/>
                </a: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4.300000</c:v>
                </c:pt>
                <c:pt idx="1">
                  <c:v>2.500000</c:v>
                </c:pt>
                <c:pt idx="2">
                  <c:v>3.500000</c:v>
                </c:pt>
                <c:pt idx="3">
                  <c:v>4.500000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 idx="0">
                  <c:v>Series 2</c:v>
                </c:pt>
              </c:strCache>
            </c:strRef>
          </c:tx>
          <c:spPr>
            <a:solidFill>
              <a:srgbClr val="E4012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.#" sourceLinked="0"/>
            <c:txPr>
              <a:bodyPr/>
              <a:lstStyle/>
              <a:p>
                <a:pPr lvl="0">
                  <a:defRPr b="0" i="0" strike="noStrike" sz="1800" u="none">
                    <a:solidFill>
                      <a:srgbClr val="1E1C1C"/>
                    </a:solidFill>
                    <a:effectLst/>
                    <a:latin typeface="Corbel"/>
                  </a:defRPr>
                </a:pPr>
                <a:r>
                  <a:rPr b="0" i="0" strike="noStrike" sz="1800" u="none">
                    <a:solidFill>
                      <a:srgbClr val="1E1C1C"/>
                    </a:solidFill>
                    <a:effectLst/>
                    <a:latin typeface="Corbel"/>
                  </a:rPr>
                  <a:t/>
                </a: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Sheet1!$B$3:$E$3</c:f>
              <c:numCache>
                <c:ptCount val="4"/>
                <c:pt idx="0">
                  <c:v>2.400000</c:v>
                </c:pt>
                <c:pt idx="1">
                  <c:v>4.400000</c:v>
                </c:pt>
                <c:pt idx="2">
                  <c:v>1.800000</c:v>
                </c:pt>
                <c:pt idx="3">
                  <c:v>2.800000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 idx="0">
                  <c:v>Series 3</c:v>
                </c:pt>
              </c:strCache>
            </c:strRef>
          </c:tx>
          <c:spPr>
            <a:solidFill>
              <a:srgbClr val="FFD400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txPr>
              <a:bodyPr/>
              <a:lstStyle/>
              <a:p>
                <a:pPr lvl="0">
                  <a:defRPr b="0" i="0" strike="noStrike" sz="1800" u="none">
                    <a:solidFill>
                      <a:srgbClr val="1E1C1C"/>
                    </a:solidFill>
                    <a:effectLst/>
                    <a:latin typeface="Corbel"/>
                  </a:defRPr>
                </a:pPr>
                <a:r>
                  <a:rPr b="0" i="0" strike="noStrike" sz="1800" u="none">
                    <a:solidFill>
                      <a:srgbClr val="1E1C1C"/>
                    </a:solidFill>
                    <a:effectLst/>
                    <a:latin typeface="Corbel"/>
                  </a:rPr>
                  <a:t/>
                </a: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Sheet1!$B$4:$E$4</c:f>
              <c:numCache>
                <c:ptCount val="4"/>
                <c:pt idx="0">
                  <c:v>2.000000</c:v>
                </c:pt>
                <c:pt idx="1">
                  <c:v>2.000000</c:v>
                </c:pt>
                <c:pt idx="2">
                  <c:v>3.000000</c:v>
                </c:pt>
                <c:pt idx="3">
                  <c:v>5.000000</c:v>
                </c:pt>
              </c:numCache>
            </c:numRef>
          </c:val>
        </c:ser>
        <c:gapWidth val="150"/>
        <c:overlap val="0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1200" u="none">
                <a:solidFill>
                  <a:srgbClr val="1E1C1C"/>
                </a:solidFill>
                <a:effectLst/>
                <a:latin typeface="Corbel"/>
              </a:defRPr>
            </a:pPr>
          </a:p>
        </c:txPr>
        <c:crossAx val="1"/>
        <c:crosses val="autoZero"/>
        <c:auto val="1"/>
        <c:lblAlgn val="ctr"/>
        <c:noMultiLvlLbl val="1"/>
      </c:catAx>
      <c:valAx>
        <c:axId val="1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98989"/>
              </a:solidFill>
              <a:prstDash val="solid"/>
              <a:bevel/>
            </a:ln>
          </c:spPr>
        </c:majorGridlines>
        <c:numFmt formatCode="0.#" sourceLinked="0"/>
        <c:majorTickMark val="out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1200" u="none">
                <a:solidFill>
                  <a:srgbClr val="1E1C1C"/>
                </a:solidFill>
                <a:effectLst/>
                <a:latin typeface="Corbel"/>
              </a:defRPr>
            </a:pPr>
          </a:p>
        </c:txPr>
        <c:crossAx val="0"/>
        <c:crosses val="autoZero"/>
        <c:crossBetween val="between"/>
        <c:majorUnit val="1.25"/>
        <c:minorUnit val="0.625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805171"/>
          <c:y val="0.411057"/>
          <c:w val="0.194829"/>
          <c:h val="0.194211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/>
        <a:lstStyle/>
        <a:p>
          <a:pPr lvl="0">
            <a:defRPr b="0" i="0" strike="noStrike" sz="1200" u="none">
              <a:solidFill>
                <a:srgbClr val="1E1C1C"/>
              </a:solidFill>
              <a:effectLst/>
              <a:latin typeface="Corbel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 lvl="0"/>
          </a:p>
        </c:rich>
      </c:tx>
      <c:layout/>
      <c:overlay val="1"/>
    </c:title>
    <c:autoTitleDeleted val="1"/>
    <c:plotArea>
      <c:layout>
        <c:manualLayout>
          <c:layoutTarget val="inner"/>
          <c:xMode val="edge"/>
          <c:yMode val="edge"/>
          <c:x val="0.0541882"/>
          <c:y val="0.0625374"/>
          <c:w val="0.714222"/>
          <c:h val="0.825241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 idx="0">
                  <c:v>Series 1</c:v>
                </c:pt>
              </c:strCache>
            </c:strRef>
          </c:tx>
          <c:spPr>
            <a:noFill/>
            <a:ln w="47625" cap="flat">
              <a:solidFill>
                <a:srgbClr val="16B0E2"/>
              </a:solidFill>
              <a:prstDash val="solid"/>
              <a:bevel/>
            </a:ln>
            <a:effectLst/>
          </c:spPr>
          <c:marker>
            <c:symbol val="none"/>
            <c:size val="2"/>
            <c:spPr>
              <a:solidFill>
                <a:srgbClr val="000000">
                  <a:alpha val="0"/>
                </a:srgbClr>
              </a:solidFill>
              <a:ln w="47625" cap="flat">
                <a:solidFill>
                  <a:srgbClr val="16B0E2"/>
                </a:solidFill>
                <a:prstDash val="solid"/>
                <a:bevel/>
              </a:ln>
              <a:effectLst/>
            </c:spPr>
          </c:marker>
          <c:dLbls>
            <c:numFmt formatCode="0.#" sourceLinked="0"/>
            <c:txPr>
              <a:bodyPr/>
              <a:lstStyle/>
              <a:p>
                <a:pPr lvl="0">
                  <a:defRPr b="0" i="0" strike="noStrike" sz="1800" u="none">
                    <a:solidFill>
                      <a:srgbClr val="1E1C1C"/>
                    </a:solidFill>
                    <a:effectLst/>
                    <a:latin typeface="Corbel"/>
                  </a:defRPr>
                </a:pPr>
                <a:r>
                  <a:rPr b="0" i="0" strike="noStrike" sz="1800" u="none">
                    <a:solidFill>
                      <a:srgbClr val="1E1C1C"/>
                    </a:solidFill>
                    <a:effectLst/>
                    <a:latin typeface="Corbel"/>
                  </a:rPr>
                  <a:t/>
                </a: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4.300000</c:v>
                </c:pt>
                <c:pt idx="1">
                  <c:v>2.500000</c:v>
                </c:pt>
                <c:pt idx="2">
                  <c:v>3.500000</c:v>
                </c:pt>
                <c:pt idx="3">
                  <c:v>4.500000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 idx="0">
                  <c:v>Series 2</c:v>
                </c:pt>
              </c:strCache>
            </c:strRef>
          </c:tx>
          <c:spPr>
            <a:noFill/>
            <a:ln w="47625" cap="flat">
              <a:solidFill>
                <a:srgbClr val="E00020"/>
              </a:solidFill>
              <a:prstDash val="solid"/>
              <a:bevel/>
            </a:ln>
            <a:effectLst/>
          </c:spPr>
          <c:marker>
            <c:symbol val="none"/>
            <c:size val="2"/>
            <c:spPr>
              <a:solidFill>
                <a:srgbClr val="000000">
                  <a:alpha val="0"/>
                </a:srgbClr>
              </a:solidFill>
              <a:ln w="47625" cap="flat">
                <a:solidFill>
                  <a:srgbClr val="E00020"/>
                </a:solidFill>
                <a:prstDash val="solid"/>
                <a:bevel/>
              </a:ln>
              <a:effectLst/>
            </c:spPr>
          </c:marker>
          <c:dLbls>
            <c:numFmt formatCode="0.#" sourceLinked="0"/>
            <c:txPr>
              <a:bodyPr/>
              <a:lstStyle/>
              <a:p>
                <a:pPr lvl="0">
                  <a:defRPr b="0" i="0" strike="noStrike" sz="1800" u="none">
                    <a:solidFill>
                      <a:srgbClr val="1E1C1C"/>
                    </a:solidFill>
                    <a:effectLst/>
                    <a:latin typeface="Corbel"/>
                  </a:defRPr>
                </a:pPr>
                <a:r>
                  <a:rPr b="0" i="0" strike="noStrike" sz="1800" u="none">
                    <a:solidFill>
                      <a:srgbClr val="1E1C1C"/>
                    </a:solidFill>
                    <a:effectLst/>
                    <a:latin typeface="Corbel"/>
                  </a:rPr>
                  <a:t/>
                </a: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Sheet1!$B$3:$E$3</c:f>
              <c:numCache>
                <c:ptCount val="4"/>
                <c:pt idx="0">
                  <c:v>2.400000</c:v>
                </c:pt>
                <c:pt idx="1">
                  <c:v>4.400000</c:v>
                </c:pt>
                <c:pt idx="2">
                  <c:v>1.800000</c:v>
                </c:pt>
                <c:pt idx="3">
                  <c:v>2.800000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 idx="0">
                  <c:v>Series 3</c:v>
                </c:pt>
              </c:strCache>
            </c:strRef>
          </c:tx>
          <c:spPr>
            <a:noFill/>
            <a:ln w="47625" cap="flat">
              <a:solidFill>
                <a:srgbClr val="F9CF00"/>
              </a:solidFill>
              <a:prstDash val="solid"/>
              <a:bevel/>
            </a:ln>
            <a:effectLst/>
          </c:spPr>
          <c:marker>
            <c:symbol val="none"/>
            <c:size val="2"/>
            <c:spPr>
              <a:solidFill>
                <a:srgbClr val="000000">
                  <a:alpha val="0"/>
                </a:srgbClr>
              </a:solidFill>
              <a:ln w="47625" cap="flat">
                <a:solidFill>
                  <a:srgbClr val="F9CF00"/>
                </a:solidFill>
                <a:prstDash val="solid"/>
                <a:bevel/>
              </a:ln>
              <a:effectLst/>
            </c:spPr>
          </c:marker>
          <c:dLbls>
            <c:numFmt formatCode="0" sourceLinked="0"/>
            <c:txPr>
              <a:bodyPr/>
              <a:lstStyle/>
              <a:p>
                <a:pPr lvl="0">
                  <a:defRPr b="0" i="0" strike="noStrike" sz="1800" u="none">
                    <a:solidFill>
                      <a:srgbClr val="1E1C1C"/>
                    </a:solidFill>
                    <a:effectLst/>
                    <a:latin typeface="Corbel"/>
                  </a:defRPr>
                </a:pPr>
                <a:r>
                  <a:rPr b="0" i="0" strike="noStrike" sz="1800" u="none">
                    <a:solidFill>
                      <a:srgbClr val="1E1C1C"/>
                    </a:solidFill>
                    <a:effectLst/>
                    <a:latin typeface="Corbel"/>
                  </a:rPr>
                  <a:t/>
                </a: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Sheet1!$B$4:$E$4</c:f>
              <c:numCache>
                <c:ptCount val="4"/>
                <c:pt idx="0">
                  <c:v>2.000000</c:v>
                </c:pt>
                <c:pt idx="1">
                  <c:v>2.000000</c:v>
                </c:pt>
                <c:pt idx="2">
                  <c:v>3.000000</c:v>
                </c:pt>
                <c:pt idx="3">
                  <c:v>5.000000</c:v>
                </c:pt>
              </c:numCache>
            </c:numRef>
          </c:val>
          <c:smooth val="0"/>
        </c:ser>
        <c:marker val="1"/>
        <c:axId val="0"/>
        <c:axId val="1"/>
      </c:lineChart>
      <c:catAx>
        <c:axId val="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1200" u="none">
                <a:solidFill>
                  <a:srgbClr val="1E1C1C"/>
                </a:solidFill>
                <a:effectLst/>
                <a:latin typeface="Corbel"/>
              </a:defRPr>
            </a:pPr>
          </a:p>
        </c:txPr>
        <c:crossAx val="1"/>
        <c:crosses val="autoZero"/>
        <c:auto val="1"/>
        <c:lblAlgn val="ctr"/>
        <c:noMultiLvlLbl val="1"/>
      </c:catAx>
      <c:valAx>
        <c:axId val="1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98989"/>
              </a:solidFill>
              <a:prstDash val="solid"/>
              <a:bevel/>
            </a:ln>
          </c:spPr>
        </c:majorGridlines>
        <c:numFmt formatCode="0.#" sourceLinked="0"/>
        <c:majorTickMark val="out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1200" u="none">
                <a:solidFill>
                  <a:srgbClr val="1E1C1C"/>
                </a:solidFill>
                <a:effectLst/>
                <a:latin typeface="Corbel"/>
              </a:defRPr>
            </a:pPr>
          </a:p>
        </c:txPr>
        <c:crossAx val="0"/>
        <c:crosses val="autoZero"/>
        <c:crossBetween val="between"/>
        <c:majorUnit val="1.25"/>
        <c:minorUnit val="0.625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80483"/>
          <c:y val="0.410871"/>
          <c:w val="0.19517"/>
          <c:h val="0.203253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/>
        <a:lstStyle/>
        <a:p>
          <a:pPr lvl="0">
            <a:defRPr b="0" i="0" strike="noStrike" sz="1200" u="none">
              <a:solidFill>
                <a:srgbClr val="1E1C1C"/>
              </a:solidFill>
              <a:effectLst/>
              <a:latin typeface="Corbel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3" name="Shape 10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 (Dark)">
    <p:bg>
      <p:bgPr>
        <a:solidFill>
          <a:srgbClr val="E40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title"/>
          </p:nvPr>
        </p:nvSpPr>
        <p:spPr>
          <a:xfrm>
            <a:off x="685800" y="0"/>
            <a:ext cx="7772400" cy="3031905"/>
          </a:xfrm>
          <a:prstGeom prst="rect">
            <a:avLst/>
          </a:prstGeom>
          <a:effectLst>
            <a:outerShdw sx="100000" sy="100000" kx="0" ky="0" algn="b" rotWithShape="0" blurRad="127000" dist="0" dir="2700000">
              <a:srgbClr val="000000">
                <a:alpha val="20000"/>
              </a:srgbClr>
            </a:outerShdw>
          </a:effectLst>
        </p:spPr>
        <p:txBody>
          <a:bodyPr lIns="45718" tIns="45718" rIns="45718" bIns="45718" anchor="b"/>
          <a:lstStyle>
            <a:lvl1pPr algn="ctr">
              <a:defRPr b="1" spc="0" sz="38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1371600" y="3127248"/>
            <a:ext cx="6400800" cy="2016252"/>
          </a:xfrm>
          <a:prstGeom prst="rect">
            <a:avLst/>
          </a:prstGeom>
        </p:spPr>
        <p:txBody>
          <a:bodyPr lIns="45718" tIns="45718" rIns="45718" bIns="45718"/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365125" indent="-254000"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365125" indent="-254000"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365125" indent="-254000"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365125" indent="-254000"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Body Level One</a:t>
            </a:r>
            <a:endParaRPr sz="24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Body Level Two</a:t>
            </a:r>
            <a:endParaRPr sz="24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Body Level Three</a:t>
            </a:r>
            <a:endParaRPr sz="24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Body Level Four</a:t>
            </a:r>
            <a:endParaRPr sz="24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Body Level Five</a:t>
            </a:r>
          </a:p>
        </p:txBody>
      </p:sp>
      <p:pic>
        <p:nvPicPr>
          <p:cNvPr id="11" name="image3.png" descr="couchbase_logo_red_reversed.eps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37065" y="351896"/>
            <a:ext cx="2057170" cy="4747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One</a:t>
            </a:r>
            <a:endParaRPr>
              <a:solidFill>
                <a:srgbClr val="333333"/>
              </a:solidFill>
            </a:endParaRP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Two</a:t>
            </a:r>
            <a:endParaRPr>
              <a:solidFill>
                <a:srgbClr val="333333"/>
              </a:solidFill>
            </a:endParaRP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Three</a:t>
            </a:r>
            <a:endParaRPr>
              <a:solidFill>
                <a:srgbClr val="333333"/>
              </a:solidFill>
            </a:endParaRP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Four</a:t>
            </a:r>
            <a:endParaRPr>
              <a:solidFill>
                <a:srgbClr val="333333"/>
              </a:solidFill>
            </a:endParaRP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Five</a:t>
            </a:r>
          </a:p>
        </p:txBody>
      </p:sp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9" sz="2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56" name="Shape 5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xfrm>
            <a:off x="457200" y="69057"/>
            <a:ext cx="8229600" cy="113109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defRPr spc="0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xfrm>
            <a:off x="457200" y="1200150"/>
            <a:ext cx="8229600" cy="394335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342900">
              <a:lnSpc>
                <a:spcPct val="100000"/>
              </a:lnSpc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lnSpc>
                <a:spcPct val="100000"/>
              </a:lnSpc>
              <a:spcBef>
                <a:spcPts val="700"/>
              </a:spcBef>
              <a:buFont typeface="Arial"/>
              <a:buChar char="–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lnSpc>
                <a:spcPct val="100000"/>
              </a:lnSpc>
              <a:spcBef>
                <a:spcPts val="700"/>
              </a:spcBef>
              <a:buFont typeface="Arial"/>
              <a:buChar char="–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lnSpc>
                <a:spcPct val="100000"/>
              </a:lnSpc>
              <a:spcBef>
                <a:spcPts val="700"/>
              </a:spcBef>
              <a:buFont typeface="Arial"/>
              <a:buChar char="»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60" name="Shape 60"/>
          <p:cNvSpPr/>
          <p:nvPr>
            <p:ph type="sldNum" sz="quarter" idx="2"/>
          </p:nvPr>
        </p:nvSpPr>
        <p:spPr>
          <a:xfrm>
            <a:off x="4135877" y="4943078"/>
            <a:ext cx="872247" cy="127001"/>
          </a:xfrm>
          <a:prstGeom prst="rect">
            <a:avLst/>
          </a:prstGeom>
        </p:spPr>
        <p:txBody>
          <a:bodyPr/>
          <a:lstStyle>
            <a:lvl1pPr algn="ctr">
              <a:defRPr sz="700">
                <a:solidFill>
                  <a:srgbClr val="888888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xfrm>
            <a:off x="685800" y="1383507"/>
            <a:ext cx="7772400" cy="153114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defRPr spc="0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xfrm>
            <a:off x="1371600" y="2914650"/>
            <a:ext cx="6400800" cy="222885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700"/>
              </a:spcBef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0" algn="ctr">
              <a:lnSpc>
                <a:spcPct val="100000"/>
              </a:lnSpc>
              <a:spcBef>
                <a:spcPts val="700"/>
              </a:spcBef>
              <a:buSz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0" algn="ctr">
              <a:lnSpc>
                <a:spcPct val="100000"/>
              </a:lnSpc>
              <a:spcBef>
                <a:spcPts val="700"/>
              </a:spcBef>
              <a:buSz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0" algn="ctr">
              <a:lnSpc>
                <a:spcPct val="100000"/>
              </a:lnSpc>
              <a:spcBef>
                <a:spcPts val="700"/>
              </a:spcBef>
              <a:buSz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0" algn="ctr">
              <a:lnSpc>
                <a:spcPct val="100000"/>
              </a:lnSpc>
              <a:spcBef>
                <a:spcPts val="700"/>
              </a:spcBef>
              <a:buSz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One</a:t>
            </a:r>
            <a:endParaRPr sz="32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Two</a:t>
            </a:r>
            <a:endParaRPr sz="32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Three</a:t>
            </a:r>
            <a:endParaRPr sz="32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Four</a:t>
            </a:r>
            <a:endParaRPr sz="32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xfrm>
            <a:off x="4135877" y="4943078"/>
            <a:ext cx="872247" cy="127001"/>
          </a:xfrm>
          <a:prstGeom prst="rect">
            <a:avLst/>
          </a:prstGeom>
        </p:spPr>
        <p:txBody>
          <a:bodyPr/>
          <a:lstStyle>
            <a:lvl1pPr algn="ctr">
              <a:defRPr sz="700">
                <a:solidFill>
                  <a:srgbClr val="888888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Divider two line brack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143000" y="3257550"/>
            <a:ext cx="6867525" cy="188595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lnSpc>
                <a:spcPct val="80000"/>
              </a:lnSpc>
              <a:defRPr sz="1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67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09736" y="3354781"/>
            <a:ext cx="1724528" cy="985615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hape 68"/>
          <p:cNvSpPr/>
          <p:nvPr/>
        </p:nvSpPr>
        <p:spPr>
          <a:xfrm>
            <a:off x="1959052" y="1283900"/>
            <a:ext cx="219426" cy="10343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25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76200" cap="rnd">
            <a:solidFill>
              <a:srgbClr val="2ABFD5"/>
            </a:solidFill>
            <a:round/>
          </a:ln>
        </p:spPr>
        <p:txBody>
          <a:bodyPr lIns="38100" tIns="38100" rIns="38100" bIns="38100"/>
          <a:lstStyle/>
          <a:p>
            <a:pPr lvl="0" defTabSz="914400">
              <a:defRPr sz="1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9" name="Shape 69"/>
          <p:cNvSpPr/>
          <p:nvPr/>
        </p:nvSpPr>
        <p:spPr>
          <a:xfrm rot="10800000">
            <a:off x="6962598" y="1283899"/>
            <a:ext cx="219426" cy="10343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25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76200" cap="rnd">
            <a:solidFill>
              <a:srgbClr val="2ABFD5"/>
            </a:solidFill>
            <a:round/>
          </a:ln>
        </p:spPr>
        <p:txBody>
          <a:bodyPr lIns="38100" tIns="38100" rIns="38100" bIns="38100"/>
          <a:lstStyle/>
          <a:p>
            <a:pPr lvl="0" defTabSz="914400">
              <a:defRPr sz="1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0" name="Shape 70"/>
          <p:cNvSpPr/>
          <p:nvPr/>
        </p:nvSpPr>
        <p:spPr>
          <a:xfrm>
            <a:off x="2447861" y="4404507"/>
            <a:ext cx="4248060" cy="2261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8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gradFill>
            <a:gsLst>
              <a:gs pos="0">
                <a:srgbClr val="000000">
                  <a:alpha val="20000"/>
                </a:srgbClr>
              </a:gs>
              <a:gs pos="100000">
                <a:srgbClr val="656565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38100" tIns="38100" rIns="38100" bIns="38100"/>
          <a:lstStyle/>
          <a:p>
            <a:pPr lvl="0" defTabSz="914400">
              <a:defRPr sz="1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1" name="Shape 71"/>
          <p:cNvSpPr/>
          <p:nvPr>
            <p:ph type="title"/>
          </p:nvPr>
        </p:nvSpPr>
        <p:spPr>
          <a:xfrm>
            <a:off x="1657350" y="1371600"/>
            <a:ext cx="5829300" cy="1202154"/>
          </a:xfrm>
          <a:prstGeom prst="rect">
            <a:avLst/>
          </a:prstGeom>
        </p:spPr>
        <p:txBody>
          <a:bodyPr anchor="t"/>
          <a:lstStyle>
            <a:lvl1pPr algn="ctr" defTabSz="914400">
              <a:lnSpc>
                <a:spcPct val="90000"/>
              </a:lnSpc>
              <a:defRPr b="1" spc="0" sz="3000">
                <a:solidFill>
                  <a:srgbClr val="197EA4"/>
                </a:solidFill>
                <a:uFill>
                  <a:solidFill>
                    <a:srgbClr val="197EA4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000">
                <a:solidFill>
                  <a:srgbClr val="197EA4"/>
                </a:solidFill>
                <a:uFill>
                  <a:solidFill>
                    <a:srgbClr val="197EA4"/>
                  </a:solidFill>
                </a:uFill>
              </a:rPr>
              <a:t>Title Text</a:t>
            </a:r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xfrm>
            <a:off x="2171700" y="2573753"/>
            <a:ext cx="4800600" cy="2569747"/>
          </a:xfrm>
          <a:prstGeom prst="rect">
            <a:avLst/>
          </a:prstGeom>
        </p:spPr>
        <p:txBody>
          <a:bodyPr/>
          <a:lstStyle>
            <a:lvl1pPr marL="352043" indent="-356615" algn="ctr" defTabSz="914400">
              <a:lnSpc>
                <a:spcPct val="100000"/>
              </a:lnSpc>
              <a:spcBef>
                <a:spcPts val="1200"/>
              </a:spcBef>
              <a:def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  <a:lvl2pPr marL="651052" indent="-312724" algn="ctr" defTabSz="914400">
              <a:lnSpc>
                <a:spcPct val="100000"/>
              </a:lnSpc>
              <a:spcBef>
                <a:spcPts val="1200"/>
              </a:spcBef>
              <a:buChar char="­"/>
              <a:def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2pPr>
            <a:lvl3pPr marL="1200150" indent="-285750" algn="ctr" defTabSz="914400">
              <a:lnSpc>
                <a:spcPct val="100000"/>
              </a:lnSpc>
              <a:spcBef>
                <a:spcPts val="1200"/>
              </a:spcBef>
              <a:buChar char="•"/>
              <a:def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3pPr>
            <a:lvl4pPr marL="1657350" indent="-285750" algn="ctr" defTabSz="914400">
              <a:lnSpc>
                <a:spcPct val="100000"/>
              </a:lnSpc>
              <a:spcBef>
                <a:spcPts val="1200"/>
              </a:spcBef>
              <a:buChar char="­"/>
              <a:def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4pPr>
            <a:lvl5pPr marL="625475" indent="-457200" algn="ctr" defTabSz="914400">
              <a:lnSpc>
                <a:spcPct val="100000"/>
              </a:lnSpc>
              <a:spcBef>
                <a:spcPts val="1200"/>
              </a:spcBef>
              <a:buChar char="•"/>
              <a:def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One</a:t>
            </a:r>
            <a:endParaRPr b="1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Two</a:t>
            </a:r>
            <a:endParaRPr b="1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2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Three</a:t>
            </a:r>
            <a:endParaRPr b="1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3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Four</a:t>
            </a:r>
            <a:endParaRPr b="1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4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circular logo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1143000" y="3257550"/>
            <a:ext cx="6867525" cy="188595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lnSpc>
                <a:spcPct val="80000"/>
              </a:lnSpc>
              <a:defRPr sz="1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5" name="Shape 75"/>
          <p:cNvSpPr/>
          <p:nvPr/>
        </p:nvSpPr>
        <p:spPr>
          <a:xfrm>
            <a:off x="2677011" y="2120519"/>
            <a:ext cx="1520712" cy="2"/>
          </a:xfrm>
          <a:prstGeom prst="line">
            <a:avLst/>
          </a:prstGeom>
          <a:ln w="3175">
            <a:solidFill>
              <a:srgbClr val="CBCBCB"/>
            </a:solidFill>
            <a:round/>
          </a:ln>
        </p:spPr>
        <p:txBody>
          <a:bodyPr lIns="34289" tIns="34289" rIns="34289" bIns="34289"/>
          <a:lstStyle/>
          <a:p>
            <a:pPr lvl="0">
              <a:defRPr sz="900">
                <a:solidFill>
                  <a:srgbClr val="000000"/>
                </a:solidFill>
              </a:defRPr>
            </a:pPr>
          </a:p>
        </p:txBody>
      </p:sp>
      <p:sp>
        <p:nvSpPr>
          <p:cNvPr id="76" name="Shape 76"/>
          <p:cNvSpPr/>
          <p:nvPr/>
        </p:nvSpPr>
        <p:spPr>
          <a:xfrm>
            <a:off x="4924643" y="2120519"/>
            <a:ext cx="1581421" cy="2"/>
          </a:xfrm>
          <a:prstGeom prst="line">
            <a:avLst/>
          </a:prstGeom>
          <a:ln w="3175">
            <a:solidFill>
              <a:srgbClr val="CBCBCB"/>
            </a:solidFill>
            <a:round/>
          </a:ln>
        </p:spPr>
        <p:txBody>
          <a:bodyPr lIns="34289" tIns="34289" rIns="34289" bIns="34289"/>
          <a:lstStyle/>
          <a:p>
            <a:pPr lvl="0">
              <a:defRPr sz="900">
                <a:solidFill>
                  <a:srgbClr val="000000"/>
                </a:solidFill>
              </a:defRPr>
            </a:pPr>
          </a:p>
        </p:txBody>
      </p:sp>
      <p:pic>
        <p:nvPicPr>
          <p:cNvPr id="77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97723" y="1839928"/>
            <a:ext cx="726923" cy="561186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Shape 78"/>
          <p:cNvSpPr/>
          <p:nvPr/>
        </p:nvSpPr>
        <p:spPr>
          <a:xfrm>
            <a:off x="2467399" y="3452007"/>
            <a:ext cx="4248060" cy="2261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8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gradFill>
            <a:gsLst>
              <a:gs pos="0">
                <a:srgbClr val="000000">
                  <a:alpha val="20000"/>
                </a:srgbClr>
              </a:gs>
              <a:gs pos="100000">
                <a:srgbClr val="656565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38100" tIns="38100" rIns="38100" bIns="38100"/>
          <a:lstStyle/>
          <a:p>
            <a:pPr lvl="0" defTabSz="914400">
              <a:defRPr sz="1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9" name="Shape 79"/>
          <p:cNvSpPr/>
          <p:nvPr>
            <p:ph type="title"/>
          </p:nvPr>
        </p:nvSpPr>
        <p:spPr>
          <a:xfrm>
            <a:off x="1682749" y="2190753"/>
            <a:ext cx="5829302" cy="1102522"/>
          </a:xfrm>
          <a:prstGeom prst="rect">
            <a:avLst/>
          </a:prstGeom>
        </p:spPr>
        <p:txBody>
          <a:bodyPr/>
          <a:lstStyle>
            <a:lvl1pPr algn="ctr" defTabSz="914400">
              <a:lnSpc>
                <a:spcPct val="90000"/>
              </a:lnSpc>
              <a:defRPr b="1" spc="0" sz="3000">
                <a:solidFill>
                  <a:srgbClr val="197EA4"/>
                </a:solidFill>
                <a:uFill>
                  <a:solidFill>
                    <a:srgbClr val="197EA4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000">
                <a:solidFill>
                  <a:srgbClr val="197EA4"/>
                </a:solidFill>
                <a:uFill>
                  <a:solidFill>
                    <a:srgbClr val="197EA4"/>
                  </a:solidFill>
                </a:u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7_Couchbase Theme 2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1143000" y="3257550"/>
            <a:ext cx="6858000" cy="1885950"/>
          </a:xfrm>
          <a:prstGeom prst="rect">
            <a:avLst/>
          </a:prstGeom>
          <a:gradFill>
            <a:gsLst>
              <a:gs pos="0">
                <a:srgbClr val="D0D0D5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 lvl="0" marR="40639" algn="ctr" defTabSz="914400">
              <a:defRPr sz="3000">
                <a:solidFill>
                  <a:srgbClr val="000000"/>
                </a:solidFill>
                <a:uFill>
                  <a:solidFill/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82" name="image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5395" y="4648200"/>
            <a:ext cx="789387" cy="451248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Shape 83"/>
          <p:cNvSpPr/>
          <p:nvPr>
            <p:ph type="title"/>
          </p:nvPr>
        </p:nvSpPr>
        <p:spPr>
          <a:xfrm>
            <a:off x="1485900" y="285750"/>
            <a:ext cx="6172200" cy="1143000"/>
          </a:xfrm>
          <a:prstGeom prst="rect">
            <a:avLst/>
          </a:prstGeom>
        </p:spPr>
        <p:txBody>
          <a:bodyPr anchor="t"/>
          <a:lstStyle>
            <a:lvl1pPr algn="ctr" defTabSz="914400">
              <a:lnSpc>
                <a:spcPct val="90000"/>
              </a:lnSpc>
              <a:defRPr b="1" spc="0" sz="3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Title Text</a:t>
            </a:r>
          </a:p>
        </p:txBody>
      </p:sp>
      <p:sp>
        <p:nvSpPr>
          <p:cNvPr id="84" name="Shape 84"/>
          <p:cNvSpPr/>
          <p:nvPr>
            <p:ph type="body" idx="1"/>
          </p:nvPr>
        </p:nvSpPr>
        <p:spPr>
          <a:xfrm>
            <a:off x="1602581" y="1428750"/>
            <a:ext cx="6055519" cy="3714750"/>
          </a:xfrm>
          <a:prstGeom prst="rect">
            <a:avLst/>
          </a:prstGeom>
        </p:spPr>
        <p:txBody>
          <a:bodyPr/>
          <a:lstStyle>
            <a:lvl1pPr marL="257175" indent="-257175" defTabSz="914400">
              <a:lnSpc>
                <a:spcPct val="100000"/>
              </a:lnSpc>
              <a:spcBef>
                <a:spcPts val="1200"/>
              </a:spcBef>
              <a:buClr>
                <a:srgbClr val="197EA4"/>
              </a:buClr>
              <a:buSzPct val="100000"/>
              <a:buFont typeface="Lucida Grande"/>
              <a:buChar char="•"/>
              <a:def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  <a:lvl2pPr marL="651191" indent="-311466" defTabSz="914400">
              <a:lnSpc>
                <a:spcPct val="100000"/>
              </a:lnSpc>
              <a:spcBef>
                <a:spcPts val="1200"/>
              </a:spcBef>
              <a:buClr>
                <a:srgbClr val="197EA4"/>
              </a:buClr>
              <a:buFont typeface="Lucida Grande"/>
              <a:buChar char="­"/>
              <a:def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2pPr>
            <a:lvl3pPr marL="1200150" indent="-285750" defTabSz="914400">
              <a:lnSpc>
                <a:spcPct val="100000"/>
              </a:lnSpc>
              <a:spcBef>
                <a:spcPts val="1200"/>
              </a:spcBef>
              <a:buClr>
                <a:srgbClr val="197EA4"/>
              </a:buClr>
              <a:buFont typeface="Lucida Grande"/>
              <a:buChar char="•"/>
              <a:def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3pPr>
            <a:lvl4pPr marL="1657350" indent="-285750" defTabSz="914400">
              <a:lnSpc>
                <a:spcPct val="100000"/>
              </a:lnSpc>
              <a:spcBef>
                <a:spcPts val="1200"/>
              </a:spcBef>
              <a:buClr>
                <a:srgbClr val="197EA4"/>
              </a:buClr>
              <a:buFont typeface="Lucida Grande"/>
              <a:buChar char="­"/>
              <a:def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4pPr>
            <a:lvl5pPr marL="625475" indent="-457200" defTabSz="914400">
              <a:lnSpc>
                <a:spcPct val="100000"/>
              </a:lnSpc>
              <a:spcBef>
                <a:spcPts val="1200"/>
              </a:spcBef>
              <a:buClr>
                <a:srgbClr val="197EA4"/>
              </a:buClr>
              <a:buFont typeface="Lucida Grande"/>
              <a:buChar char="•"/>
              <a:def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One</a:t>
            </a:r>
            <a:endParaRPr b="1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Two</a:t>
            </a:r>
            <a:endParaRPr b="1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2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Three</a:t>
            </a:r>
            <a:endParaRPr b="1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3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Four</a:t>
            </a:r>
            <a:endParaRPr b="1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4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1143000" y="3257550"/>
            <a:ext cx="6867525" cy="188595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lnSpc>
                <a:spcPct val="80000"/>
              </a:lnSpc>
              <a:defRPr sz="1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87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5389" y="4648197"/>
            <a:ext cx="788992" cy="450853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/>
          <p:nvPr>
            <p:ph type="title"/>
          </p:nvPr>
        </p:nvSpPr>
        <p:spPr>
          <a:xfrm>
            <a:off x="1485900" y="285750"/>
            <a:ext cx="6172200" cy="1143238"/>
          </a:xfrm>
          <a:prstGeom prst="rect">
            <a:avLst/>
          </a:prstGeom>
        </p:spPr>
        <p:txBody>
          <a:bodyPr anchor="t"/>
          <a:lstStyle>
            <a:lvl1pPr algn="ctr" defTabSz="914400">
              <a:lnSpc>
                <a:spcPct val="90000"/>
              </a:lnSpc>
              <a:defRPr b="1" spc="0" sz="3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Title Text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1602579" y="1428987"/>
            <a:ext cx="6055521" cy="3714514"/>
          </a:xfrm>
          <a:prstGeom prst="rect">
            <a:avLst/>
          </a:prstGeom>
        </p:spPr>
        <p:txBody>
          <a:bodyPr/>
          <a:lstStyle>
            <a:lvl1pPr marL="260604" indent="-260604" defTabSz="914400">
              <a:lnSpc>
                <a:spcPct val="100000"/>
              </a:lnSpc>
              <a:spcBef>
                <a:spcPts val="1200"/>
              </a:spcBef>
              <a:buClr>
                <a:srgbClr val="197EA4"/>
              </a:buClr>
              <a:buSzPct val="100000"/>
              <a:buFont typeface="Lucida Grande"/>
              <a:buChar char="•"/>
              <a:def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  <a:lvl2pPr marL="651052" indent="-312724" defTabSz="914400">
              <a:lnSpc>
                <a:spcPct val="100000"/>
              </a:lnSpc>
              <a:spcBef>
                <a:spcPts val="1200"/>
              </a:spcBef>
              <a:buClr>
                <a:srgbClr val="197EA4"/>
              </a:buClr>
              <a:buFont typeface="Lucida Grande"/>
              <a:buChar char="­"/>
              <a:def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2pPr>
            <a:lvl3pPr marL="1200150" indent="-285750" defTabSz="914400">
              <a:lnSpc>
                <a:spcPct val="100000"/>
              </a:lnSpc>
              <a:spcBef>
                <a:spcPts val="1200"/>
              </a:spcBef>
              <a:buClr>
                <a:srgbClr val="197EA4"/>
              </a:buClr>
              <a:buFont typeface="Lucida Grande"/>
              <a:buChar char="•"/>
              <a:def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3pPr>
            <a:lvl4pPr marL="1657350" indent="-285750" defTabSz="914400">
              <a:lnSpc>
                <a:spcPct val="100000"/>
              </a:lnSpc>
              <a:spcBef>
                <a:spcPts val="1200"/>
              </a:spcBef>
              <a:buClr>
                <a:srgbClr val="197EA4"/>
              </a:buClr>
              <a:buFont typeface="Lucida Grande"/>
              <a:buChar char="­"/>
              <a:def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4pPr>
            <a:lvl5pPr marL="625475" indent="-457200" defTabSz="914400">
              <a:lnSpc>
                <a:spcPct val="100000"/>
              </a:lnSpc>
              <a:spcBef>
                <a:spcPts val="1200"/>
              </a:spcBef>
              <a:buClr>
                <a:srgbClr val="197EA4"/>
              </a:buClr>
              <a:buFont typeface="Lucida Grande"/>
              <a:buChar char="•"/>
              <a:def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One</a:t>
            </a:r>
            <a:endParaRPr b="1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Two</a:t>
            </a:r>
            <a:endParaRPr b="1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2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Three</a:t>
            </a:r>
            <a:endParaRPr b="1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3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Four</a:t>
            </a:r>
            <a:endParaRPr b="1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4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xfrm>
            <a:off x="1485900" y="694730"/>
            <a:ext cx="6172200" cy="848322"/>
          </a:xfrm>
          <a:prstGeom prst="rect">
            <a:avLst/>
          </a:prstGeom>
        </p:spPr>
        <p:txBody>
          <a:bodyPr lIns="34288" tIns="34288" rIns="34288" bIns="34288">
            <a:normAutofit fontScale="100000" lnSpcReduction="0"/>
          </a:bodyPr>
          <a:lstStyle>
            <a:lvl1pPr algn="ctr">
              <a:defRPr spc="0" sz="4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92" name="Shape 92"/>
          <p:cNvSpPr/>
          <p:nvPr>
            <p:ph type="body" idx="1"/>
          </p:nvPr>
        </p:nvSpPr>
        <p:spPr>
          <a:xfrm>
            <a:off x="1485900" y="1543050"/>
            <a:ext cx="6172200" cy="2957514"/>
          </a:xfrm>
          <a:prstGeom prst="rect">
            <a:avLst/>
          </a:prstGeom>
        </p:spPr>
        <p:txBody>
          <a:bodyPr lIns="34288" tIns="34288" rIns="34288" bIns="34288">
            <a:normAutofit fontScale="100000" lnSpcReduction="0"/>
          </a:bodyPr>
          <a:lstStyle>
            <a:lvl1pPr marL="321468" indent="-321468">
              <a:lnSpc>
                <a:spcPct val="100000"/>
              </a:lnSpc>
              <a:spcBef>
                <a:spcPts val="700"/>
              </a:spcBef>
              <a:buSzPct val="100000"/>
              <a:buFont typeface="Arial"/>
              <a:buChar char="•"/>
              <a:defRPr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63360" indent="-306160">
              <a:lnSpc>
                <a:spcPct val="100000"/>
              </a:lnSpc>
              <a:spcBef>
                <a:spcPts val="700"/>
              </a:spcBef>
              <a:buFont typeface="Arial"/>
              <a:buChar char="–"/>
              <a:defRPr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indent="-2857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defRPr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indent="-342900">
              <a:lnSpc>
                <a:spcPct val="100000"/>
              </a:lnSpc>
              <a:spcBef>
                <a:spcPts val="700"/>
              </a:spcBef>
              <a:buFont typeface="Arial"/>
              <a:buChar char="–"/>
              <a:defRPr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1700" indent="-342900">
              <a:lnSpc>
                <a:spcPct val="100000"/>
              </a:lnSpc>
              <a:spcBef>
                <a:spcPts val="700"/>
              </a:spcBef>
              <a:buFont typeface="Arial"/>
              <a:buChar char="»"/>
              <a:defRPr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/>
            </a:pPr>
            <a:r>
              <a:rPr sz="3000"/>
              <a:t>Body Level One</a:t>
            </a:r>
            <a:endParaRPr sz="3000"/>
          </a:p>
          <a:p>
            <a:pPr lvl="1">
              <a:defRPr sz="1800"/>
            </a:pPr>
            <a:r>
              <a:rPr sz="3000"/>
              <a:t>Body Level Two</a:t>
            </a:r>
            <a:endParaRPr sz="3000"/>
          </a:p>
          <a:p>
            <a:pPr lvl="2">
              <a:defRPr sz="1800"/>
            </a:pPr>
            <a:r>
              <a:rPr sz="3000"/>
              <a:t>Body Level Three</a:t>
            </a:r>
            <a:endParaRPr sz="3000"/>
          </a:p>
          <a:p>
            <a:pPr lvl="3">
              <a:defRPr sz="1800"/>
            </a:pPr>
            <a:r>
              <a:rPr sz="3000"/>
              <a:t>Body Level Four</a:t>
            </a:r>
            <a:endParaRPr sz="3000"/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  <p:sp>
        <p:nvSpPr>
          <p:cNvPr id="93" name="Shape 93"/>
          <p:cNvSpPr/>
          <p:nvPr>
            <p:ph type="sldNum" sz="quarter" idx="2"/>
          </p:nvPr>
        </p:nvSpPr>
        <p:spPr>
          <a:xfrm>
            <a:off x="4244907" y="4320236"/>
            <a:ext cx="654186" cy="155267"/>
          </a:xfrm>
          <a:prstGeom prst="rect">
            <a:avLst/>
          </a:prstGeom>
        </p:spPr>
        <p:txBody>
          <a:bodyPr lIns="34288" tIns="34288" rIns="34288" bIns="34288"/>
          <a:lstStyle>
            <a:lvl1pPr algn="ctr">
              <a:defRPr sz="600">
                <a:solidFill>
                  <a:srgbClr val="888888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_Couchbase Theme 2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143000" y="3257550"/>
            <a:ext cx="6858000" cy="1885950"/>
          </a:xfrm>
          <a:prstGeom prst="rect">
            <a:avLst/>
          </a:prstGeom>
          <a:gradFill>
            <a:gsLst>
              <a:gs pos="0">
                <a:srgbClr val="D0D0D5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 lvl="0" marR="40639" algn="ctr" defTabSz="914400">
              <a:defRPr sz="3000">
                <a:solidFill>
                  <a:srgbClr val="000000"/>
                </a:solidFill>
                <a:uFill>
                  <a:solidFill/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6" name="Shape 96"/>
          <p:cNvSpPr/>
          <p:nvPr/>
        </p:nvSpPr>
        <p:spPr>
          <a:xfrm>
            <a:off x="2676524" y="2120502"/>
            <a:ext cx="1521620" cy="1192"/>
          </a:xfrm>
          <a:prstGeom prst="line">
            <a:avLst/>
          </a:prstGeom>
          <a:ln w="3175">
            <a:solidFill>
              <a:srgbClr val="CBCBCB"/>
            </a:solidFill>
            <a:round/>
          </a:ln>
        </p:spPr>
        <p:txBody>
          <a:bodyPr lIns="34289" tIns="34289" rIns="34289" bIns="34289"/>
          <a:lstStyle/>
          <a:p>
            <a:pPr lvl="0">
              <a:defRPr sz="900">
                <a:solidFill>
                  <a:srgbClr val="000000"/>
                </a:solidFill>
              </a:defRPr>
            </a:pPr>
          </a:p>
        </p:txBody>
      </p:sp>
      <p:sp>
        <p:nvSpPr>
          <p:cNvPr id="97" name="Shape 97"/>
          <p:cNvSpPr/>
          <p:nvPr/>
        </p:nvSpPr>
        <p:spPr>
          <a:xfrm>
            <a:off x="4924424" y="2120502"/>
            <a:ext cx="1581151" cy="1192"/>
          </a:xfrm>
          <a:prstGeom prst="line">
            <a:avLst/>
          </a:prstGeom>
          <a:ln w="3175">
            <a:solidFill>
              <a:srgbClr val="CBCBCB"/>
            </a:solidFill>
            <a:round/>
          </a:ln>
        </p:spPr>
        <p:txBody>
          <a:bodyPr lIns="34289" tIns="34289" rIns="34289" bIns="34289"/>
          <a:lstStyle/>
          <a:p>
            <a:pPr lvl="0">
              <a:defRPr sz="900">
                <a:solidFill>
                  <a:srgbClr val="000000"/>
                </a:solidFill>
              </a:defRPr>
            </a:pPr>
          </a:p>
        </p:txBody>
      </p:sp>
      <p:pic>
        <p:nvPicPr>
          <p:cNvPr id="98" name="image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98143" y="1839514"/>
            <a:ext cx="726282" cy="561977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Shape 99"/>
          <p:cNvSpPr/>
          <p:nvPr/>
        </p:nvSpPr>
        <p:spPr>
          <a:xfrm>
            <a:off x="2466866" y="3451615"/>
            <a:ext cx="4248153" cy="2262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gradFill>
            <a:gsLst>
              <a:gs pos="0">
                <a:srgbClr val="000000">
                  <a:alpha val="19999"/>
                </a:srgbClr>
              </a:gs>
              <a:gs pos="100000">
                <a:srgbClr val="656565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 lvl="0" marR="40639" algn="ctr" defTabSz="914400">
              <a:defRPr sz="3000">
                <a:solidFill>
                  <a:srgbClr val="000000"/>
                </a:solidFill>
                <a:uFill>
                  <a:solidFill/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0" name="Shape 100"/>
          <p:cNvSpPr/>
          <p:nvPr>
            <p:ph type="title"/>
          </p:nvPr>
        </p:nvSpPr>
        <p:spPr>
          <a:xfrm>
            <a:off x="1485900" y="285750"/>
            <a:ext cx="6172200" cy="1143000"/>
          </a:xfrm>
          <a:prstGeom prst="rect">
            <a:avLst/>
          </a:prstGeom>
        </p:spPr>
        <p:txBody>
          <a:bodyPr anchor="t"/>
          <a:lstStyle>
            <a:lvl1pPr algn="ctr" defTabSz="914400">
              <a:lnSpc>
                <a:spcPct val="90000"/>
              </a:lnSpc>
              <a:defRPr b="1" spc="0" sz="3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Title Text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xfrm>
            <a:off x="1602581" y="1428750"/>
            <a:ext cx="6055519" cy="3714750"/>
          </a:xfrm>
          <a:prstGeom prst="rect">
            <a:avLst/>
          </a:prstGeom>
        </p:spPr>
        <p:txBody>
          <a:bodyPr/>
          <a:lstStyle>
            <a:lvl1pPr marL="257175" indent="-257175" defTabSz="914400">
              <a:lnSpc>
                <a:spcPct val="100000"/>
              </a:lnSpc>
              <a:spcBef>
                <a:spcPts val="1200"/>
              </a:spcBef>
              <a:buClr>
                <a:srgbClr val="197EA4"/>
              </a:buClr>
              <a:buSzPct val="100000"/>
              <a:buFont typeface="Lucida Grande"/>
              <a:buChar char="•"/>
              <a:def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  <a:lvl2pPr marL="651191" indent="-311466" defTabSz="914400">
              <a:lnSpc>
                <a:spcPct val="100000"/>
              </a:lnSpc>
              <a:spcBef>
                <a:spcPts val="1200"/>
              </a:spcBef>
              <a:buClr>
                <a:srgbClr val="197EA4"/>
              </a:buClr>
              <a:buFont typeface="Lucida Grande"/>
              <a:buChar char="­"/>
              <a:def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2pPr>
            <a:lvl3pPr marL="1200150" indent="-285750" defTabSz="914400">
              <a:lnSpc>
                <a:spcPct val="100000"/>
              </a:lnSpc>
              <a:spcBef>
                <a:spcPts val="1200"/>
              </a:spcBef>
              <a:buClr>
                <a:srgbClr val="197EA4"/>
              </a:buClr>
              <a:buFont typeface="Lucida Grande"/>
              <a:buChar char="•"/>
              <a:def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3pPr>
            <a:lvl4pPr marL="1657350" indent="-285750" defTabSz="914400">
              <a:lnSpc>
                <a:spcPct val="100000"/>
              </a:lnSpc>
              <a:spcBef>
                <a:spcPts val="1200"/>
              </a:spcBef>
              <a:buClr>
                <a:srgbClr val="197EA4"/>
              </a:buClr>
              <a:buFont typeface="Lucida Grande"/>
              <a:buChar char="­"/>
              <a:def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4pPr>
            <a:lvl5pPr marL="625475" indent="-457200" defTabSz="914400">
              <a:lnSpc>
                <a:spcPct val="100000"/>
              </a:lnSpc>
              <a:spcBef>
                <a:spcPts val="1200"/>
              </a:spcBef>
              <a:buClr>
                <a:srgbClr val="197EA4"/>
              </a:buClr>
              <a:buFont typeface="Lucida Grande"/>
              <a:buChar char="•"/>
              <a:def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One</a:t>
            </a:r>
            <a:endParaRPr b="1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Two</a:t>
            </a:r>
            <a:endParaRPr b="1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2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Three</a:t>
            </a:r>
            <a:endParaRPr b="1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3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Four</a:t>
            </a:r>
            <a:endParaRPr b="1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4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1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9942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86800" y="149662"/>
            <a:ext cx="278505" cy="27850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0" dir="5400000">
              <a:srgbClr val="1E1C1C">
                <a:alpha val="20000"/>
              </a:srgbClr>
            </a:outerShdw>
          </a:effectLst>
        </p:spPr>
      </p:pic>
      <p:sp>
        <p:nvSpPr>
          <p:cNvPr id="15" name="Shape 15"/>
          <p:cNvSpPr/>
          <p:nvPr>
            <p:ph type="title"/>
          </p:nvPr>
        </p:nvSpPr>
        <p:spPr>
          <a:xfrm>
            <a:off x="466344" y="0"/>
            <a:ext cx="7998595" cy="875539"/>
          </a:xfrm>
          <a:prstGeom prst="rect">
            <a:avLst/>
          </a:prstGeom>
          <a:effectLst>
            <a:outerShdw sx="100000" sy="100000" kx="0" ky="0" algn="b" rotWithShape="0" blurRad="127000" dist="0" dir="2700000">
              <a:srgbClr val="000000">
                <a:alpha val="20000"/>
              </a:srgbClr>
            </a:outerShdw>
          </a:effectLst>
        </p:spPr>
        <p:txBody>
          <a:bodyPr lIns="45718" tIns="45718" rIns="45718" bIns="45718" anchor="b"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9" sz="2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6" name="Shape 16"/>
          <p:cNvSpPr/>
          <p:nvPr>
            <p:ph type="body" idx="1"/>
          </p:nvPr>
        </p:nvSpPr>
        <p:spPr>
          <a:xfrm>
            <a:off x="457200" y="1096469"/>
            <a:ext cx="8007740" cy="4047032"/>
          </a:xfrm>
          <a:prstGeom prst="rect">
            <a:avLst/>
          </a:prstGeom>
        </p:spPr>
        <p:txBody>
          <a:bodyPr lIns="45718" tIns="45718" rIns="45718" bIns="45718"/>
          <a:lstStyle>
            <a:lvl1pPr marL="228600" indent="-228600"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▪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76250" indent="-247650">
              <a:spcBef>
                <a:spcPts val="0"/>
              </a:spcBef>
              <a:buClr>
                <a:srgbClr val="1BB2E2"/>
              </a:buClr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684212" indent="-228600">
              <a:spcBef>
                <a:spcPts val="0"/>
              </a:spcBef>
              <a:buClr>
                <a:srgbClr val="1BB2E2"/>
              </a:buClr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884237" indent="-257175">
              <a:spcBef>
                <a:spcPts val="0"/>
              </a:spcBef>
              <a:buClr>
                <a:srgbClr val="1BB2E2"/>
              </a:buClr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055687" indent="-257175">
              <a:spcBef>
                <a:spcPts val="0"/>
              </a:spcBef>
              <a:buClr>
                <a:srgbClr val="1BB2E2"/>
              </a:buClr>
              <a:buFont typeface="Wingdings"/>
              <a:buChar char="»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E1C1C"/>
                </a:solidFill>
              </a:rPr>
              <a:t>Body Level One</a:t>
            </a:r>
            <a:endParaRPr sz="2400">
              <a:solidFill>
                <a:srgbClr val="1E1C1C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E1C1C"/>
                </a:solidFill>
              </a:rPr>
              <a:t>Body Level Two</a:t>
            </a:r>
            <a:endParaRPr sz="2400">
              <a:solidFill>
                <a:srgbClr val="1E1C1C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E1C1C"/>
                </a:solidFill>
              </a:rPr>
              <a:t>Body Level Three</a:t>
            </a:r>
            <a:endParaRPr sz="2400">
              <a:solidFill>
                <a:srgbClr val="1E1C1C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E1C1C"/>
                </a:solidFill>
              </a:rPr>
              <a:t>Body Level Four</a:t>
            </a:r>
            <a:endParaRPr sz="2400">
              <a:solidFill>
                <a:srgbClr val="1E1C1C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E1C1C"/>
                </a:solidFill>
              </a:rPr>
              <a:t>Body Level Five</a:t>
            </a:r>
          </a:p>
        </p:txBody>
      </p:sp>
      <p:sp>
        <p:nvSpPr>
          <p:cNvPr id="17" name="Shape 17"/>
          <p:cNvSpPr/>
          <p:nvPr>
            <p:ph type="sldNum" sz="quarter" idx="2"/>
          </p:nvPr>
        </p:nvSpPr>
        <p:spPr>
          <a:xfrm>
            <a:off x="8229600" y="4794963"/>
            <a:ext cx="740664" cy="218439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8" name="Shape 18"/>
          <p:cNvSpPr/>
          <p:nvPr/>
        </p:nvSpPr>
        <p:spPr>
          <a:xfrm>
            <a:off x="164592" y="4767262"/>
            <a:ext cx="1035604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800">
                <a:solidFill>
                  <a:srgbClr val="CCCCCC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CCCCCC"/>
                </a:solidFill>
              </a:rPr>
              <a:t>©2014 Couchbase Inc.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Tex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1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9942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86800" y="149662"/>
            <a:ext cx="278505" cy="27850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0" dir="5400000">
              <a:srgbClr val="1E1C1C">
                <a:alpha val="20000"/>
              </a:srgbClr>
            </a:outerShdw>
          </a:effectLst>
        </p:spPr>
      </p:pic>
      <p:sp>
        <p:nvSpPr>
          <p:cNvPr id="22" name="Shape 22"/>
          <p:cNvSpPr/>
          <p:nvPr>
            <p:ph type="title"/>
          </p:nvPr>
        </p:nvSpPr>
        <p:spPr>
          <a:xfrm>
            <a:off x="466344" y="0"/>
            <a:ext cx="7998595" cy="875539"/>
          </a:xfrm>
          <a:prstGeom prst="rect">
            <a:avLst/>
          </a:prstGeom>
        </p:spPr>
        <p:txBody>
          <a:bodyPr lIns="45718" tIns="45718" rIns="45718" bIns="45718" anchor="b"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9" sz="2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096469"/>
            <a:ext cx="8007740" cy="4047032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spcBef>
                <a:spcPts val="0"/>
              </a:spcBef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indent="0">
              <a:spcBef>
                <a:spcPts val="0"/>
              </a:spcBef>
              <a:buSzTx/>
              <a:buNone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indent="0">
              <a:spcBef>
                <a:spcPts val="0"/>
              </a:spcBef>
              <a:buSzTx/>
              <a:buNone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indent="0">
              <a:spcBef>
                <a:spcPts val="0"/>
              </a:spcBef>
              <a:buSzTx/>
              <a:buNone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indent="0">
              <a:spcBef>
                <a:spcPts val="0"/>
              </a:spcBef>
              <a:buSzTx/>
              <a:buNone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E1C1C"/>
                </a:solidFill>
              </a:rPr>
              <a:t>Body Level One</a:t>
            </a:r>
            <a:endParaRPr sz="2400">
              <a:solidFill>
                <a:srgbClr val="1E1C1C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E1C1C"/>
                </a:solidFill>
              </a:rPr>
              <a:t>Body Level Two</a:t>
            </a:r>
            <a:endParaRPr sz="2400">
              <a:solidFill>
                <a:srgbClr val="1E1C1C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E1C1C"/>
                </a:solidFill>
              </a:rPr>
              <a:t>Body Level Three</a:t>
            </a:r>
            <a:endParaRPr sz="2400">
              <a:solidFill>
                <a:srgbClr val="1E1C1C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E1C1C"/>
                </a:solidFill>
              </a:rPr>
              <a:t>Body Level Four</a:t>
            </a:r>
            <a:endParaRPr sz="2400">
              <a:solidFill>
                <a:srgbClr val="1E1C1C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E1C1C"/>
                </a:solidFill>
              </a:rPr>
              <a:t>Body Level Five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xfrm>
            <a:off x="8229600" y="4794963"/>
            <a:ext cx="740664" cy="218439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25" name="Shape 25"/>
          <p:cNvSpPr/>
          <p:nvPr/>
        </p:nvSpPr>
        <p:spPr>
          <a:xfrm>
            <a:off x="164592" y="4767262"/>
            <a:ext cx="1035604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800">
                <a:solidFill>
                  <a:srgbClr val="CCCCCC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CCCCCC"/>
                </a:solidFill>
              </a:rPr>
              <a:t>©2014 Couchbase Inc.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1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9942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86800" y="149662"/>
            <a:ext cx="278505" cy="27850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0" dir="5400000">
              <a:srgbClr val="1E1C1C">
                <a:alpha val="20000"/>
              </a:srgbClr>
            </a:outerShdw>
          </a:effectLst>
        </p:spPr>
      </p:pic>
      <p:sp>
        <p:nvSpPr>
          <p:cNvPr id="29" name="Shape 29"/>
          <p:cNvSpPr/>
          <p:nvPr>
            <p:ph type="title"/>
          </p:nvPr>
        </p:nvSpPr>
        <p:spPr>
          <a:xfrm>
            <a:off x="466344" y="0"/>
            <a:ext cx="7998595" cy="875539"/>
          </a:xfrm>
          <a:prstGeom prst="rect">
            <a:avLst/>
          </a:prstGeom>
        </p:spPr>
        <p:txBody>
          <a:bodyPr lIns="45718" tIns="45718" rIns="45718" bIns="45718" anchor="b"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9" sz="2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xfrm>
            <a:off x="8229600" y="4794963"/>
            <a:ext cx="740664" cy="218439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31" name="Shape 31"/>
          <p:cNvSpPr/>
          <p:nvPr/>
        </p:nvSpPr>
        <p:spPr>
          <a:xfrm>
            <a:off x="164592" y="4767262"/>
            <a:ext cx="1035604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800">
                <a:solidFill>
                  <a:srgbClr val="CCCCCC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CCCCCC"/>
                </a:solidFill>
              </a:rPr>
              <a:t>©2014 Couchbase Inc.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Break (Blue)">
    <p:bg>
      <p:bgPr>
        <a:solidFill>
          <a:srgbClr val="1BB2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685800" y="0"/>
            <a:ext cx="7772400" cy="2986185"/>
          </a:xfrm>
          <a:prstGeom prst="rect">
            <a:avLst/>
          </a:prstGeom>
          <a:effectLst>
            <a:outerShdw sx="100000" sy="100000" kx="0" ky="0" algn="b" rotWithShape="0" blurRad="127000" dist="0" dir="2700000">
              <a:srgbClr val="000000">
                <a:alpha val="20000"/>
              </a:srgbClr>
            </a:outerShdw>
          </a:effectLst>
        </p:spPr>
        <p:txBody>
          <a:bodyPr lIns="45718" tIns="45718" rIns="45718" bIns="45718" anchor="b"/>
          <a:lstStyle>
            <a:lvl1pPr algn="ctr">
              <a:defRPr b="1" spc="0" sz="29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9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xfrm>
            <a:off x="1371600" y="3063238"/>
            <a:ext cx="6400800" cy="2080263"/>
          </a:xfrm>
          <a:prstGeom prst="rect">
            <a:avLst/>
          </a:prstGeom>
        </p:spPr>
        <p:txBody>
          <a:bodyPr lIns="45718" tIns="45718" rIns="45718" bIns="45718"/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322791" indent="-211666" algn="ctr">
              <a:lnSpc>
                <a:spcPct val="100000"/>
              </a:lnSpc>
              <a:spcBef>
                <a:spcPts val="0"/>
              </a:spcBef>
              <a:defRPr sz="2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322791" indent="-211666" algn="ctr">
              <a:lnSpc>
                <a:spcPct val="100000"/>
              </a:lnSpc>
              <a:spcBef>
                <a:spcPts val="0"/>
              </a:spcBef>
              <a:defRPr sz="2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322791" indent="-211666" algn="ctr">
              <a:lnSpc>
                <a:spcPct val="100000"/>
              </a:lnSpc>
              <a:spcBef>
                <a:spcPts val="0"/>
              </a:spcBef>
              <a:defRPr sz="2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322791" indent="-211666" algn="ctr">
              <a:lnSpc>
                <a:spcPct val="100000"/>
              </a:lnSpc>
              <a:spcBef>
                <a:spcPts val="0"/>
              </a:spcBef>
              <a:defRPr sz="2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One</a:t>
            </a:r>
            <a:endParaRPr sz="20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Two</a:t>
            </a:r>
            <a:endParaRPr sz="20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Three</a:t>
            </a:r>
            <a:endParaRPr sz="20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Four</a:t>
            </a:r>
            <a:endParaRPr sz="20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Five</a:t>
            </a:r>
          </a:p>
        </p:txBody>
      </p:sp>
      <p:pic>
        <p:nvPicPr>
          <p:cNvPr id="35" name="image2.png" descr="bug test-0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24370" y="351896"/>
            <a:ext cx="495262" cy="4952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Break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xfrm>
            <a:off x="685800" y="0"/>
            <a:ext cx="7772400" cy="2986185"/>
          </a:xfrm>
          <a:prstGeom prst="rect">
            <a:avLst/>
          </a:prstGeom>
        </p:spPr>
        <p:txBody>
          <a:bodyPr lIns="45718" tIns="45718" rIns="45718" bIns="45718" anchor="b"/>
          <a:lstStyle>
            <a:lvl1pPr algn="ctr">
              <a:defRPr b="1" spc="0" sz="2900">
                <a:solidFill>
                  <a:srgbClr val="E40121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900">
                <a:solidFill>
                  <a:srgbClr val="E40121"/>
                </a:solidFill>
              </a:rPr>
              <a:t>Title Text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xfrm>
            <a:off x="1371600" y="3063238"/>
            <a:ext cx="6400800" cy="2080263"/>
          </a:xfrm>
          <a:prstGeom prst="rect">
            <a:avLst/>
          </a:prstGeom>
        </p:spPr>
        <p:txBody>
          <a:bodyPr lIns="45718" tIns="45718" rIns="45718" bIns="45718"/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rgbClr val="E4012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322791" indent="-211666" algn="ctr">
              <a:lnSpc>
                <a:spcPct val="100000"/>
              </a:lnSpc>
              <a:spcBef>
                <a:spcPts val="0"/>
              </a:spcBef>
              <a:defRPr sz="2000">
                <a:solidFill>
                  <a:srgbClr val="E4012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322791" indent="-211666" algn="ctr">
              <a:lnSpc>
                <a:spcPct val="100000"/>
              </a:lnSpc>
              <a:spcBef>
                <a:spcPts val="0"/>
              </a:spcBef>
              <a:defRPr sz="2000">
                <a:solidFill>
                  <a:srgbClr val="E4012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322791" indent="-211666" algn="ctr">
              <a:lnSpc>
                <a:spcPct val="100000"/>
              </a:lnSpc>
              <a:spcBef>
                <a:spcPts val="0"/>
              </a:spcBef>
              <a:defRPr sz="2000">
                <a:solidFill>
                  <a:srgbClr val="E4012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322791" indent="-211666" algn="ctr">
              <a:lnSpc>
                <a:spcPct val="100000"/>
              </a:lnSpc>
              <a:spcBef>
                <a:spcPts val="0"/>
              </a:spcBef>
              <a:defRPr sz="2000">
                <a:solidFill>
                  <a:srgbClr val="E40121"/>
                </a:solidFill>
                <a:latin typeface="Corbel"/>
                <a:ea typeface="Corbel"/>
                <a:cs typeface="Corbel"/>
                <a:sym typeface="Corbel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E40121"/>
                </a:solidFill>
              </a:rPr>
              <a:t>Body Level One</a:t>
            </a:r>
            <a:endParaRPr sz="2000">
              <a:solidFill>
                <a:srgbClr val="E4012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E40121"/>
                </a:solidFill>
              </a:rPr>
              <a:t>Body Level Two</a:t>
            </a:r>
            <a:endParaRPr sz="2000">
              <a:solidFill>
                <a:srgbClr val="E4012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E40121"/>
                </a:solidFill>
              </a:rPr>
              <a:t>Body Level Three</a:t>
            </a:r>
            <a:endParaRPr sz="2000">
              <a:solidFill>
                <a:srgbClr val="E4012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E40121"/>
                </a:solidFill>
              </a:rPr>
              <a:t>Body Level Four</a:t>
            </a:r>
            <a:endParaRPr sz="2000">
              <a:solidFill>
                <a:srgbClr val="E4012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E40121"/>
                </a:solidFill>
              </a:rPr>
              <a:t>Body Level Five</a:t>
            </a:r>
          </a:p>
        </p:txBody>
      </p:sp>
      <p:pic>
        <p:nvPicPr>
          <p:cNvPr id="39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25110" y="347472"/>
            <a:ext cx="495262" cy="4952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Break (Grey)">
    <p:bg>
      <p:bgPr>
        <a:solidFill>
          <a:srgbClr val="3939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685800" y="0"/>
            <a:ext cx="7772400" cy="2986185"/>
          </a:xfrm>
          <a:prstGeom prst="rect">
            <a:avLst/>
          </a:prstGeom>
        </p:spPr>
        <p:txBody>
          <a:bodyPr lIns="45718" tIns="45718" rIns="45718" bIns="45718" anchor="b"/>
          <a:lstStyle>
            <a:lvl1pPr algn="ctr">
              <a:defRPr b="1" spc="0" sz="29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9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xfrm>
            <a:off x="1371600" y="3063238"/>
            <a:ext cx="6400800" cy="2080263"/>
          </a:xfrm>
          <a:prstGeom prst="rect">
            <a:avLst/>
          </a:prstGeom>
        </p:spPr>
        <p:txBody>
          <a:bodyPr lIns="45718" tIns="45718" rIns="45718" bIns="45718"/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322791" indent="-211666" algn="ctr">
              <a:lnSpc>
                <a:spcPct val="100000"/>
              </a:lnSpc>
              <a:spcBef>
                <a:spcPts val="0"/>
              </a:spcBef>
              <a:defRPr sz="2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322791" indent="-211666" algn="ctr">
              <a:lnSpc>
                <a:spcPct val="100000"/>
              </a:lnSpc>
              <a:spcBef>
                <a:spcPts val="0"/>
              </a:spcBef>
              <a:defRPr sz="2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322791" indent="-211666" algn="ctr">
              <a:lnSpc>
                <a:spcPct val="100000"/>
              </a:lnSpc>
              <a:spcBef>
                <a:spcPts val="0"/>
              </a:spcBef>
              <a:defRPr sz="2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322791" indent="-211666" algn="ctr">
              <a:lnSpc>
                <a:spcPct val="100000"/>
              </a:lnSpc>
              <a:spcBef>
                <a:spcPts val="0"/>
              </a:spcBef>
              <a:defRPr sz="2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One</a:t>
            </a:r>
            <a:endParaRPr sz="20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Two</a:t>
            </a:r>
            <a:endParaRPr sz="20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Three</a:t>
            </a:r>
            <a:endParaRPr sz="20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Four</a:t>
            </a:r>
            <a:endParaRPr sz="20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Five</a:t>
            </a:r>
          </a:p>
        </p:txBody>
      </p:sp>
      <p:pic>
        <p:nvPicPr>
          <p:cNvPr id="43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25110" y="347472"/>
            <a:ext cx="495262" cy="4952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Break (Red)">
    <p:bg>
      <p:bgPr>
        <a:solidFill>
          <a:srgbClr val="E40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xfrm>
            <a:off x="685800" y="0"/>
            <a:ext cx="7772400" cy="2986185"/>
          </a:xfrm>
          <a:prstGeom prst="rect">
            <a:avLst/>
          </a:prstGeom>
          <a:effectLst>
            <a:outerShdw sx="100000" sy="100000" kx="0" ky="0" algn="b" rotWithShape="0" blurRad="127000" dist="0" dir="2700000">
              <a:srgbClr val="000000">
                <a:alpha val="20000"/>
              </a:srgbClr>
            </a:outerShdw>
          </a:effectLst>
        </p:spPr>
        <p:txBody>
          <a:bodyPr lIns="45718" tIns="45718" rIns="45718" bIns="45718" anchor="b"/>
          <a:lstStyle>
            <a:lvl1pPr algn="ctr">
              <a:defRPr b="1" spc="0" sz="29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9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xfrm>
            <a:off x="1371600" y="3063238"/>
            <a:ext cx="6400800" cy="2080263"/>
          </a:xfrm>
          <a:prstGeom prst="rect">
            <a:avLst/>
          </a:prstGeom>
        </p:spPr>
        <p:txBody>
          <a:bodyPr lIns="45718" tIns="45718" rIns="45718" bIns="45718"/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322791" indent="-211666" algn="ctr">
              <a:lnSpc>
                <a:spcPct val="100000"/>
              </a:lnSpc>
              <a:spcBef>
                <a:spcPts val="0"/>
              </a:spcBef>
              <a:defRPr sz="2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322791" indent="-211666" algn="ctr">
              <a:lnSpc>
                <a:spcPct val="100000"/>
              </a:lnSpc>
              <a:spcBef>
                <a:spcPts val="0"/>
              </a:spcBef>
              <a:defRPr sz="2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322791" indent="-211666" algn="ctr">
              <a:lnSpc>
                <a:spcPct val="100000"/>
              </a:lnSpc>
              <a:spcBef>
                <a:spcPts val="0"/>
              </a:spcBef>
              <a:defRPr sz="2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322791" indent="-211666" algn="ctr">
              <a:lnSpc>
                <a:spcPct val="100000"/>
              </a:lnSpc>
              <a:spcBef>
                <a:spcPts val="0"/>
              </a:spcBef>
              <a:defRPr sz="2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One</a:t>
            </a:r>
            <a:endParaRPr sz="20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Two</a:t>
            </a:r>
            <a:endParaRPr sz="20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Three</a:t>
            </a:r>
            <a:endParaRPr sz="20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Four</a:t>
            </a:r>
            <a:endParaRPr sz="20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Five</a:t>
            </a:r>
          </a:p>
        </p:txBody>
      </p:sp>
      <p:pic>
        <p:nvPicPr>
          <p:cNvPr id="47" name="image2.png" descr="bug test-0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24370" y="351896"/>
            <a:ext cx="495262" cy="4952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sldNum" sz="quarter" idx="2"/>
          </p:nvPr>
        </p:nvSpPr>
        <p:spPr>
          <a:xfrm>
            <a:off x="8229600" y="4794963"/>
            <a:ext cx="740664" cy="218439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50" name="Shape 50"/>
          <p:cNvSpPr/>
          <p:nvPr/>
        </p:nvSpPr>
        <p:spPr>
          <a:xfrm>
            <a:off x="164592" y="4767262"/>
            <a:ext cx="1035604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800">
                <a:solidFill>
                  <a:srgbClr val="CCCCCC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CCCCCC"/>
                </a:solidFill>
              </a:rPr>
              <a:t>©2014 Couchbase Inc.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5.xml"/><Relationship Id="rId20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1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71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8069" y="172009"/>
            <a:ext cx="237744" cy="23774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0" dir="5400000">
              <a:srgbClr val="333333">
                <a:alpha val="20000"/>
              </a:srgbClr>
            </a:outerShdw>
          </a:effectLst>
        </p:spPr>
      </p:pic>
      <p:pic>
        <p:nvPicPr>
          <p:cNvPr id="4" name="image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25788" y="167030"/>
            <a:ext cx="247706" cy="24770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0" dir="5400000">
              <a:srgbClr val="333333">
                <a:alpha val="20000"/>
              </a:srgbClr>
            </a:outerShdw>
          </a:effectLst>
        </p:spPr>
      </p:pic>
      <p:sp>
        <p:nvSpPr>
          <p:cNvPr id="5" name="Shape 5"/>
          <p:cNvSpPr/>
          <p:nvPr>
            <p:ph type="body" idx="1"/>
          </p:nvPr>
        </p:nvSpPr>
        <p:spPr>
          <a:xfrm>
            <a:off x="465555" y="1063431"/>
            <a:ext cx="8229601" cy="4080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One</a:t>
            </a:r>
            <a:endParaRPr>
              <a:solidFill>
                <a:srgbClr val="333333"/>
              </a:solidFill>
            </a:endParaRP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Two</a:t>
            </a:r>
            <a:endParaRPr>
              <a:solidFill>
                <a:srgbClr val="333333"/>
              </a:solidFill>
            </a:endParaRP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Three</a:t>
            </a:r>
            <a:endParaRPr>
              <a:solidFill>
                <a:srgbClr val="333333"/>
              </a:solidFill>
            </a:endParaRP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Four</a:t>
            </a:r>
            <a:endParaRPr>
              <a:solidFill>
                <a:srgbClr val="333333"/>
              </a:solidFill>
            </a:endParaRP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Five</a:t>
            </a:r>
          </a:p>
        </p:txBody>
      </p:sp>
      <p:sp>
        <p:nvSpPr>
          <p:cNvPr id="6" name="Shape 6"/>
          <p:cNvSpPr/>
          <p:nvPr>
            <p:ph type="title"/>
          </p:nvPr>
        </p:nvSpPr>
        <p:spPr>
          <a:xfrm>
            <a:off x="467604" y="0"/>
            <a:ext cx="8229601" cy="587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9" sz="2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7" name="Shape 7"/>
          <p:cNvSpPr/>
          <p:nvPr>
            <p:ph type="sldNum" sz="quarter" idx="2"/>
          </p:nvPr>
        </p:nvSpPr>
        <p:spPr>
          <a:xfrm>
            <a:off x="8229534" y="4840681"/>
            <a:ext cx="743958" cy="127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 algn="r">
              <a:defRPr sz="8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  <p:sldLayoutId id="2147483665" r:id="rId21"/>
    <p:sldLayoutId id="2147483666" r:id="rId22"/>
    <p:sldLayoutId id="2147483667" r:id="rId23"/>
  </p:sldLayoutIdLst>
  <p:transition spd="med" advClick="1"/>
  <p:txStyles>
    <p:titleStyle>
      <a:lvl1pPr defTabSz="457200">
        <a:defRPr spc="19" sz="2000">
          <a:solidFill>
            <a:srgbClr val="FFFFFF"/>
          </a:solidFill>
          <a:latin typeface="Arial"/>
          <a:ea typeface="Arial"/>
          <a:cs typeface="Arial"/>
          <a:sym typeface="Arial"/>
        </a:defRPr>
      </a:lvl1pPr>
      <a:lvl2pPr defTabSz="457200">
        <a:defRPr spc="19" sz="2000">
          <a:solidFill>
            <a:srgbClr val="FFFFFF"/>
          </a:solidFill>
          <a:latin typeface="Arial"/>
          <a:ea typeface="Arial"/>
          <a:cs typeface="Arial"/>
          <a:sym typeface="Arial"/>
        </a:defRPr>
      </a:lvl2pPr>
      <a:lvl3pPr defTabSz="457200">
        <a:defRPr spc="19" sz="2000">
          <a:solidFill>
            <a:srgbClr val="FFFFFF"/>
          </a:solidFill>
          <a:latin typeface="Arial"/>
          <a:ea typeface="Arial"/>
          <a:cs typeface="Arial"/>
          <a:sym typeface="Arial"/>
        </a:defRPr>
      </a:lvl3pPr>
      <a:lvl4pPr defTabSz="457200">
        <a:defRPr spc="19" sz="2000">
          <a:solidFill>
            <a:srgbClr val="FFFFFF"/>
          </a:solidFill>
          <a:latin typeface="Arial"/>
          <a:ea typeface="Arial"/>
          <a:cs typeface="Arial"/>
          <a:sym typeface="Arial"/>
        </a:defRPr>
      </a:lvl4pPr>
      <a:lvl5pPr defTabSz="457200">
        <a:defRPr spc="19" sz="2000">
          <a:solidFill>
            <a:srgbClr val="FFFFFF"/>
          </a:solidFill>
          <a:latin typeface="Arial"/>
          <a:ea typeface="Arial"/>
          <a:cs typeface="Arial"/>
          <a:sym typeface="Arial"/>
        </a:defRPr>
      </a:lvl5pPr>
      <a:lvl6pPr defTabSz="457200">
        <a:defRPr spc="19" sz="2000">
          <a:solidFill>
            <a:srgbClr val="FFFFFF"/>
          </a:solidFill>
          <a:latin typeface="Arial"/>
          <a:ea typeface="Arial"/>
          <a:cs typeface="Arial"/>
          <a:sym typeface="Arial"/>
        </a:defRPr>
      </a:lvl6pPr>
      <a:lvl7pPr defTabSz="457200">
        <a:defRPr spc="19" sz="2000">
          <a:solidFill>
            <a:srgbClr val="FFFFFF"/>
          </a:solidFill>
          <a:latin typeface="Arial"/>
          <a:ea typeface="Arial"/>
          <a:cs typeface="Arial"/>
          <a:sym typeface="Arial"/>
        </a:defRPr>
      </a:lvl7pPr>
      <a:lvl8pPr defTabSz="457200">
        <a:defRPr spc="19" sz="2000">
          <a:solidFill>
            <a:srgbClr val="FFFFFF"/>
          </a:solidFill>
          <a:latin typeface="Arial"/>
          <a:ea typeface="Arial"/>
          <a:cs typeface="Arial"/>
          <a:sym typeface="Arial"/>
        </a:defRPr>
      </a:lvl8pPr>
      <a:lvl9pPr defTabSz="457200">
        <a:defRPr spc="19" sz="2000">
          <a:solidFill>
            <a:srgbClr val="FFFFFF"/>
          </a:solidFill>
          <a:latin typeface="Arial"/>
          <a:ea typeface="Arial"/>
          <a:cs typeface="Arial"/>
          <a:sym typeface="Arial"/>
        </a:defRPr>
      </a:lvl9pPr>
    </p:titleStyle>
    <p:bodyStyle>
      <a:lvl1pPr defTabSz="457200">
        <a:lnSpc>
          <a:spcPct val="90000"/>
        </a:lnSpc>
        <a:spcBef>
          <a:spcPts val="400"/>
        </a:spcBef>
        <a:defRPr>
          <a:solidFill>
            <a:srgbClr val="333333"/>
          </a:solidFill>
          <a:latin typeface="Arial"/>
          <a:ea typeface="Arial"/>
          <a:cs typeface="Arial"/>
          <a:sym typeface="Arial"/>
        </a:defRPr>
      </a:lvl1pPr>
      <a:lvl2pPr marL="301625" indent="-190500" defTabSz="457200">
        <a:lnSpc>
          <a:spcPct val="90000"/>
        </a:lnSpc>
        <a:spcBef>
          <a:spcPts val="400"/>
        </a:spcBef>
        <a:buSzPct val="100000"/>
        <a:buChar char="▪"/>
        <a:defRPr>
          <a:solidFill>
            <a:srgbClr val="333333"/>
          </a:solidFill>
          <a:latin typeface="Arial"/>
          <a:ea typeface="Arial"/>
          <a:cs typeface="Arial"/>
          <a:sym typeface="Arial"/>
        </a:defRPr>
      </a:lvl2pPr>
      <a:lvl3pPr marL="301625" indent="-190500" defTabSz="457200">
        <a:lnSpc>
          <a:spcPct val="90000"/>
        </a:lnSpc>
        <a:spcBef>
          <a:spcPts val="400"/>
        </a:spcBef>
        <a:buSzPct val="100000"/>
        <a:buChar char="▪"/>
        <a:defRPr>
          <a:solidFill>
            <a:srgbClr val="333333"/>
          </a:solidFill>
          <a:latin typeface="Arial"/>
          <a:ea typeface="Arial"/>
          <a:cs typeface="Arial"/>
          <a:sym typeface="Arial"/>
        </a:defRPr>
      </a:lvl3pPr>
      <a:lvl4pPr marL="301625" indent="-190500" defTabSz="457200">
        <a:lnSpc>
          <a:spcPct val="90000"/>
        </a:lnSpc>
        <a:spcBef>
          <a:spcPts val="400"/>
        </a:spcBef>
        <a:buSzPct val="100000"/>
        <a:buChar char="▪"/>
        <a:defRPr>
          <a:solidFill>
            <a:srgbClr val="333333"/>
          </a:solidFill>
          <a:latin typeface="Arial"/>
          <a:ea typeface="Arial"/>
          <a:cs typeface="Arial"/>
          <a:sym typeface="Arial"/>
        </a:defRPr>
      </a:lvl4pPr>
      <a:lvl5pPr marL="301625" indent="-190500" defTabSz="457200">
        <a:lnSpc>
          <a:spcPct val="90000"/>
        </a:lnSpc>
        <a:spcBef>
          <a:spcPts val="400"/>
        </a:spcBef>
        <a:buSzPct val="100000"/>
        <a:buChar char="▪"/>
        <a:defRPr>
          <a:solidFill>
            <a:srgbClr val="333333"/>
          </a:solidFill>
          <a:latin typeface="Arial"/>
          <a:ea typeface="Arial"/>
          <a:cs typeface="Arial"/>
          <a:sym typeface="Arial"/>
        </a:defRPr>
      </a:lvl5pPr>
      <a:lvl6pPr marL="2491738" indent="-205738" defTabSz="457200">
        <a:lnSpc>
          <a:spcPct val="90000"/>
        </a:lnSpc>
        <a:spcBef>
          <a:spcPts val="400"/>
        </a:spcBef>
        <a:buSzPct val="100000"/>
        <a:buChar char="•"/>
        <a:defRPr>
          <a:solidFill>
            <a:srgbClr val="333333"/>
          </a:solidFill>
          <a:latin typeface="Arial"/>
          <a:ea typeface="Arial"/>
          <a:cs typeface="Arial"/>
          <a:sym typeface="Arial"/>
        </a:defRPr>
      </a:lvl6pPr>
      <a:lvl7pPr marL="2948938" indent="-205738" defTabSz="457200">
        <a:lnSpc>
          <a:spcPct val="90000"/>
        </a:lnSpc>
        <a:spcBef>
          <a:spcPts val="400"/>
        </a:spcBef>
        <a:buSzPct val="100000"/>
        <a:buChar char="•"/>
        <a:defRPr>
          <a:solidFill>
            <a:srgbClr val="333333"/>
          </a:solidFill>
          <a:latin typeface="Arial"/>
          <a:ea typeface="Arial"/>
          <a:cs typeface="Arial"/>
          <a:sym typeface="Arial"/>
        </a:defRPr>
      </a:lvl7pPr>
      <a:lvl8pPr marL="3406140" indent="-205738" defTabSz="457200">
        <a:lnSpc>
          <a:spcPct val="90000"/>
        </a:lnSpc>
        <a:spcBef>
          <a:spcPts val="400"/>
        </a:spcBef>
        <a:buSzPct val="100000"/>
        <a:buChar char="•"/>
        <a:defRPr>
          <a:solidFill>
            <a:srgbClr val="333333"/>
          </a:solidFill>
          <a:latin typeface="Arial"/>
          <a:ea typeface="Arial"/>
          <a:cs typeface="Arial"/>
          <a:sym typeface="Arial"/>
        </a:defRPr>
      </a:lvl8pPr>
      <a:lvl9pPr marL="3863340" indent="-205740" defTabSz="457200">
        <a:lnSpc>
          <a:spcPct val="90000"/>
        </a:lnSpc>
        <a:spcBef>
          <a:spcPts val="400"/>
        </a:spcBef>
        <a:buSzPct val="100000"/>
        <a:buChar char="•"/>
        <a:defRPr>
          <a:solidFill>
            <a:srgbClr val="333333"/>
          </a:solidFill>
          <a:latin typeface="Arial"/>
          <a:ea typeface="Arial"/>
          <a:cs typeface="Arial"/>
          <a:sym typeface="Arial"/>
        </a:defRPr>
      </a:lvl9pPr>
    </p:bodyStyle>
    <p:otherStyle>
      <a:lvl1pPr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jpe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jpe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jpe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jpe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jpe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jpe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uchbase.com/downloads" TargetMode="External"/><Relationship Id="rId3" Type="http://schemas.openxmlformats.org/officeDocument/2006/relationships/image" Target="../media/image7.png"/><Relationship Id="rId4" Type="http://schemas.openxmlformats.org/officeDocument/2006/relationships/image" Target="../media/image35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36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37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2.jpeg"/><Relationship Id="rId7" Type="http://schemas.openxmlformats.org/officeDocument/2006/relationships/image" Target="../media/image3.jpe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2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3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title"/>
          </p:nvPr>
        </p:nvSpPr>
        <p:spPr>
          <a:xfrm>
            <a:off x="685800" y="1929383"/>
            <a:ext cx="7772400" cy="110252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FFFFFF"/>
                </a:solidFill>
              </a:rPr>
              <a:t>Sync Gateway</a:t>
            </a:r>
          </a:p>
        </p:txBody>
      </p:sp>
      <p:sp>
        <p:nvSpPr>
          <p:cNvPr id="106" name="Shape 106"/>
          <p:cNvSpPr/>
          <p:nvPr>
            <p:ph type="body" idx="1"/>
          </p:nvPr>
        </p:nvSpPr>
        <p:spPr>
          <a:xfrm>
            <a:off x="1371600" y="3127248"/>
            <a:ext cx="6400800" cy="108813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Introduction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uFillTx/>
              </a:defRPr>
            </a:pPr>
            <a:r>
              <a:rPr b="1" spc="19" sz="20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</a:rPr>
              <a:t>In a nutshell</a:t>
            </a:r>
          </a:p>
        </p:txBody>
      </p:sp>
      <p:sp>
        <p:nvSpPr>
          <p:cNvPr id="253" name="Shape 2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02686" indent="-302686" defTabSz="576071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b="1"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Channels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lvl="0" marL="302686" indent="-302686" defTabSz="576071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b="1"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Replication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lvl="0" marL="302686" indent="-302686" defTabSz="576071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b="1"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Access Control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lvl="0" marL="302686" indent="-302686" defTabSz="576071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b="1"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Filtering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lvl="0" marL="302686" indent="-302686" defTabSz="576071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b="1"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Validation</a:t>
            </a:r>
          </a:p>
        </p:txBody>
      </p:sp>
      <p:sp>
        <p:nvSpPr>
          <p:cNvPr id="254" name="Shape 25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grpSp>
        <p:nvGrpSpPr>
          <p:cNvPr id="263" name="Group 263"/>
          <p:cNvGrpSpPr/>
          <p:nvPr/>
        </p:nvGrpSpPr>
        <p:grpSpPr>
          <a:xfrm>
            <a:off x="2070426" y="1510665"/>
            <a:ext cx="742952" cy="1485903"/>
            <a:chOff x="0" y="0"/>
            <a:chExt cx="742950" cy="1485901"/>
          </a:xfrm>
        </p:grpSpPr>
        <p:sp>
          <p:nvSpPr>
            <p:cNvPr id="255" name="Shape 255"/>
            <p:cNvSpPr/>
            <p:nvPr/>
          </p:nvSpPr>
          <p:spPr>
            <a:xfrm>
              <a:off x="0" y="0"/>
              <a:ext cx="742951" cy="1485902"/>
            </a:xfrm>
            <a:prstGeom prst="rect">
              <a:avLst/>
            </a:prstGeom>
            <a:solidFill>
              <a:srgbClr val="E5001A"/>
            </a:solidFill>
            <a:ln w="25400" cap="flat">
              <a:solidFill>
                <a:srgbClr val="FFFFFF"/>
              </a:solidFill>
              <a:prstDash val="solid"/>
              <a:bevel/>
            </a:ln>
            <a:effectLst>
              <a:outerShdw sx="100000" sy="100000" kx="0" ky="0" algn="b" rotWithShape="0" blurRad="25400" dist="0" dir="5400000">
                <a:srgbClr val="000000">
                  <a:alpha val="38000"/>
                </a:srgbClr>
              </a:outerShdw>
            </a:effectLst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defTabSz="342900">
                <a:lnSpc>
                  <a:spcPct val="80000"/>
                </a:lnSpc>
                <a:defRPr b="1" sz="1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262" name="Group 262"/>
            <p:cNvGrpSpPr/>
            <p:nvPr/>
          </p:nvGrpSpPr>
          <p:grpSpPr>
            <a:xfrm>
              <a:off x="88997" y="489478"/>
              <a:ext cx="566290" cy="461043"/>
              <a:chOff x="12729" y="0"/>
              <a:chExt cx="566289" cy="461042"/>
            </a:xfrm>
          </p:grpSpPr>
          <p:grpSp>
            <p:nvGrpSpPr>
              <p:cNvPr id="258" name="Group 258"/>
              <p:cNvGrpSpPr/>
              <p:nvPr/>
            </p:nvGrpSpPr>
            <p:grpSpPr>
              <a:xfrm>
                <a:off x="12729" y="131725"/>
                <a:ext cx="434464" cy="329318"/>
                <a:chOff x="12729" y="0"/>
                <a:chExt cx="434463" cy="329317"/>
              </a:xfrm>
            </p:grpSpPr>
            <p:sp>
              <p:nvSpPr>
                <p:cNvPr id="256" name="Shape 256"/>
                <p:cNvSpPr/>
                <p:nvPr/>
              </p:nvSpPr>
              <p:spPr>
                <a:xfrm rot="10800000">
                  <a:off x="66076" y="91551"/>
                  <a:ext cx="381117" cy="23776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04" h="19384" fill="norm" stroke="1" extrusionOk="0">
                      <a:moveTo>
                        <a:pt x="0" y="4564"/>
                      </a:moveTo>
                      <a:cubicBezTo>
                        <a:pt x="5439" y="-2216"/>
                        <a:pt x="13653" y="-1341"/>
                        <a:pt x="18345" y="6517"/>
                      </a:cubicBezTo>
                      <a:cubicBezTo>
                        <a:pt x="20475" y="10084"/>
                        <a:pt x="21600" y="14676"/>
                        <a:pt x="21498" y="19384"/>
                      </a:cubicBezTo>
                      <a:lnTo>
                        <a:pt x="18050" y="19227"/>
                      </a:lnTo>
                      <a:cubicBezTo>
                        <a:pt x="18216" y="11604"/>
                        <a:pt x="14073" y="5230"/>
                        <a:pt x="8797" y="4990"/>
                      </a:cubicBezTo>
                      <a:cubicBezTo>
                        <a:pt x="6402" y="4882"/>
                        <a:pt x="4067" y="6076"/>
                        <a:pt x="2253" y="833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defTabSz="34290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57" name="Shape 257"/>
                <p:cNvSpPr/>
                <p:nvPr/>
              </p:nvSpPr>
              <p:spPr>
                <a:xfrm>
                  <a:off x="12729" y="0"/>
                  <a:ext cx="164571" cy="98796"/>
                </a:xfrm>
                <a:prstGeom prst="triangl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defTabSz="34290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  <p:grpSp>
            <p:nvGrpSpPr>
              <p:cNvPr id="261" name="Group 261"/>
              <p:cNvGrpSpPr/>
              <p:nvPr/>
            </p:nvGrpSpPr>
            <p:grpSpPr>
              <a:xfrm>
                <a:off x="144556" y="0"/>
                <a:ext cx="434464" cy="329317"/>
                <a:chOff x="0" y="0"/>
                <a:chExt cx="434462" cy="329316"/>
              </a:xfrm>
            </p:grpSpPr>
            <p:sp>
              <p:nvSpPr>
                <p:cNvPr id="259" name="Shape 259"/>
                <p:cNvSpPr/>
                <p:nvPr/>
              </p:nvSpPr>
              <p:spPr>
                <a:xfrm>
                  <a:off x="0" y="0"/>
                  <a:ext cx="381117" cy="2377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04" h="19384" fill="norm" stroke="1" extrusionOk="0">
                      <a:moveTo>
                        <a:pt x="0" y="4564"/>
                      </a:moveTo>
                      <a:cubicBezTo>
                        <a:pt x="5439" y="-2216"/>
                        <a:pt x="13653" y="-1341"/>
                        <a:pt x="18345" y="6517"/>
                      </a:cubicBezTo>
                      <a:cubicBezTo>
                        <a:pt x="20475" y="10084"/>
                        <a:pt x="21600" y="14676"/>
                        <a:pt x="21498" y="19384"/>
                      </a:cubicBezTo>
                      <a:lnTo>
                        <a:pt x="18050" y="19227"/>
                      </a:lnTo>
                      <a:cubicBezTo>
                        <a:pt x="18216" y="11604"/>
                        <a:pt x="14073" y="5230"/>
                        <a:pt x="8797" y="4990"/>
                      </a:cubicBezTo>
                      <a:cubicBezTo>
                        <a:pt x="6402" y="4882"/>
                        <a:pt x="4067" y="6076"/>
                        <a:pt x="2253" y="833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defTabSz="34290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60" name="Shape 260"/>
                <p:cNvSpPr/>
                <p:nvPr/>
              </p:nvSpPr>
              <p:spPr>
                <a:xfrm rot="10800000">
                  <a:off x="269892" y="230521"/>
                  <a:ext cx="164571" cy="98796"/>
                </a:xfrm>
                <a:prstGeom prst="triangl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defTabSz="34290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</p:grpSp>
      </p:grpSp>
      <p:sp>
        <p:nvSpPr>
          <p:cNvPr id="264" name="Shape 264"/>
          <p:cNvSpPr/>
          <p:nvPr/>
        </p:nvSpPr>
        <p:spPr>
          <a:xfrm>
            <a:off x="1453733" y="3193725"/>
            <a:ext cx="1953819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342900">
              <a:spcBef>
                <a:spcPts val="1200"/>
              </a:spcBef>
              <a:defRPr b="1" sz="1200">
                <a:solidFill>
                  <a:srgbClr val="E5001A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E5001A"/>
                </a:solidFill>
              </a:rPr>
              <a:t>Sync Gateway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type="title"/>
          </p:nvPr>
        </p:nvSpPr>
        <p:spPr>
          <a:xfrm>
            <a:off x="466344" y="-12700"/>
            <a:ext cx="7998595" cy="875539"/>
          </a:xfrm>
          <a:prstGeom prst="rect">
            <a:avLst/>
          </a:prstGeom>
        </p:spPr>
        <p:txBody>
          <a:bodyPr/>
          <a:lstStyle/>
          <a:p>
            <a:pPr lvl="0" defTabSz="685800">
              <a:lnSpc>
                <a:spcPct val="90000"/>
              </a:lnSpc>
              <a:defRPr spc="0" sz="1800">
                <a:solidFill>
                  <a:srgbClr val="000000"/>
                </a:solidFill>
              </a:defRPr>
            </a:pPr>
            <a:r>
              <a:rPr b="1" spc="28" sz="30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Channels</a:t>
            </a:r>
            <a:endParaRPr b="1" spc="28" sz="3000">
              <a:solidFill>
                <a:srgbClr val="FFFFFF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0" defTabSz="685800">
              <a:lnSpc>
                <a:spcPct val="90000"/>
              </a:lnSpc>
              <a:defRPr spc="0" sz="1800">
                <a:solidFill>
                  <a:srgbClr val="000000"/>
                </a:solidFill>
              </a:defRPr>
            </a:pPr>
            <a:r>
              <a:rPr b="1" spc="20" sz="22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Tags + Message queue</a:t>
            </a:r>
          </a:p>
        </p:txBody>
      </p:sp>
      <p:grpSp>
        <p:nvGrpSpPr>
          <p:cNvPr id="275" name="Group 275"/>
          <p:cNvGrpSpPr/>
          <p:nvPr/>
        </p:nvGrpSpPr>
        <p:grpSpPr>
          <a:xfrm>
            <a:off x="4158772" y="2632450"/>
            <a:ext cx="333560" cy="667114"/>
            <a:chOff x="0" y="0"/>
            <a:chExt cx="333558" cy="667112"/>
          </a:xfrm>
        </p:grpSpPr>
        <p:sp>
          <p:nvSpPr>
            <p:cNvPr id="267" name="Shape 267"/>
            <p:cNvSpPr/>
            <p:nvPr/>
          </p:nvSpPr>
          <p:spPr>
            <a:xfrm>
              <a:off x="-1" y="-1"/>
              <a:ext cx="333559" cy="667114"/>
            </a:xfrm>
            <a:prstGeom prst="rect">
              <a:avLst/>
            </a:prstGeom>
            <a:solidFill>
              <a:srgbClr val="E5001A"/>
            </a:solidFill>
            <a:ln w="25400" cap="flat">
              <a:solidFill>
                <a:srgbClr val="FFFFFF"/>
              </a:solidFill>
              <a:prstDash val="solid"/>
              <a:bevel/>
            </a:ln>
            <a:effectLst>
              <a:outerShdw sx="100000" sy="100000" kx="0" ky="0" algn="b" rotWithShape="0" blurRad="25400" dist="0" dir="5400000">
                <a:srgbClr val="000000">
                  <a:alpha val="38000"/>
                </a:srgbClr>
              </a:outerShdw>
            </a:effectLst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defTabSz="342900">
                <a:lnSpc>
                  <a:spcPct val="80000"/>
                </a:lnSpc>
                <a:defRPr b="1" sz="1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274" name="Group 274"/>
            <p:cNvGrpSpPr/>
            <p:nvPr/>
          </p:nvGrpSpPr>
          <p:grpSpPr>
            <a:xfrm>
              <a:off x="39957" y="219756"/>
              <a:ext cx="254245" cy="206993"/>
              <a:chOff x="5715" y="0"/>
              <a:chExt cx="254244" cy="206991"/>
            </a:xfrm>
          </p:grpSpPr>
          <p:grpSp>
            <p:nvGrpSpPr>
              <p:cNvPr id="270" name="Group 270"/>
              <p:cNvGrpSpPr/>
              <p:nvPr/>
            </p:nvGrpSpPr>
            <p:grpSpPr>
              <a:xfrm>
                <a:off x="5715" y="59138"/>
                <a:ext cx="195061" cy="147854"/>
                <a:chOff x="5715" y="0"/>
                <a:chExt cx="195060" cy="147852"/>
              </a:xfrm>
            </p:grpSpPr>
            <p:sp>
              <p:nvSpPr>
                <p:cNvPr id="268" name="Shape 268"/>
                <p:cNvSpPr/>
                <p:nvPr/>
              </p:nvSpPr>
              <p:spPr>
                <a:xfrm rot="10800000">
                  <a:off x="29666" y="41102"/>
                  <a:ext cx="171110" cy="1067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04" h="19384" fill="norm" stroke="1" extrusionOk="0">
                      <a:moveTo>
                        <a:pt x="0" y="4564"/>
                      </a:moveTo>
                      <a:cubicBezTo>
                        <a:pt x="5439" y="-2216"/>
                        <a:pt x="13653" y="-1341"/>
                        <a:pt x="18345" y="6517"/>
                      </a:cubicBezTo>
                      <a:cubicBezTo>
                        <a:pt x="20475" y="10084"/>
                        <a:pt x="21600" y="14676"/>
                        <a:pt x="21498" y="19384"/>
                      </a:cubicBezTo>
                      <a:lnTo>
                        <a:pt x="18050" y="19227"/>
                      </a:lnTo>
                      <a:cubicBezTo>
                        <a:pt x="18216" y="11604"/>
                        <a:pt x="14073" y="5230"/>
                        <a:pt x="8797" y="4990"/>
                      </a:cubicBezTo>
                      <a:cubicBezTo>
                        <a:pt x="6402" y="4882"/>
                        <a:pt x="4067" y="6076"/>
                        <a:pt x="2253" y="833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defTabSz="34290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69" name="Shape 269"/>
                <p:cNvSpPr/>
                <p:nvPr/>
              </p:nvSpPr>
              <p:spPr>
                <a:xfrm>
                  <a:off x="5715" y="0"/>
                  <a:ext cx="73888" cy="44356"/>
                </a:xfrm>
                <a:prstGeom prst="triangl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defTabSz="34290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  <p:grpSp>
            <p:nvGrpSpPr>
              <p:cNvPr id="273" name="Group 273"/>
              <p:cNvGrpSpPr/>
              <p:nvPr/>
            </p:nvGrpSpPr>
            <p:grpSpPr>
              <a:xfrm>
                <a:off x="64900" y="-1"/>
                <a:ext cx="195060" cy="147854"/>
                <a:chOff x="0" y="0"/>
                <a:chExt cx="195059" cy="147852"/>
              </a:xfrm>
            </p:grpSpPr>
            <p:sp>
              <p:nvSpPr>
                <p:cNvPr id="271" name="Shape 271"/>
                <p:cNvSpPr/>
                <p:nvPr/>
              </p:nvSpPr>
              <p:spPr>
                <a:xfrm>
                  <a:off x="0" y="-1"/>
                  <a:ext cx="171109" cy="10674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04" h="19384" fill="norm" stroke="1" extrusionOk="0">
                      <a:moveTo>
                        <a:pt x="0" y="4564"/>
                      </a:moveTo>
                      <a:cubicBezTo>
                        <a:pt x="5439" y="-2216"/>
                        <a:pt x="13653" y="-1341"/>
                        <a:pt x="18345" y="6517"/>
                      </a:cubicBezTo>
                      <a:cubicBezTo>
                        <a:pt x="20475" y="10084"/>
                        <a:pt x="21600" y="14676"/>
                        <a:pt x="21498" y="19384"/>
                      </a:cubicBezTo>
                      <a:lnTo>
                        <a:pt x="18050" y="19227"/>
                      </a:lnTo>
                      <a:cubicBezTo>
                        <a:pt x="18216" y="11604"/>
                        <a:pt x="14073" y="5230"/>
                        <a:pt x="8797" y="4990"/>
                      </a:cubicBezTo>
                      <a:cubicBezTo>
                        <a:pt x="6402" y="4882"/>
                        <a:pt x="4067" y="6076"/>
                        <a:pt x="2253" y="833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defTabSz="34290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72" name="Shape 272"/>
                <p:cNvSpPr/>
                <p:nvPr/>
              </p:nvSpPr>
              <p:spPr>
                <a:xfrm rot="10800000">
                  <a:off x="121171" y="103495"/>
                  <a:ext cx="73889" cy="44358"/>
                </a:xfrm>
                <a:prstGeom prst="triangl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defTabSz="34290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</p:grpSp>
      </p:grpSp>
      <p:grpSp>
        <p:nvGrpSpPr>
          <p:cNvPr id="303" name="Group 303"/>
          <p:cNvGrpSpPr/>
          <p:nvPr/>
        </p:nvGrpSpPr>
        <p:grpSpPr>
          <a:xfrm>
            <a:off x="2563391" y="2758257"/>
            <a:ext cx="1595387" cy="1262012"/>
            <a:chOff x="0" y="0"/>
            <a:chExt cx="1595385" cy="1262011"/>
          </a:xfrm>
        </p:grpSpPr>
        <p:sp>
          <p:nvSpPr>
            <p:cNvPr id="276" name="Shape 276"/>
            <p:cNvSpPr/>
            <p:nvPr/>
          </p:nvSpPr>
          <p:spPr>
            <a:xfrm>
              <a:off x="918983" y="-1"/>
              <a:ext cx="376962" cy="208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4288" tIns="34288" rIns="34288" bIns="34288" numCol="1" anchor="t">
              <a:spAutoFit/>
            </a:bodyPr>
            <a:lstStyle>
              <a:lvl1pPr defTabSz="342900">
                <a:def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900"/>
                <a:t>Sports</a:t>
              </a:r>
            </a:p>
          </p:txBody>
        </p:sp>
        <p:grpSp>
          <p:nvGrpSpPr>
            <p:cNvPr id="288" name="Group 288"/>
            <p:cNvGrpSpPr/>
            <p:nvPr/>
          </p:nvGrpSpPr>
          <p:grpSpPr>
            <a:xfrm>
              <a:off x="-1" y="656764"/>
              <a:ext cx="279107" cy="605247"/>
              <a:chOff x="0" y="-1"/>
              <a:chExt cx="279105" cy="605245"/>
            </a:xfrm>
          </p:grpSpPr>
          <p:grpSp>
            <p:nvGrpSpPr>
              <p:cNvPr id="283" name="Group 283"/>
              <p:cNvGrpSpPr/>
              <p:nvPr/>
            </p:nvGrpSpPr>
            <p:grpSpPr>
              <a:xfrm>
                <a:off x="0" y="-2"/>
                <a:ext cx="279106" cy="605247"/>
                <a:chOff x="0" y="0"/>
                <a:chExt cx="279105" cy="605245"/>
              </a:xfrm>
            </p:grpSpPr>
            <p:sp>
              <p:nvSpPr>
                <p:cNvPr id="277" name="Shape 277"/>
                <p:cNvSpPr/>
                <p:nvPr/>
              </p:nvSpPr>
              <p:spPr>
                <a:xfrm>
                  <a:off x="0" y="-1"/>
                  <a:ext cx="279106" cy="605247"/>
                </a:xfrm>
                <a:prstGeom prst="roundRect">
                  <a:avLst>
                    <a:gd name="adj" fmla="val 19887"/>
                  </a:avLst>
                </a:prstGeom>
                <a:solidFill>
                  <a:srgbClr val="F2F2F2"/>
                </a:solidFill>
                <a:ln w="3175" cap="flat">
                  <a:solidFill>
                    <a:srgbClr val="BFBFBF"/>
                  </a:solidFill>
                  <a:prstDash val="solid"/>
                  <a:bevel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algn="ctr" defTabSz="34290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78" name="Shape 278"/>
                <p:cNvSpPr/>
                <p:nvPr/>
              </p:nvSpPr>
              <p:spPr>
                <a:xfrm>
                  <a:off x="14563" y="74901"/>
                  <a:ext cx="249132" cy="450728"/>
                </a:xfrm>
                <a:prstGeom prst="rect">
                  <a:avLst/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algn="ctr" defTabSz="34290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79" name="Shape 279"/>
                <p:cNvSpPr/>
                <p:nvPr/>
              </p:nvSpPr>
              <p:spPr>
                <a:xfrm>
                  <a:off x="131173" y="16634"/>
                  <a:ext cx="13593" cy="1359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8" h="19679" fill="norm" stroke="1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algn="ctr" defTabSz="34290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80" name="Shape 280"/>
                <p:cNvSpPr/>
                <p:nvPr/>
              </p:nvSpPr>
              <p:spPr>
                <a:xfrm>
                  <a:off x="112477" y="539523"/>
                  <a:ext cx="52855" cy="5285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8" h="19679" fill="norm" stroke="1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algn="ctr" defTabSz="34290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81" name="Shape 281"/>
                <p:cNvSpPr/>
                <p:nvPr/>
              </p:nvSpPr>
              <p:spPr>
                <a:xfrm>
                  <a:off x="128524" y="555570"/>
                  <a:ext cx="20767" cy="21710"/>
                </a:xfrm>
                <a:prstGeom prst="roundRect">
                  <a:avLst>
                    <a:gd name="adj" fmla="val 22223"/>
                  </a:avLst>
                </a:prstGeom>
                <a:noFill/>
                <a:ln w="3175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algn="ctr" defTabSz="34290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82" name="Shape 282"/>
                <p:cNvSpPr/>
                <p:nvPr/>
              </p:nvSpPr>
              <p:spPr>
                <a:xfrm>
                  <a:off x="111480" y="42381"/>
                  <a:ext cx="54367" cy="1087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algn="ctr" defTabSz="34290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  <p:grpSp>
            <p:nvGrpSpPr>
              <p:cNvPr id="287" name="Group 287"/>
              <p:cNvGrpSpPr/>
              <p:nvPr/>
            </p:nvGrpSpPr>
            <p:grpSpPr>
              <a:xfrm>
                <a:off x="90504" y="234611"/>
                <a:ext cx="94304" cy="125510"/>
                <a:chOff x="0" y="0"/>
                <a:chExt cx="94303" cy="125508"/>
              </a:xfrm>
            </p:grpSpPr>
            <p:sp>
              <p:nvSpPr>
                <p:cNvPr id="284" name="Shape 284"/>
                <p:cNvSpPr/>
                <p:nvPr/>
              </p:nvSpPr>
              <p:spPr>
                <a:xfrm>
                  <a:off x="-1" y="0"/>
                  <a:ext cx="94304" cy="1255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029"/>
                      </a:move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close/>
                    </a:path>
                  </a:pathLst>
                </a:custGeom>
                <a:solidFill>
                  <a:srgbClr val="E5001A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25400" dist="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defTabSz="34290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85" name="Shape 285"/>
                <p:cNvSpPr/>
                <p:nvPr/>
              </p:nvSpPr>
              <p:spPr>
                <a:xfrm>
                  <a:off x="-1" y="-1"/>
                  <a:ext cx="94304" cy="2357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defTabSz="34290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86" name="Shape 286"/>
                <p:cNvSpPr/>
                <p:nvPr/>
              </p:nvSpPr>
              <p:spPr>
                <a:xfrm>
                  <a:off x="-1" y="0"/>
                  <a:ext cx="94304" cy="1255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029"/>
                      </a:moveTo>
                      <a:cubicBezTo>
                        <a:pt x="21600" y="3149"/>
                        <a:pt x="16765" y="4057"/>
                        <a:pt x="10800" y="4057"/>
                      </a:cubicBezTo>
                      <a:cubicBezTo>
                        <a:pt x="4835" y="4057"/>
                        <a:pt x="0" y="3149"/>
                        <a:pt x="0" y="2029"/>
                      </a:cubicBez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lnTo>
                        <a:pt x="0" y="2029"/>
                      </a:lnTo>
                    </a:path>
                  </a:pathLst>
                </a:custGeom>
                <a:noFill/>
                <a:ln w="3175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defTabSz="34290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</p:grpSp>
        <p:sp>
          <p:nvSpPr>
            <p:cNvPr id="289" name="Shape 289"/>
            <p:cNvSpPr/>
            <p:nvPr/>
          </p:nvSpPr>
          <p:spPr>
            <a:xfrm flipH="1">
              <a:off x="139550" y="207749"/>
              <a:ext cx="1455836" cy="449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3175" cap="flat">
              <a:solidFill>
                <a:srgbClr val="808080"/>
              </a:solidFill>
              <a:prstDash val="solid"/>
              <a:bevel/>
              <a:headEnd type="triangle" w="med" len="med"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defTabSz="342900"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301" name="Group 301"/>
            <p:cNvGrpSpPr/>
            <p:nvPr/>
          </p:nvGrpSpPr>
          <p:grpSpPr>
            <a:xfrm>
              <a:off x="582176" y="656764"/>
              <a:ext cx="279106" cy="605247"/>
              <a:chOff x="0" y="-1"/>
              <a:chExt cx="279105" cy="605245"/>
            </a:xfrm>
          </p:grpSpPr>
          <p:grpSp>
            <p:nvGrpSpPr>
              <p:cNvPr id="296" name="Group 296"/>
              <p:cNvGrpSpPr/>
              <p:nvPr/>
            </p:nvGrpSpPr>
            <p:grpSpPr>
              <a:xfrm>
                <a:off x="0" y="-2"/>
                <a:ext cx="279106" cy="605247"/>
                <a:chOff x="0" y="0"/>
                <a:chExt cx="279105" cy="605245"/>
              </a:xfrm>
            </p:grpSpPr>
            <p:sp>
              <p:nvSpPr>
                <p:cNvPr id="290" name="Shape 290"/>
                <p:cNvSpPr/>
                <p:nvPr/>
              </p:nvSpPr>
              <p:spPr>
                <a:xfrm>
                  <a:off x="0" y="-1"/>
                  <a:ext cx="279106" cy="605247"/>
                </a:xfrm>
                <a:prstGeom prst="roundRect">
                  <a:avLst>
                    <a:gd name="adj" fmla="val 19887"/>
                  </a:avLst>
                </a:prstGeom>
                <a:solidFill>
                  <a:srgbClr val="F2F2F2"/>
                </a:solidFill>
                <a:ln w="3175" cap="flat">
                  <a:solidFill>
                    <a:srgbClr val="BFBFBF"/>
                  </a:solidFill>
                  <a:prstDash val="solid"/>
                  <a:bevel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algn="ctr" defTabSz="34290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91" name="Shape 291"/>
                <p:cNvSpPr/>
                <p:nvPr/>
              </p:nvSpPr>
              <p:spPr>
                <a:xfrm>
                  <a:off x="14563" y="74901"/>
                  <a:ext cx="249131" cy="450728"/>
                </a:xfrm>
                <a:prstGeom prst="rect">
                  <a:avLst/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algn="ctr" defTabSz="34290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92" name="Shape 292"/>
                <p:cNvSpPr/>
                <p:nvPr/>
              </p:nvSpPr>
              <p:spPr>
                <a:xfrm>
                  <a:off x="131173" y="16634"/>
                  <a:ext cx="13593" cy="1359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fill="norm" stroke="1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algn="ctr" defTabSz="34290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93" name="Shape 293"/>
                <p:cNvSpPr/>
                <p:nvPr/>
              </p:nvSpPr>
              <p:spPr>
                <a:xfrm>
                  <a:off x="112477" y="539523"/>
                  <a:ext cx="52855" cy="5285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fill="norm" stroke="1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algn="ctr" defTabSz="34290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94" name="Shape 294"/>
                <p:cNvSpPr/>
                <p:nvPr/>
              </p:nvSpPr>
              <p:spPr>
                <a:xfrm>
                  <a:off x="128524" y="555570"/>
                  <a:ext cx="20766" cy="21710"/>
                </a:xfrm>
                <a:prstGeom prst="roundRect">
                  <a:avLst>
                    <a:gd name="adj" fmla="val 22223"/>
                  </a:avLst>
                </a:prstGeom>
                <a:noFill/>
                <a:ln w="3175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algn="ctr" defTabSz="34290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95" name="Shape 295"/>
                <p:cNvSpPr/>
                <p:nvPr/>
              </p:nvSpPr>
              <p:spPr>
                <a:xfrm>
                  <a:off x="111479" y="42381"/>
                  <a:ext cx="54368" cy="1087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algn="ctr" defTabSz="34290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  <p:grpSp>
            <p:nvGrpSpPr>
              <p:cNvPr id="300" name="Group 300"/>
              <p:cNvGrpSpPr/>
              <p:nvPr/>
            </p:nvGrpSpPr>
            <p:grpSpPr>
              <a:xfrm>
                <a:off x="90504" y="234611"/>
                <a:ext cx="94304" cy="125510"/>
                <a:chOff x="0" y="0"/>
                <a:chExt cx="94303" cy="125508"/>
              </a:xfrm>
            </p:grpSpPr>
            <p:sp>
              <p:nvSpPr>
                <p:cNvPr id="297" name="Shape 297"/>
                <p:cNvSpPr/>
                <p:nvPr/>
              </p:nvSpPr>
              <p:spPr>
                <a:xfrm>
                  <a:off x="-1" y="0"/>
                  <a:ext cx="94304" cy="1255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029"/>
                      </a:move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close/>
                    </a:path>
                  </a:pathLst>
                </a:custGeom>
                <a:solidFill>
                  <a:srgbClr val="E5001A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25400" dist="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defTabSz="34290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98" name="Shape 298"/>
                <p:cNvSpPr/>
                <p:nvPr/>
              </p:nvSpPr>
              <p:spPr>
                <a:xfrm>
                  <a:off x="-1" y="-1"/>
                  <a:ext cx="94304" cy="2357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defTabSz="34290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99" name="Shape 299"/>
                <p:cNvSpPr/>
                <p:nvPr/>
              </p:nvSpPr>
              <p:spPr>
                <a:xfrm>
                  <a:off x="-1" y="0"/>
                  <a:ext cx="94304" cy="1255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029"/>
                      </a:moveTo>
                      <a:cubicBezTo>
                        <a:pt x="21600" y="3149"/>
                        <a:pt x="16765" y="4057"/>
                        <a:pt x="10800" y="4057"/>
                      </a:cubicBezTo>
                      <a:cubicBezTo>
                        <a:pt x="4835" y="4057"/>
                        <a:pt x="0" y="3149"/>
                        <a:pt x="0" y="2029"/>
                      </a:cubicBez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lnTo>
                        <a:pt x="0" y="2029"/>
                      </a:lnTo>
                    </a:path>
                  </a:pathLst>
                </a:custGeom>
                <a:noFill/>
                <a:ln w="3175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defTabSz="34290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</p:grpSp>
        <p:sp>
          <p:nvSpPr>
            <p:cNvPr id="302" name="Shape 302"/>
            <p:cNvSpPr/>
            <p:nvPr/>
          </p:nvSpPr>
          <p:spPr>
            <a:xfrm flipH="1">
              <a:off x="721726" y="207749"/>
              <a:ext cx="873660" cy="449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3175" cap="flat">
              <a:solidFill>
                <a:srgbClr val="808080"/>
              </a:solidFill>
              <a:prstDash val="solid"/>
              <a:bevel/>
              <a:headEnd type="triangle" w="med" len="med"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defTabSz="342900"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331" name="Group 331"/>
          <p:cNvGrpSpPr/>
          <p:nvPr/>
        </p:nvGrpSpPr>
        <p:grpSpPr>
          <a:xfrm>
            <a:off x="4492325" y="2758257"/>
            <a:ext cx="1700100" cy="1278648"/>
            <a:chOff x="0" y="0"/>
            <a:chExt cx="1700098" cy="1278646"/>
          </a:xfrm>
        </p:grpSpPr>
        <p:grpSp>
          <p:nvGrpSpPr>
            <p:cNvPr id="315" name="Group 315"/>
            <p:cNvGrpSpPr/>
            <p:nvPr/>
          </p:nvGrpSpPr>
          <p:grpSpPr>
            <a:xfrm>
              <a:off x="907513" y="673402"/>
              <a:ext cx="279107" cy="605245"/>
              <a:chOff x="0" y="0"/>
              <a:chExt cx="279105" cy="605243"/>
            </a:xfrm>
          </p:grpSpPr>
          <p:grpSp>
            <p:nvGrpSpPr>
              <p:cNvPr id="310" name="Group 310"/>
              <p:cNvGrpSpPr/>
              <p:nvPr/>
            </p:nvGrpSpPr>
            <p:grpSpPr>
              <a:xfrm>
                <a:off x="-1" y="0"/>
                <a:ext cx="279107" cy="605244"/>
                <a:chOff x="0" y="0"/>
                <a:chExt cx="279105" cy="605243"/>
              </a:xfrm>
            </p:grpSpPr>
            <p:sp>
              <p:nvSpPr>
                <p:cNvPr id="304" name="Shape 304"/>
                <p:cNvSpPr/>
                <p:nvPr/>
              </p:nvSpPr>
              <p:spPr>
                <a:xfrm>
                  <a:off x="0" y="0"/>
                  <a:ext cx="279106" cy="605244"/>
                </a:xfrm>
                <a:prstGeom prst="roundRect">
                  <a:avLst>
                    <a:gd name="adj" fmla="val 19887"/>
                  </a:avLst>
                </a:prstGeom>
                <a:solidFill>
                  <a:srgbClr val="F2F2F2"/>
                </a:solidFill>
                <a:ln w="3175" cap="flat">
                  <a:solidFill>
                    <a:srgbClr val="BFBFBF"/>
                  </a:solidFill>
                  <a:prstDash val="solid"/>
                  <a:bevel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algn="ctr" defTabSz="34290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305" name="Shape 305"/>
                <p:cNvSpPr/>
                <p:nvPr/>
              </p:nvSpPr>
              <p:spPr>
                <a:xfrm>
                  <a:off x="14563" y="74901"/>
                  <a:ext cx="249132" cy="450726"/>
                </a:xfrm>
                <a:prstGeom prst="rect">
                  <a:avLst/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algn="ctr" defTabSz="34290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306" name="Shape 306"/>
                <p:cNvSpPr/>
                <p:nvPr/>
              </p:nvSpPr>
              <p:spPr>
                <a:xfrm>
                  <a:off x="131173" y="16634"/>
                  <a:ext cx="13594" cy="1359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8" h="19679" fill="norm" stroke="1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algn="ctr" defTabSz="34290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307" name="Shape 307"/>
                <p:cNvSpPr/>
                <p:nvPr/>
              </p:nvSpPr>
              <p:spPr>
                <a:xfrm>
                  <a:off x="112477" y="539522"/>
                  <a:ext cx="52855" cy="528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8" h="19678" fill="norm" stroke="1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algn="ctr" defTabSz="34290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308" name="Shape 308"/>
                <p:cNvSpPr/>
                <p:nvPr/>
              </p:nvSpPr>
              <p:spPr>
                <a:xfrm>
                  <a:off x="128524" y="555568"/>
                  <a:ext cx="20767" cy="21711"/>
                </a:xfrm>
                <a:prstGeom prst="roundRect">
                  <a:avLst>
                    <a:gd name="adj" fmla="val 22223"/>
                  </a:avLst>
                </a:prstGeom>
                <a:noFill/>
                <a:ln w="3175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algn="ctr" defTabSz="34290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309" name="Shape 309"/>
                <p:cNvSpPr/>
                <p:nvPr/>
              </p:nvSpPr>
              <p:spPr>
                <a:xfrm>
                  <a:off x="111480" y="42381"/>
                  <a:ext cx="54367" cy="1087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algn="ctr" defTabSz="34290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  <p:grpSp>
            <p:nvGrpSpPr>
              <p:cNvPr id="314" name="Group 314"/>
              <p:cNvGrpSpPr/>
              <p:nvPr/>
            </p:nvGrpSpPr>
            <p:grpSpPr>
              <a:xfrm>
                <a:off x="90504" y="234611"/>
                <a:ext cx="94303" cy="125510"/>
                <a:chOff x="0" y="0"/>
                <a:chExt cx="94302" cy="125509"/>
              </a:xfrm>
            </p:grpSpPr>
            <p:sp>
              <p:nvSpPr>
                <p:cNvPr id="311" name="Shape 311"/>
                <p:cNvSpPr/>
                <p:nvPr/>
              </p:nvSpPr>
              <p:spPr>
                <a:xfrm>
                  <a:off x="-1" y="-1"/>
                  <a:ext cx="94303" cy="1255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029"/>
                      </a:move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close/>
                    </a:path>
                  </a:pathLst>
                </a:custGeom>
                <a:solidFill>
                  <a:srgbClr val="E5001A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25400" dist="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defTabSz="34290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312" name="Shape 312"/>
                <p:cNvSpPr/>
                <p:nvPr/>
              </p:nvSpPr>
              <p:spPr>
                <a:xfrm>
                  <a:off x="-1" y="-1"/>
                  <a:ext cx="94303" cy="2357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defTabSz="34290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313" name="Shape 313"/>
                <p:cNvSpPr/>
                <p:nvPr/>
              </p:nvSpPr>
              <p:spPr>
                <a:xfrm>
                  <a:off x="-1" y="-1"/>
                  <a:ext cx="94303" cy="1255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029"/>
                      </a:moveTo>
                      <a:cubicBezTo>
                        <a:pt x="21600" y="3149"/>
                        <a:pt x="16765" y="4057"/>
                        <a:pt x="10800" y="4057"/>
                      </a:cubicBezTo>
                      <a:cubicBezTo>
                        <a:pt x="4835" y="4057"/>
                        <a:pt x="0" y="3149"/>
                        <a:pt x="0" y="2029"/>
                      </a:cubicBez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lnTo>
                        <a:pt x="0" y="2029"/>
                      </a:lnTo>
                    </a:path>
                  </a:pathLst>
                </a:custGeom>
                <a:noFill/>
                <a:ln w="3175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defTabSz="34290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</p:grpSp>
        <p:sp>
          <p:nvSpPr>
            <p:cNvPr id="316" name="Shape 316"/>
            <p:cNvSpPr/>
            <p:nvPr/>
          </p:nvSpPr>
          <p:spPr>
            <a:xfrm>
              <a:off x="0" y="207749"/>
              <a:ext cx="1047066" cy="465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3175" cap="flat">
              <a:solidFill>
                <a:srgbClr val="808080"/>
              </a:solidFill>
              <a:prstDash val="solid"/>
              <a:bevel/>
              <a:headEnd type="triangle" w="med" len="med"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defTabSz="342900"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17" name="Shape 317"/>
            <p:cNvSpPr/>
            <p:nvPr/>
          </p:nvSpPr>
          <p:spPr>
            <a:xfrm>
              <a:off x="159291" y="-1"/>
              <a:ext cx="706188" cy="208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4288" tIns="34288" rIns="34288" bIns="34288" numCol="1" anchor="t">
              <a:spAutoFit/>
            </a:bodyPr>
            <a:lstStyle>
              <a:lvl1pPr defTabSz="342900">
                <a:def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900"/>
                <a:t>San Francisco</a:t>
              </a:r>
            </a:p>
          </p:txBody>
        </p:sp>
        <p:grpSp>
          <p:nvGrpSpPr>
            <p:cNvPr id="329" name="Group 329"/>
            <p:cNvGrpSpPr/>
            <p:nvPr/>
          </p:nvGrpSpPr>
          <p:grpSpPr>
            <a:xfrm>
              <a:off x="1420991" y="669690"/>
              <a:ext cx="279107" cy="605244"/>
              <a:chOff x="0" y="0"/>
              <a:chExt cx="279106" cy="605242"/>
            </a:xfrm>
          </p:grpSpPr>
          <p:grpSp>
            <p:nvGrpSpPr>
              <p:cNvPr id="324" name="Group 324"/>
              <p:cNvGrpSpPr/>
              <p:nvPr/>
            </p:nvGrpSpPr>
            <p:grpSpPr>
              <a:xfrm>
                <a:off x="-1" y="0"/>
                <a:ext cx="279107" cy="605243"/>
                <a:chOff x="0" y="0"/>
                <a:chExt cx="279106" cy="605242"/>
              </a:xfrm>
            </p:grpSpPr>
            <p:sp>
              <p:nvSpPr>
                <p:cNvPr id="318" name="Shape 318"/>
                <p:cNvSpPr/>
                <p:nvPr/>
              </p:nvSpPr>
              <p:spPr>
                <a:xfrm>
                  <a:off x="0" y="0"/>
                  <a:ext cx="279107" cy="605243"/>
                </a:xfrm>
                <a:prstGeom prst="roundRect">
                  <a:avLst>
                    <a:gd name="adj" fmla="val 19887"/>
                  </a:avLst>
                </a:prstGeom>
                <a:solidFill>
                  <a:srgbClr val="F2F2F2"/>
                </a:solidFill>
                <a:ln w="3175" cap="flat">
                  <a:solidFill>
                    <a:srgbClr val="BFBFBF"/>
                  </a:solidFill>
                  <a:prstDash val="solid"/>
                  <a:bevel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algn="ctr" defTabSz="34290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319" name="Shape 319"/>
                <p:cNvSpPr/>
                <p:nvPr/>
              </p:nvSpPr>
              <p:spPr>
                <a:xfrm>
                  <a:off x="14563" y="74901"/>
                  <a:ext cx="249132" cy="450725"/>
                </a:xfrm>
                <a:prstGeom prst="rect">
                  <a:avLst/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algn="ctr" defTabSz="34290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320" name="Shape 320"/>
                <p:cNvSpPr/>
                <p:nvPr/>
              </p:nvSpPr>
              <p:spPr>
                <a:xfrm>
                  <a:off x="131174" y="16634"/>
                  <a:ext cx="13593" cy="1359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8" fill="norm" stroke="1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algn="ctr" defTabSz="34290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321" name="Shape 321"/>
                <p:cNvSpPr/>
                <p:nvPr/>
              </p:nvSpPr>
              <p:spPr>
                <a:xfrm>
                  <a:off x="112478" y="539521"/>
                  <a:ext cx="52855" cy="528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8" fill="norm" stroke="1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algn="ctr" defTabSz="34290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322" name="Shape 322"/>
                <p:cNvSpPr/>
                <p:nvPr/>
              </p:nvSpPr>
              <p:spPr>
                <a:xfrm>
                  <a:off x="128525" y="555567"/>
                  <a:ext cx="20766" cy="21711"/>
                </a:xfrm>
                <a:prstGeom prst="roundRect">
                  <a:avLst>
                    <a:gd name="adj" fmla="val 22223"/>
                  </a:avLst>
                </a:prstGeom>
                <a:noFill/>
                <a:ln w="3175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algn="ctr" defTabSz="34290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323" name="Shape 323"/>
                <p:cNvSpPr/>
                <p:nvPr/>
              </p:nvSpPr>
              <p:spPr>
                <a:xfrm>
                  <a:off x="111480" y="42381"/>
                  <a:ext cx="54368" cy="1087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algn="ctr" defTabSz="34290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  <p:grpSp>
            <p:nvGrpSpPr>
              <p:cNvPr id="328" name="Group 328"/>
              <p:cNvGrpSpPr/>
              <p:nvPr/>
            </p:nvGrpSpPr>
            <p:grpSpPr>
              <a:xfrm>
                <a:off x="90504" y="234610"/>
                <a:ext cx="94304" cy="125510"/>
                <a:chOff x="0" y="0"/>
                <a:chExt cx="94302" cy="125508"/>
              </a:xfrm>
            </p:grpSpPr>
            <p:sp>
              <p:nvSpPr>
                <p:cNvPr id="325" name="Shape 325"/>
                <p:cNvSpPr/>
                <p:nvPr/>
              </p:nvSpPr>
              <p:spPr>
                <a:xfrm>
                  <a:off x="-1" y="-1"/>
                  <a:ext cx="94303" cy="1255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029"/>
                      </a:move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close/>
                    </a:path>
                  </a:pathLst>
                </a:custGeom>
                <a:solidFill>
                  <a:srgbClr val="E5001A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25400" dist="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defTabSz="34290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326" name="Shape 326"/>
                <p:cNvSpPr/>
                <p:nvPr/>
              </p:nvSpPr>
              <p:spPr>
                <a:xfrm>
                  <a:off x="-1" y="-1"/>
                  <a:ext cx="94303" cy="2357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defTabSz="34290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327" name="Shape 327"/>
                <p:cNvSpPr/>
                <p:nvPr/>
              </p:nvSpPr>
              <p:spPr>
                <a:xfrm>
                  <a:off x="-1" y="-1"/>
                  <a:ext cx="94303" cy="1255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029"/>
                      </a:moveTo>
                      <a:cubicBezTo>
                        <a:pt x="21600" y="3149"/>
                        <a:pt x="16765" y="4057"/>
                        <a:pt x="10800" y="4057"/>
                      </a:cubicBezTo>
                      <a:cubicBezTo>
                        <a:pt x="4835" y="4057"/>
                        <a:pt x="0" y="3149"/>
                        <a:pt x="0" y="2029"/>
                      </a:cubicBez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lnTo>
                        <a:pt x="0" y="2029"/>
                      </a:lnTo>
                    </a:path>
                  </a:pathLst>
                </a:custGeom>
                <a:noFill/>
                <a:ln w="3175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defTabSz="34290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</p:grpSp>
        <p:sp>
          <p:nvSpPr>
            <p:cNvPr id="330" name="Shape 330"/>
            <p:cNvSpPr/>
            <p:nvPr/>
          </p:nvSpPr>
          <p:spPr>
            <a:xfrm>
              <a:off x="-1" y="207749"/>
              <a:ext cx="1560545" cy="461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3175" cap="flat">
              <a:solidFill>
                <a:srgbClr val="808080"/>
              </a:solidFill>
              <a:prstDash val="solid"/>
              <a:bevel/>
              <a:headEnd type="triangle" w="med" len="med"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defTabSz="342900"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347" name="Group 347"/>
          <p:cNvGrpSpPr/>
          <p:nvPr/>
        </p:nvGrpSpPr>
        <p:grpSpPr>
          <a:xfrm>
            <a:off x="4325549" y="1359350"/>
            <a:ext cx="2038326" cy="2371221"/>
            <a:chOff x="0" y="0"/>
            <a:chExt cx="2038325" cy="2371219"/>
          </a:xfrm>
        </p:grpSpPr>
        <p:grpSp>
          <p:nvGrpSpPr>
            <p:cNvPr id="343" name="Group 343"/>
            <p:cNvGrpSpPr/>
            <p:nvPr/>
          </p:nvGrpSpPr>
          <p:grpSpPr>
            <a:xfrm>
              <a:off x="1063262" y="-1"/>
              <a:ext cx="279107" cy="605244"/>
              <a:chOff x="-1" y="0"/>
              <a:chExt cx="279106" cy="605243"/>
            </a:xfrm>
          </p:grpSpPr>
          <p:grpSp>
            <p:nvGrpSpPr>
              <p:cNvPr id="338" name="Group 338"/>
              <p:cNvGrpSpPr/>
              <p:nvPr/>
            </p:nvGrpSpPr>
            <p:grpSpPr>
              <a:xfrm>
                <a:off x="-2" y="-1"/>
                <a:ext cx="279108" cy="605245"/>
                <a:chOff x="0" y="0"/>
                <a:chExt cx="279106" cy="605243"/>
              </a:xfrm>
            </p:grpSpPr>
            <p:sp>
              <p:nvSpPr>
                <p:cNvPr id="332" name="Shape 332"/>
                <p:cNvSpPr/>
                <p:nvPr/>
              </p:nvSpPr>
              <p:spPr>
                <a:xfrm>
                  <a:off x="-1" y="-1"/>
                  <a:ext cx="279107" cy="605245"/>
                </a:xfrm>
                <a:prstGeom prst="roundRect">
                  <a:avLst>
                    <a:gd name="adj" fmla="val 19887"/>
                  </a:avLst>
                </a:prstGeom>
                <a:solidFill>
                  <a:srgbClr val="F2F2F2"/>
                </a:solidFill>
                <a:ln w="3175" cap="flat">
                  <a:solidFill>
                    <a:srgbClr val="BFBFBF"/>
                  </a:solidFill>
                  <a:prstDash val="solid"/>
                  <a:bevel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algn="ctr" defTabSz="34290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333" name="Shape 333"/>
                <p:cNvSpPr/>
                <p:nvPr/>
              </p:nvSpPr>
              <p:spPr>
                <a:xfrm>
                  <a:off x="14563" y="74901"/>
                  <a:ext cx="249132" cy="450726"/>
                </a:xfrm>
                <a:prstGeom prst="rect">
                  <a:avLst/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algn="ctr" defTabSz="34290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334" name="Shape 334"/>
                <p:cNvSpPr/>
                <p:nvPr/>
              </p:nvSpPr>
              <p:spPr>
                <a:xfrm>
                  <a:off x="131173" y="16634"/>
                  <a:ext cx="13594" cy="1359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8" h="19678" fill="norm" stroke="1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algn="ctr" defTabSz="34290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335" name="Shape 335"/>
                <p:cNvSpPr/>
                <p:nvPr/>
              </p:nvSpPr>
              <p:spPr>
                <a:xfrm>
                  <a:off x="112477" y="539522"/>
                  <a:ext cx="52855" cy="528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fill="norm" stroke="1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algn="ctr" defTabSz="34290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336" name="Shape 336"/>
                <p:cNvSpPr/>
                <p:nvPr/>
              </p:nvSpPr>
              <p:spPr>
                <a:xfrm>
                  <a:off x="128524" y="555568"/>
                  <a:ext cx="20767" cy="21711"/>
                </a:xfrm>
                <a:prstGeom prst="roundRect">
                  <a:avLst>
                    <a:gd name="adj" fmla="val 22223"/>
                  </a:avLst>
                </a:prstGeom>
                <a:noFill/>
                <a:ln w="3175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algn="ctr" defTabSz="34290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337" name="Shape 337"/>
                <p:cNvSpPr/>
                <p:nvPr/>
              </p:nvSpPr>
              <p:spPr>
                <a:xfrm>
                  <a:off x="111480" y="42381"/>
                  <a:ext cx="54367" cy="1087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algn="ctr" defTabSz="34290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  <p:grpSp>
            <p:nvGrpSpPr>
              <p:cNvPr id="342" name="Group 342"/>
              <p:cNvGrpSpPr/>
              <p:nvPr/>
            </p:nvGrpSpPr>
            <p:grpSpPr>
              <a:xfrm>
                <a:off x="90504" y="234611"/>
                <a:ext cx="94303" cy="125510"/>
                <a:chOff x="0" y="0"/>
                <a:chExt cx="94302" cy="125509"/>
              </a:xfrm>
            </p:grpSpPr>
            <p:sp>
              <p:nvSpPr>
                <p:cNvPr id="339" name="Shape 339"/>
                <p:cNvSpPr/>
                <p:nvPr/>
              </p:nvSpPr>
              <p:spPr>
                <a:xfrm>
                  <a:off x="-1" y="-1"/>
                  <a:ext cx="94303" cy="1255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029"/>
                      </a:move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close/>
                    </a:path>
                  </a:pathLst>
                </a:custGeom>
                <a:solidFill>
                  <a:srgbClr val="E5001A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25400" dist="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defTabSz="34290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340" name="Shape 340"/>
                <p:cNvSpPr/>
                <p:nvPr/>
              </p:nvSpPr>
              <p:spPr>
                <a:xfrm>
                  <a:off x="-1" y="-1"/>
                  <a:ext cx="94303" cy="2357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defTabSz="34290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341" name="Shape 341"/>
                <p:cNvSpPr/>
                <p:nvPr/>
              </p:nvSpPr>
              <p:spPr>
                <a:xfrm>
                  <a:off x="-1" y="-1"/>
                  <a:ext cx="94303" cy="1255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029"/>
                      </a:moveTo>
                      <a:cubicBezTo>
                        <a:pt x="21600" y="3149"/>
                        <a:pt x="16765" y="4057"/>
                        <a:pt x="10800" y="4057"/>
                      </a:cubicBezTo>
                      <a:cubicBezTo>
                        <a:pt x="4835" y="4057"/>
                        <a:pt x="0" y="3149"/>
                        <a:pt x="0" y="2029"/>
                      </a:cubicBez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lnTo>
                        <a:pt x="0" y="2029"/>
                      </a:lnTo>
                    </a:path>
                  </a:pathLst>
                </a:custGeom>
                <a:noFill/>
                <a:ln w="3175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defTabSz="34290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</p:grpSp>
        <p:sp>
          <p:nvSpPr>
            <p:cNvPr id="344" name="Shape 344"/>
            <p:cNvSpPr/>
            <p:nvPr/>
          </p:nvSpPr>
          <p:spPr>
            <a:xfrm rot="16200000">
              <a:off x="267474" y="337763"/>
              <a:ext cx="667866" cy="1202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2241" y="0"/>
                  </a:lnTo>
                  <a:lnTo>
                    <a:pt x="12241" y="21600"/>
                  </a:lnTo>
                  <a:lnTo>
                    <a:pt x="21600" y="21600"/>
                  </a:lnTo>
                </a:path>
              </a:pathLst>
            </a:custGeom>
            <a:noFill/>
            <a:ln w="3175" cap="flat">
              <a:solidFill>
                <a:srgbClr val="808080"/>
              </a:solidFill>
              <a:prstDash val="solid"/>
              <a:bevel/>
              <a:headEnd type="triangle" w="med" len="med"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defTabSz="342900"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45" name="Shape 345"/>
            <p:cNvSpPr/>
            <p:nvPr/>
          </p:nvSpPr>
          <p:spPr>
            <a:xfrm>
              <a:off x="326069" y="682611"/>
              <a:ext cx="402300" cy="208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4288" tIns="34288" rIns="34288" bIns="34288" numCol="1" anchor="t">
              <a:spAutoFit/>
            </a:bodyPr>
            <a:lstStyle>
              <a:lvl1pPr defTabSz="342900">
                <a:def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900"/>
                <a:t>Nature</a:t>
              </a:r>
            </a:p>
          </p:txBody>
        </p:sp>
        <p:sp>
          <p:nvSpPr>
            <p:cNvPr id="346" name="Shape 346"/>
            <p:cNvSpPr/>
            <p:nvPr/>
          </p:nvSpPr>
          <p:spPr>
            <a:xfrm flipH="1" rot="16200000">
              <a:off x="281802" y="614697"/>
              <a:ext cx="1474719" cy="2038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516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9783"/>
                  </a:lnTo>
                </a:path>
              </a:pathLst>
            </a:custGeom>
            <a:noFill/>
            <a:ln w="3175" cap="flat">
              <a:solidFill>
                <a:srgbClr val="808080"/>
              </a:solidFill>
              <a:prstDash val="solid"/>
              <a:bevel/>
              <a:headEnd type="triangle" w="med" len="med"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defTabSz="342900"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362" name="Group 362"/>
          <p:cNvGrpSpPr/>
          <p:nvPr/>
        </p:nvGrpSpPr>
        <p:grpSpPr>
          <a:xfrm>
            <a:off x="3118493" y="1359352"/>
            <a:ext cx="1040284" cy="1328517"/>
            <a:chOff x="0" y="0"/>
            <a:chExt cx="1040282" cy="1328515"/>
          </a:xfrm>
        </p:grpSpPr>
        <p:grpSp>
          <p:nvGrpSpPr>
            <p:cNvPr id="359" name="Group 359"/>
            <p:cNvGrpSpPr/>
            <p:nvPr/>
          </p:nvGrpSpPr>
          <p:grpSpPr>
            <a:xfrm>
              <a:off x="-1" y="0"/>
              <a:ext cx="279106" cy="605243"/>
              <a:chOff x="0" y="0"/>
              <a:chExt cx="279105" cy="605242"/>
            </a:xfrm>
          </p:grpSpPr>
          <p:grpSp>
            <p:nvGrpSpPr>
              <p:cNvPr id="354" name="Group 354"/>
              <p:cNvGrpSpPr/>
              <p:nvPr/>
            </p:nvGrpSpPr>
            <p:grpSpPr>
              <a:xfrm>
                <a:off x="0" y="0"/>
                <a:ext cx="279106" cy="605243"/>
                <a:chOff x="0" y="0"/>
                <a:chExt cx="279105" cy="605242"/>
              </a:xfrm>
            </p:grpSpPr>
            <p:sp>
              <p:nvSpPr>
                <p:cNvPr id="348" name="Shape 348"/>
                <p:cNvSpPr/>
                <p:nvPr/>
              </p:nvSpPr>
              <p:spPr>
                <a:xfrm>
                  <a:off x="0" y="0"/>
                  <a:ext cx="279106" cy="605243"/>
                </a:xfrm>
                <a:prstGeom prst="roundRect">
                  <a:avLst>
                    <a:gd name="adj" fmla="val 19887"/>
                  </a:avLst>
                </a:prstGeom>
                <a:solidFill>
                  <a:srgbClr val="F2F2F2"/>
                </a:solidFill>
                <a:ln w="3175" cap="flat">
                  <a:solidFill>
                    <a:srgbClr val="BFBFBF"/>
                  </a:solidFill>
                  <a:prstDash val="solid"/>
                  <a:bevel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algn="ctr" defTabSz="34290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349" name="Shape 349"/>
                <p:cNvSpPr/>
                <p:nvPr/>
              </p:nvSpPr>
              <p:spPr>
                <a:xfrm>
                  <a:off x="14563" y="74901"/>
                  <a:ext cx="249132" cy="450726"/>
                </a:xfrm>
                <a:prstGeom prst="rect">
                  <a:avLst/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algn="ctr" defTabSz="34290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350" name="Shape 350"/>
                <p:cNvSpPr/>
                <p:nvPr/>
              </p:nvSpPr>
              <p:spPr>
                <a:xfrm>
                  <a:off x="131173" y="16634"/>
                  <a:ext cx="13594" cy="1359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8" h="19679" fill="norm" stroke="1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algn="ctr" defTabSz="34290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351" name="Shape 351"/>
                <p:cNvSpPr/>
                <p:nvPr/>
              </p:nvSpPr>
              <p:spPr>
                <a:xfrm>
                  <a:off x="112477" y="539521"/>
                  <a:ext cx="52855" cy="5285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fill="norm" stroke="1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algn="ctr" defTabSz="34290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352" name="Shape 352"/>
                <p:cNvSpPr/>
                <p:nvPr/>
              </p:nvSpPr>
              <p:spPr>
                <a:xfrm>
                  <a:off x="128524" y="555567"/>
                  <a:ext cx="20766" cy="21711"/>
                </a:xfrm>
                <a:prstGeom prst="roundRect">
                  <a:avLst>
                    <a:gd name="adj" fmla="val 22223"/>
                  </a:avLst>
                </a:prstGeom>
                <a:noFill/>
                <a:ln w="3175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algn="ctr" defTabSz="34290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353" name="Shape 353"/>
                <p:cNvSpPr/>
                <p:nvPr/>
              </p:nvSpPr>
              <p:spPr>
                <a:xfrm>
                  <a:off x="111479" y="42381"/>
                  <a:ext cx="54368" cy="1087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algn="ctr" defTabSz="34290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  <p:grpSp>
            <p:nvGrpSpPr>
              <p:cNvPr id="358" name="Group 358"/>
              <p:cNvGrpSpPr/>
              <p:nvPr/>
            </p:nvGrpSpPr>
            <p:grpSpPr>
              <a:xfrm>
                <a:off x="90504" y="234610"/>
                <a:ext cx="94303" cy="125510"/>
                <a:chOff x="0" y="0"/>
                <a:chExt cx="94302" cy="125508"/>
              </a:xfrm>
            </p:grpSpPr>
            <p:sp>
              <p:nvSpPr>
                <p:cNvPr id="355" name="Shape 355"/>
                <p:cNvSpPr/>
                <p:nvPr/>
              </p:nvSpPr>
              <p:spPr>
                <a:xfrm>
                  <a:off x="-1" y="0"/>
                  <a:ext cx="94303" cy="12550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029"/>
                      </a:move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close/>
                    </a:path>
                  </a:pathLst>
                </a:custGeom>
                <a:solidFill>
                  <a:srgbClr val="E5001A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25400" dist="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defTabSz="34290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356" name="Shape 356"/>
                <p:cNvSpPr/>
                <p:nvPr/>
              </p:nvSpPr>
              <p:spPr>
                <a:xfrm>
                  <a:off x="-1" y="-1"/>
                  <a:ext cx="94303" cy="2357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defTabSz="34290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357" name="Shape 357"/>
                <p:cNvSpPr/>
                <p:nvPr/>
              </p:nvSpPr>
              <p:spPr>
                <a:xfrm>
                  <a:off x="-1" y="0"/>
                  <a:ext cx="94303" cy="12550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029"/>
                      </a:moveTo>
                      <a:cubicBezTo>
                        <a:pt x="21600" y="3149"/>
                        <a:pt x="16765" y="4057"/>
                        <a:pt x="10800" y="4057"/>
                      </a:cubicBezTo>
                      <a:cubicBezTo>
                        <a:pt x="4835" y="4057"/>
                        <a:pt x="0" y="3149"/>
                        <a:pt x="0" y="2029"/>
                      </a:cubicBez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lnTo>
                        <a:pt x="0" y="2029"/>
                      </a:lnTo>
                    </a:path>
                  </a:pathLst>
                </a:custGeom>
                <a:noFill/>
                <a:ln w="3175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defTabSz="34290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</p:grpSp>
        <p:sp>
          <p:nvSpPr>
            <p:cNvPr id="360" name="Shape 360"/>
            <p:cNvSpPr/>
            <p:nvPr/>
          </p:nvSpPr>
          <p:spPr>
            <a:xfrm rot="10800000">
              <a:off x="139550" y="605238"/>
              <a:ext cx="900732" cy="722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3175" cap="flat">
              <a:solidFill>
                <a:srgbClr val="808080"/>
              </a:solidFill>
              <a:prstDash val="solid"/>
              <a:bevel/>
              <a:headEnd type="triangle" w="med" len="med"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defTabSz="342900"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61" name="Shape 361"/>
            <p:cNvSpPr/>
            <p:nvPr/>
          </p:nvSpPr>
          <p:spPr>
            <a:xfrm>
              <a:off x="363880" y="1120238"/>
              <a:ext cx="385054" cy="208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4288" tIns="34288" rIns="34288" bIns="34288" numCol="1" anchor="t">
              <a:spAutoFit/>
            </a:bodyPr>
            <a:lstStyle>
              <a:lvl1pPr defTabSz="342900">
                <a:def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900"/>
                <a:t>Admin</a:t>
              </a:r>
            </a:p>
          </p:txBody>
        </p:sp>
      </p:grpSp>
      <p:sp>
        <p:nvSpPr>
          <p:cNvPr id="363" name="Shape 36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presetClass="entr" presetSubtype="0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nodeType="afterEffect" presetClass="entr" presetSubtype="0" presetID="1" grpId="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6" grpId="5"/>
      <p:bldP build="whole" bldLvl="1" animBg="1" rev="0" advAuto="0" spid="362" grpId="4"/>
      <p:bldP build="whole" bldLvl="1" animBg="1" rev="0" advAuto="0" spid="331" grpId="2"/>
      <p:bldP build="whole" bldLvl="1" animBg="1" rev="0" advAuto="0" spid="303" grpId="1"/>
      <p:bldP build="whole" bldLvl="1" animBg="1" rev="0" advAuto="0" spid="347" grpId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/>
        </p:nvSpPr>
        <p:spPr>
          <a:xfrm>
            <a:off x="6238412" y="2281772"/>
            <a:ext cx="1155190" cy="11551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2F2F2"/>
          </a:solidFill>
          <a:ln w="12700">
            <a:solidFill>
              <a:srgbClr val="BFBFBF"/>
            </a:solidFill>
            <a:prstDash val="sysDash"/>
          </a:ln>
        </p:spPr>
        <p:txBody>
          <a:bodyPr lIns="38100" tIns="38100" rIns="38100" bIns="38100" anchor="ctr"/>
          <a:lstStyle/>
          <a:p>
            <a:pPr lvl="0" algn="ctr" defTabSz="342900">
              <a:lnSpc>
                <a:spcPct val="80000"/>
              </a:lnSpc>
              <a:defRPr b="1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403" name="Group 403"/>
          <p:cNvGrpSpPr/>
          <p:nvPr/>
        </p:nvGrpSpPr>
        <p:grpSpPr>
          <a:xfrm>
            <a:off x="6495305" y="2464752"/>
            <a:ext cx="640665" cy="786755"/>
            <a:chOff x="-1" y="-1"/>
            <a:chExt cx="640664" cy="786754"/>
          </a:xfrm>
        </p:grpSpPr>
        <p:grpSp>
          <p:nvGrpSpPr>
            <p:cNvPr id="378" name="Group 378"/>
            <p:cNvGrpSpPr/>
            <p:nvPr/>
          </p:nvGrpSpPr>
          <p:grpSpPr>
            <a:xfrm>
              <a:off x="63315" y="155277"/>
              <a:ext cx="522855" cy="523133"/>
              <a:chOff x="0" y="0"/>
              <a:chExt cx="522853" cy="523131"/>
            </a:xfrm>
          </p:grpSpPr>
          <p:sp>
            <p:nvSpPr>
              <p:cNvPr id="366" name="Shape 366"/>
              <p:cNvSpPr/>
              <p:nvPr/>
            </p:nvSpPr>
            <p:spPr>
              <a:xfrm>
                <a:off x="217816" y="475"/>
                <a:ext cx="305038" cy="305038"/>
              </a:xfrm>
              <a:prstGeom prst="line">
                <a:avLst/>
              </a:prstGeom>
              <a:noFill/>
              <a:ln w="127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 lvl="0">
                  <a:defRPr sz="9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7" name="Shape 367"/>
              <p:cNvSpPr/>
              <p:nvPr/>
            </p:nvSpPr>
            <p:spPr>
              <a:xfrm>
                <a:off x="174163" y="44127"/>
                <a:ext cx="305038" cy="305038"/>
              </a:xfrm>
              <a:prstGeom prst="line">
                <a:avLst/>
              </a:prstGeom>
              <a:noFill/>
              <a:ln w="127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 lvl="0">
                  <a:defRPr sz="9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8" name="Shape 368"/>
              <p:cNvSpPr/>
              <p:nvPr/>
            </p:nvSpPr>
            <p:spPr>
              <a:xfrm>
                <a:off x="130738" y="87686"/>
                <a:ext cx="304584" cy="304584"/>
              </a:xfrm>
              <a:prstGeom prst="line">
                <a:avLst/>
              </a:prstGeom>
              <a:noFill/>
              <a:ln w="127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 lvl="0">
                  <a:defRPr sz="9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9" name="Shape 369"/>
              <p:cNvSpPr/>
              <p:nvPr/>
            </p:nvSpPr>
            <p:spPr>
              <a:xfrm>
                <a:off x="87727" y="131338"/>
                <a:ext cx="304584" cy="304584"/>
              </a:xfrm>
              <a:prstGeom prst="line">
                <a:avLst/>
              </a:prstGeom>
              <a:noFill/>
              <a:ln w="127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 lvl="0">
                  <a:defRPr sz="9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0" name="Shape 370"/>
              <p:cNvSpPr/>
              <p:nvPr/>
            </p:nvSpPr>
            <p:spPr>
              <a:xfrm>
                <a:off x="43848" y="174442"/>
                <a:ext cx="305038" cy="305038"/>
              </a:xfrm>
              <a:prstGeom prst="line">
                <a:avLst/>
              </a:prstGeom>
              <a:noFill/>
              <a:ln w="127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 lvl="0">
                  <a:defRPr sz="9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1" name="Shape 371"/>
              <p:cNvSpPr/>
              <p:nvPr/>
            </p:nvSpPr>
            <p:spPr>
              <a:xfrm flipV="1">
                <a:off x="-1" y="0"/>
                <a:ext cx="305038" cy="305038"/>
              </a:xfrm>
              <a:prstGeom prst="line">
                <a:avLst/>
              </a:prstGeom>
              <a:noFill/>
              <a:ln w="127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 lvl="0">
                  <a:defRPr sz="9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2" name="Shape 372"/>
              <p:cNvSpPr/>
              <p:nvPr/>
            </p:nvSpPr>
            <p:spPr>
              <a:xfrm flipV="1">
                <a:off x="43651" y="43652"/>
                <a:ext cx="305038" cy="305038"/>
              </a:xfrm>
              <a:prstGeom prst="line">
                <a:avLst/>
              </a:prstGeom>
              <a:noFill/>
              <a:ln w="127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 lvl="0">
                  <a:defRPr sz="9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3" name="Shape 373"/>
              <p:cNvSpPr/>
              <p:nvPr/>
            </p:nvSpPr>
            <p:spPr>
              <a:xfrm flipV="1">
                <a:off x="87530" y="87211"/>
                <a:ext cx="304584" cy="304584"/>
              </a:xfrm>
              <a:prstGeom prst="line">
                <a:avLst/>
              </a:prstGeom>
              <a:noFill/>
              <a:ln w="127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 lvl="0">
                  <a:defRPr sz="9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4" name="Shape 374"/>
              <p:cNvSpPr/>
              <p:nvPr/>
            </p:nvSpPr>
            <p:spPr>
              <a:xfrm flipV="1">
                <a:off x="130540" y="130862"/>
                <a:ext cx="304585" cy="304585"/>
              </a:xfrm>
              <a:prstGeom prst="line">
                <a:avLst/>
              </a:prstGeom>
              <a:noFill/>
              <a:ln w="127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 lvl="0">
                  <a:defRPr sz="9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5" name="Shape 375"/>
              <p:cNvSpPr/>
              <p:nvPr/>
            </p:nvSpPr>
            <p:spPr>
              <a:xfrm flipV="1">
                <a:off x="173965" y="173967"/>
                <a:ext cx="305039" cy="305038"/>
              </a:xfrm>
              <a:prstGeom prst="line">
                <a:avLst/>
              </a:prstGeom>
              <a:noFill/>
              <a:ln w="127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 lvl="0">
                  <a:defRPr sz="9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6" name="Shape 376"/>
              <p:cNvSpPr/>
              <p:nvPr/>
            </p:nvSpPr>
            <p:spPr>
              <a:xfrm flipV="1">
                <a:off x="217619" y="217620"/>
                <a:ext cx="305038" cy="305038"/>
              </a:xfrm>
              <a:prstGeom prst="line">
                <a:avLst/>
              </a:prstGeom>
              <a:noFill/>
              <a:ln w="127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 lvl="0">
                  <a:defRPr sz="9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7" name="Shape 377"/>
              <p:cNvSpPr/>
              <p:nvPr/>
            </p:nvSpPr>
            <p:spPr>
              <a:xfrm>
                <a:off x="196" y="218095"/>
                <a:ext cx="305039" cy="305038"/>
              </a:xfrm>
              <a:prstGeom prst="line">
                <a:avLst/>
              </a:prstGeom>
              <a:noFill/>
              <a:ln w="127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 lvl="0">
                  <a:defRPr sz="90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382" name="Group 382"/>
            <p:cNvGrpSpPr/>
            <p:nvPr/>
          </p:nvGrpSpPr>
          <p:grpSpPr>
            <a:xfrm>
              <a:off x="97844" y="549231"/>
              <a:ext cx="178466" cy="237522"/>
              <a:chOff x="0" y="0"/>
              <a:chExt cx="178464" cy="237521"/>
            </a:xfrm>
          </p:grpSpPr>
          <p:sp>
            <p:nvSpPr>
              <p:cNvPr id="379" name="Shape 379"/>
              <p:cNvSpPr/>
              <p:nvPr/>
            </p:nvSpPr>
            <p:spPr>
              <a:xfrm>
                <a:off x="-1" y="-1"/>
                <a:ext cx="178466" cy="2375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25400" dist="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80" name="Shape 380"/>
              <p:cNvSpPr/>
              <p:nvPr/>
            </p:nvSpPr>
            <p:spPr>
              <a:xfrm>
                <a:off x="0" y="-1"/>
                <a:ext cx="178465" cy="446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81" name="Shape 381"/>
              <p:cNvSpPr/>
              <p:nvPr/>
            </p:nvSpPr>
            <p:spPr>
              <a:xfrm>
                <a:off x="0" y="-1"/>
                <a:ext cx="178464" cy="2375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254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386" name="Group 386"/>
            <p:cNvGrpSpPr/>
            <p:nvPr/>
          </p:nvGrpSpPr>
          <p:grpSpPr>
            <a:xfrm>
              <a:off x="-2" y="277317"/>
              <a:ext cx="178467" cy="237523"/>
              <a:chOff x="0" y="0"/>
              <a:chExt cx="178465" cy="237522"/>
            </a:xfrm>
          </p:grpSpPr>
          <p:sp>
            <p:nvSpPr>
              <p:cNvPr id="383" name="Shape 383"/>
              <p:cNvSpPr/>
              <p:nvPr/>
            </p:nvSpPr>
            <p:spPr>
              <a:xfrm>
                <a:off x="-1" y="-1"/>
                <a:ext cx="178466" cy="2375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25400" dist="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84" name="Shape 384"/>
              <p:cNvSpPr/>
              <p:nvPr/>
            </p:nvSpPr>
            <p:spPr>
              <a:xfrm>
                <a:off x="0" y="-1"/>
                <a:ext cx="178465" cy="446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85" name="Shape 385"/>
              <p:cNvSpPr/>
              <p:nvPr/>
            </p:nvSpPr>
            <p:spPr>
              <a:xfrm>
                <a:off x="-1" y="-1"/>
                <a:ext cx="178466" cy="2375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254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390" name="Group 390"/>
            <p:cNvGrpSpPr/>
            <p:nvPr/>
          </p:nvGrpSpPr>
          <p:grpSpPr>
            <a:xfrm>
              <a:off x="97844" y="-2"/>
              <a:ext cx="178466" cy="237523"/>
              <a:chOff x="0" y="0"/>
              <a:chExt cx="178464" cy="237521"/>
            </a:xfrm>
          </p:grpSpPr>
          <p:sp>
            <p:nvSpPr>
              <p:cNvPr id="387" name="Shape 387"/>
              <p:cNvSpPr/>
              <p:nvPr/>
            </p:nvSpPr>
            <p:spPr>
              <a:xfrm>
                <a:off x="-1" y="-1"/>
                <a:ext cx="178466" cy="2375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25400" dist="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88" name="Shape 388"/>
              <p:cNvSpPr/>
              <p:nvPr/>
            </p:nvSpPr>
            <p:spPr>
              <a:xfrm>
                <a:off x="0" y="-1"/>
                <a:ext cx="178465" cy="446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89" name="Shape 389"/>
              <p:cNvSpPr/>
              <p:nvPr/>
            </p:nvSpPr>
            <p:spPr>
              <a:xfrm>
                <a:off x="0" y="-1"/>
                <a:ext cx="178464" cy="2375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254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394" name="Group 394"/>
            <p:cNvGrpSpPr/>
            <p:nvPr/>
          </p:nvGrpSpPr>
          <p:grpSpPr>
            <a:xfrm>
              <a:off x="371559" y="549231"/>
              <a:ext cx="178466" cy="237522"/>
              <a:chOff x="0" y="0"/>
              <a:chExt cx="178464" cy="237521"/>
            </a:xfrm>
          </p:grpSpPr>
          <p:sp>
            <p:nvSpPr>
              <p:cNvPr id="391" name="Shape 391"/>
              <p:cNvSpPr/>
              <p:nvPr/>
            </p:nvSpPr>
            <p:spPr>
              <a:xfrm>
                <a:off x="-1" y="-1"/>
                <a:ext cx="178466" cy="2375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25400" dist="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92" name="Shape 392"/>
              <p:cNvSpPr/>
              <p:nvPr/>
            </p:nvSpPr>
            <p:spPr>
              <a:xfrm>
                <a:off x="0" y="-1"/>
                <a:ext cx="178465" cy="446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93" name="Shape 393"/>
              <p:cNvSpPr/>
              <p:nvPr/>
            </p:nvSpPr>
            <p:spPr>
              <a:xfrm>
                <a:off x="0" y="-1"/>
                <a:ext cx="178464" cy="2375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254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398" name="Group 398"/>
            <p:cNvGrpSpPr/>
            <p:nvPr/>
          </p:nvGrpSpPr>
          <p:grpSpPr>
            <a:xfrm>
              <a:off x="462197" y="277317"/>
              <a:ext cx="178466" cy="237523"/>
              <a:chOff x="0" y="0"/>
              <a:chExt cx="178465" cy="237522"/>
            </a:xfrm>
          </p:grpSpPr>
          <p:sp>
            <p:nvSpPr>
              <p:cNvPr id="395" name="Shape 395"/>
              <p:cNvSpPr/>
              <p:nvPr/>
            </p:nvSpPr>
            <p:spPr>
              <a:xfrm>
                <a:off x="-1" y="-1"/>
                <a:ext cx="178466" cy="2375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25400" dist="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96" name="Shape 396"/>
              <p:cNvSpPr/>
              <p:nvPr/>
            </p:nvSpPr>
            <p:spPr>
              <a:xfrm>
                <a:off x="0" y="-1"/>
                <a:ext cx="178465" cy="446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97" name="Shape 397"/>
              <p:cNvSpPr/>
              <p:nvPr/>
            </p:nvSpPr>
            <p:spPr>
              <a:xfrm>
                <a:off x="-1" y="-1"/>
                <a:ext cx="178466" cy="2375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254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402" name="Group 402"/>
            <p:cNvGrpSpPr/>
            <p:nvPr/>
          </p:nvGrpSpPr>
          <p:grpSpPr>
            <a:xfrm>
              <a:off x="371559" y="-2"/>
              <a:ext cx="178466" cy="237523"/>
              <a:chOff x="0" y="0"/>
              <a:chExt cx="178464" cy="237521"/>
            </a:xfrm>
          </p:grpSpPr>
          <p:sp>
            <p:nvSpPr>
              <p:cNvPr id="399" name="Shape 399"/>
              <p:cNvSpPr/>
              <p:nvPr/>
            </p:nvSpPr>
            <p:spPr>
              <a:xfrm>
                <a:off x="-1" y="-1"/>
                <a:ext cx="178466" cy="2375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25400" dist="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00" name="Shape 400"/>
              <p:cNvSpPr/>
              <p:nvPr/>
            </p:nvSpPr>
            <p:spPr>
              <a:xfrm>
                <a:off x="0" y="-1"/>
                <a:ext cx="178465" cy="446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01" name="Shape 401"/>
              <p:cNvSpPr/>
              <p:nvPr/>
            </p:nvSpPr>
            <p:spPr>
              <a:xfrm>
                <a:off x="0" y="-1"/>
                <a:ext cx="178464" cy="2375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254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  <p:grpSp>
        <p:nvGrpSpPr>
          <p:cNvPr id="415" name="Group 415"/>
          <p:cNvGrpSpPr/>
          <p:nvPr/>
        </p:nvGrpSpPr>
        <p:grpSpPr>
          <a:xfrm>
            <a:off x="4260066" y="1445083"/>
            <a:ext cx="279108" cy="605244"/>
            <a:chOff x="0" y="-1"/>
            <a:chExt cx="279106" cy="605243"/>
          </a:xfrm>
        </p:grpSpPr>
        <p:grpSp>
          <p:nvGrpSpPr>
            <p:cNvPr id="410" name="Group 410"/>
            <p:cNvGrpSpPr/>
            <p:nvPr/>
          </p:nvGrpSpPr>
          <p:grpSpPr>
            <a:xfrm>
              <a:off x="-1" y="-2"/>
              <a:ext cx="279107" cy="605244"/>
              <a:chOff x="0" y="0"/>
              <a:chExt cx="279106" cy="605243"/>
            </a:xfrm>
          </p:grpSpPr>
          <p:sp>
            <p:nvSpPr>
              <p:cNvPr id="404" name="Shape 404"/>
              <p:cNvSpPr/>
              <p:nvPr/>
            </p:nvSpPr>
            <p:spPr>
              <a:xfrm>
                <a:off x="0" y="-1"/>
                <a:ext cx="279107" cy="605244"/>
              </a:xfrm>
              <a:prstGeom prst="roundRect">
                <a:avLst>
                  <a:gd name="adj" fmla="val 19887"/>
                </a:avLst>
              </a:prstGeom>
              <a:solidFill>
                <a:srgbClr val="F2F2F2"/>
              </a:solidFill>
              <a:ln w="3175" cap="flat">
                <a:solidFill>
                  <a:srgbClr val="BFBFBF"/>
                </a:solidFill>
                <a:prstDash val="solid"/>
                <a:bevel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05" name="Shape 405"/>
              <p:cNvSpPr/>
              <p:nvPr/>
            </p:nvSpPr>
            <p:spPr>
              <a:xfrm>
                <a:off x="14563" y="74901"/>
                <a:ext cx="249132" cy="450726"/>
              </a:xfrm>
              <a:prstGeom prst="rect">
                <a:avLst/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06" name="Shape 406"/>
              <p:cNvSpPr/>
              <p:nvPr/>
            </p:nvSpPr>
            <p:spPr>
              <a:xfrm>
                <a:off x="131173" y="16634"/>
                <a:ext cx="13594" cy="135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8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07" name="Shape 407"/>
              <p:cNvSpPr/>
              <p:nvPr/>
            </p:nvSpPr>
            <p:spPr>
              <a:xfrm>
                <a:off x="112478" y="539521"/>
                <a:ext cx="52857" cy="528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08" name="Shape 408"/>
              <p:cNvSpPr/>
              <p:nvPr/>
            </p:nvSpPr>
            <p:spPr>
              <a:xfrm>
                <a:off x="128525" y="555567"/>
                <a:ext cx="20766" cy="21711"/>
              </a:xfrm>
              <a:prstGeom prst="roundRect">
                <a:avLst>
                  <a:gd name="adj" fmla="val 22223"/>
                </a:avLst>
              </a:prstGeom>
              <a:noFill/>
              <a:ln w="3175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09" name="Shape 409"/>
              <p:cNvSpPr/>
              <p:nvPr/>
            </p:nvSpPr>
            <p:spPr>
              <a:xfrm>
                <a:off x="111480" y="42381"/>
                <a:ext cx="54368" cy="10875"/>
              </a:xfrm>
              <a:prstGeom prst="roundRect">
                <a:avLst>
                  <a:gd name="adj" fmla="val 50000"/>
                </a:avLst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414" name="Group 414"/>
            <p:cNvGrpSpPr/>
            <p:nvPr/>
          </p:nvGrpSpPr>
          <p:grpSpPr>
            <a:xfrm>
              <a:off x="90504" y="234611"/>
              <a:ext cx="94304" cy="125510"/>
              <a:chOff x="0" y="0"/>
              <a:chExt cx="94303" cy="125508"/>
            </a:xfrm>
          </p:grpSpPr>
          <p:sp>
            <p:nvSpPr>
              <p:cNvPr id="411" name="Shape 411"/>
              <p:cNvSpPr/>
              <p:nvPr/>
            </p:nvSpPr>
            <p:spPr>
              <a:xfrm>
                <a:off x="-1" y="-1"/>
                <a:ext cx="94304" cy="1255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25400" dist="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12" name="Shape 412"/>
              <p:cNvSpPr/>
              <p:nvPr/>
            </p:nvSpPr>
            <p:spPr>
              <a:xfrm>
                <a:off x="-1" y="-1"/>
                <a:ext cx="94304" cy="235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13" name="Shape 413"/>
              <p:cNvSpPr/>
              <p:nvPr/>
            </p:nvSpPr>
            <p:spPr>
              <a:xfrm>
                <a:off x="-1" y="-1"/>
                <a:ext cx="94304" cy="1255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175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  <p:grpSp>
        <p:nvGrpSpPr>
          <p:cNvPr id="424" name="Group 424"/>
          <p:cNvGrpSpPr/>
          <p:nvPr/>
        </p:nvGrpSpPr>
        <p:grpSpPr>
          <a:xfrm>
            <a:off x="4971984" y="1911077"/>
            <a:ext cx="333560" cy="667114"/>
            <a:chOff x="0" y="0"/>
            <a:chExt cx="333558" cy="667112"/>
          </a:xfrm>
        </p:grpSpPr>
        <p:sp>
          <p:nvSpPr>
            <p:cNvPr id="416" name="Shape 416"/>
            <p:cNvSpPr/>
            <p:nvPr/>
          </p:nvSpPr>
          <p:spPr>
            <a:xfrm>
              <a:off x="-1" y="-1"/>
              <a:ext cx="333559" cy="667114"/>
            </a:xfrm>
            <a:prstGeom prst="rect">
              <a:avLst/>
            </a:prstGeom>
            <a:solidFill>
              <a:srgbClr val="E5001A"/>
            </a:solidFill>
            <a:ln w="25400" cap="flat">
              <a:solidFill>
                <a:srgbClr val="FFFFFF"/>
              </a:solidFill>
              <a:prstDash val="solid"/>
              <a:bevel/>
            </a:ln>
            <a:effectLst>
              <a:outerShdw sx="100000" sy="100000" kx="0" ky="0" algn="b" rotWithShape="0" blurRad="25400" dist="0" dir="5400000">
                <a:srgbClr val="000000">
                  <a:alpha val="38000"/>
                </a:srgbClr>
              </a:outerShdw>
            </a:effectLst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defTabSz="342900">
                <a:lnSpc>
                  <a:spcPct val="80000"/>
                </a:lnSpc>
                <a:defRPr b="1" sz="1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423" name="Group 423"/>
            <p:cNvGrpSpPr/>
            <p:nvPr/>
          </p:nvGrpSpPr>
          <p:grpSpPr>
            <a:xfrm>
              <a:off x="39957" y="219756"/>
              <a:ext cx="254245" cy="206993"/>
              <a:chOff x="5715" y="0"/>
              <a:chExt cx="254244" cy="206991"/>
            </a:xfrm>
          </p:grpSpPr>
          <p:grpSp>
            <p:nvGrpSpPr>
              <p:cNvPr id="419" name="Group 419"/>
              <p:cNvGrpSpPr/>
              <p:nvPr/>
            </p:nvGrpSpPr>
            <p:grpSpPr>
              <a:xfrm>
                <a:off x="5715" y="59138"/>
                <a:ext cx="195061" cy="147854"/>
                <a:chOff x="5715" y="0"/>
                <a:chExt cx="195060" cy="147852"/>
              </a:xfrm>
            </p:grpSpPr>
            <p:sp>
              <p:nvSpPr>
                <p:cNvPr id="417" name="Shape 417"/>
                <p:cNvSpPr/>
                <p:nvPr/>
              </p:nvSpPr>
              <p:spPr>
                <a:xfrm rot="10800000">
                  <a:off x="29666" y="41102"/>
                  <a:ext cx="171110" cy="1067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04" h="19384" fill="norm" stroke="1" extrusionOk="0">
                      <a:moveTo>
                        <a:pt x="0" y="4564"/>
                      </a:moveTo>
                      <a:cubicBezTo>
                        <a:pt x="5439" y="-2216"/>
                        <a:pt x="13653" y="-1341"/>
                        <a:pt x="18345" y="6517"/>
                      </a:cubicBezTo>
                      <a:cubicBezTo>
                        <a:pt x="20475" y="10084"/>
                        <a:pt x="21600" y="14676"/>
                        <a:pt x="21498" y="19384"/>
                      </a:cubicBezTo>
                      <a:lnTo>
                        <a:pt x="18050" y="19227"/>
                      </a:lnTo>
                      <a:cubicBezTo>
                        <a:pt x="18216" y="11604"/>
                        <a:pt x="14073" y="5230"/>
                        <a:pt x="8797" y="4990"/>
                      </a:cubicBezTo>
                      <a:cubicBezTo>
                        <a:pt x="6402" y="4882"/>
                        <a:pt x="4067" y="6076"/>
                        <a:pt x="2253" y="833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defTabSz="34290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18" name="Shape 418"/>
                <p:cNvSpPr/>
                <p:nvPr/>
              </p:nvSpPr>
              <p:spPr>
                <a:xfrm>
                  <a:off x="5715" y="0"/>
                  <a:ext cx="73888" cy="44356"/>
                </a:xfrm>
                <a:prstGeom prst="triangl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defTabSz="34290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  <p:grpSp>
            <p:nvGrpSpPr>
              <p:cNvPr id="422" name="Group 422"/>
              <p:cNvGrpSpPr/>
              <p:nvPr/>
            </p:nvGrpSpPr>
            <p:grpSpPr>
              <a:xfrm>
                <a:off x="64900" y="-1"/>
                <a:ext cx="195060" cy="147854"/>
                <a:chOff x="0" y="0"/>
                <a:chExt cx="195059" cy="147852"/>
              </a:xfrm>
            </p:grpSpPr>
            <p:sp>
              <p:nvSpPr>
                <p:cNvPr id="420" name="Shape 420"/>
                <p:cNvSpPr/>
                <p:nvPr/>
              </p:nvSpPr>
              <p:spPr>
                <a:xfrm>
                  <a:off x="0" y="-1"/>
                  <a:ext cx="171109" cy="10674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04" h="19384" fill="norm" stroke="1" extrusionOk="0">
                      <a:moveTo>
                        <a:pt x="0" y="4564"/>
                      </a:moveTo>
                      <a:cubicBezTo>
                        <a:pt x="5439" y="-2216"/>
                        <a:pt x="13653" y="-1341"/>
                        <a:pt x="18345" y="6517"/>
                      </a:cubicBezTo>
                      <a:cubicBezTo>
                        <a:pt x="20475" y="10084"/>
                        <a:pt x="21600" y="14676"/>
                        <a:pt x="21498" y="19384"/>
                      </a:cubicBezTo>
                      <a:lnTo>
                        <a:pt x="18050" y="19227"/>
                      </a:lnTo>
                      <a:cubicBezTo>
                        <a:pt x="18216" y="11604"/>
                        <a:pt x="14073" y="5230"/>
                        <a:pt x="8797" y="4990"/>
                      </a:cubicBezTo>
                      <a:cubicBezTo>
                        <a:pt x="6402" y="4882"/>
                        <a:pt x="4067" y="6076"/>
                        <a:pt x="2253" y="833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defTabSz="34290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21" name="Shape 421"/>
                <p:cNvSpPr/>
                <p:nvPr/>
              </p:nvSpPr>
              <p:spPr>
                <a:xfrm rot="10800000">
                  <a:off x="121171" y="103495"/>
                  <a:ext cx="73889" cy="44358"/>
                </a:xfrm>
                <a:prstGeom prst="triangl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defTabSz="34290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</p:grpSp>
      </p:grpSp>
      <p:grpSp>
        <p:nvGrpSpPr>
          <p:cNvPr id="436" name="Group 436"/>
          <p:cNvGrpSpPr/>
          <p:nvPr/>
        </p:nvGrpSpPr>
        <p:grpSpPr>
          <a:xfrm>
            <a:off x="4263521" y="2432629"/>
            <a:ext cx="279107" cy="605244"/>
            <a:chOff x="0" y="-1"/>
            <a:chExt cx="279106" cy="605243"/>
          </a:xfrm>
        </p:grpSpPr>
        <p:grpSp>
          <p:nvGrpSpPr>
            <p:cNvPr id="431" name="Group 431"/>
            <p:cNvGrpSpPr/>
            <p:nvPr/>
          </p:nvGrpSpPr>
          <p:grpSpPr>
            <a:xfrm>
              <a:off x="-1" y="-2"/>
              <a:ext cx="279107" cy="605244"/>
              <a:chOff x="0" y="0"/>
              <a:chExt cx="279106" cy="605243"/>
            </a:xfrm>
          </p:grpSpPr>
          <p:sp>
            <p:nvSpPr>
              <p:cNvPr id="425" name="Shape 425"/>
              <p:cNvSpPr/>
              <p:nvPr/>
            </p:nvSpPr>
            <p:spPr>
              <a:xfrm>
                <a:off x="0" y="-1"/>
                <a:ext cx="279107" cy="605244"/>
              </a:xfrm>
              <a:prstGeom prst="roundRect">
                <a:avLst>
                  <a:gd name="adj" fmla="val 19887"/>
                </a:avLst>
              </a:prstGeom>
              <a:solidFill>
                <a:srgbClr val="F2F2F2"/>
              </a:solidFill>
              <a:ln w="3175" cap="flat">
                <a:solidFill>
                  <a:srgbClr val="BFBFBF"/>
                </a:solidFill>
                <a:prstDash val="solid"/>
                <a:bevel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26" name="Shape 426"/>
              <p:cNvSpPr/>
              <p:nvPr/>
            </p:nvSpPr>
            <p:spPr>
              <a:xfrm>
                <a:off x="14563" y="74901"/>
                <a:ext cx="249132" cy="450726"/>
              </a:xfrm>
              <a:prstGeom prst="rect">
                <a:avLst/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27" name="Shape 427"/>
              <p:cNvSpPr/>
              <p:nvPr/>
            </p:nvSpPr>
            <p:spPr>
              <a:xfrm>
                <a:off x="131173" y="16634"/>
                <a:ext cx="13594" cy="135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8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28" name="Shape 428"/>
              <p:cNvSpPr/>
              <p:nvPr/>
            </p:nvSpPr>
            <p:spPr>
              <a:xfrm>
                <a:off x="112478" y="539521"/>
                <a:ext cx="52857" cy="528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29" name="Shape 429"/>
              <p:cNvSpPr/>
              <p:nvPr/>
            </p:nvSpPr>
            <p:spPr>
              <a:xfrm>
                <a:off x="128525" y="555567"/>
                <a:ext cx="20766" cy="21711"/>
              </a:xfrm>
              <a:prstGeom prst="roundRect">
                <a:avLst>
                  <a:gd name="adj" fmla="val 22223"/>
                </a:avLst>
              </a:prstGeom>
              <a:noFill/>
              <a:ln w="3175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30" name="Shape 430"/>
              <p:cNvSpPr/>
              <p:nvPr/>
            </p:nvSpPr>
            <p:spPr>
              <a:xfrm>
                <a:off x="111480" y="42381"/>
                <a:ext cx="54368" cy="10875"/>
              </a:xfrm>
              <a:prstGeom prst="roundRect">
                <a:avLst>
                  <a:gd name="adj" fmla="val 50000"/>
                </a:avLst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435" name="Group 435"/>
            <p:cNvGrpSpPr/>
            <p:nvPr/>
          </p:nvGrpSpPr>
          <p:grpSpPr>
            <a:xfrm>
              <a:off x="90504" y="234611"/>
              <a:ext cx="94304" cy="125510"/>
              <a:chOff x="0" y="0"/>
              <a:chExt cx="94303" cy="125508"/>
            </a:xfrm>
          </p:grpSpPr>
          <p:sp>
            <p:nvSpPr>
              <p:cNvPr id="432" name="Shape 432"/>
              <p:cNvSpPr/>
              <p:nvPr/>
            </p:nvSpPr>
            <p:spPr>
              <a:xfrm>
                <a:off x="-1" y="-1"/>
                <a:ext cx="94304" cy="1255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25400" dist="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33" name="Shape 433"/>
              <p:cNvSpPr/>
              <p:nvPr/>
            </p:nvSpPr>
            <p:spPr>
              <a:xfrm>
                <a:off x="-1" y="-1"/>
                <a:ext cx="94304" cy="235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34" name="Shape 434"/>
              <p:cNvSpPr/>
              <p:nvPr/>
            </p:nvSpPr>
            <p:spPr>
              <a:xfrm>
                <a:off x="-1" y="-1"/>
                <a:ext cx="94304" cy="1255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175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  <p:sp>
        <p:nvSpPr>
          <p:cNvPr id="437" name="Shape 437"/>
          <p:cNvSpPr/>
          <p:nvPr/>
        </p:nvSpPr>
        <p:spPr>
          <a:xfrm>
            <a:off x="4544031" y="1844793"/>
            <a:ext cx="137891" cy="92705"/>
          </a:xfrm>
          <a:prstGeom prst="line">
            <a:avLst/>
          </a:prstGeom>
          <a:ln w="3175">
            <a:solidFill>
              <a:srgbClr val="BFBFBF"/>
            </a:solidFill>
            <a:headEnd type="triangle"/>
            <a:tailEnd type="triangle"/>
          </a:ln>
        </p:spPr>
        <p:txBody>
          <a:bodyPr lIns="34289" tIns="34289" rIns="34289" bIns="34289"/>
          <a:lstStyle/>
          <a:p>
            <a:pPr lvl="0">
              <a:defRPr sz="900">
                <a:solidFill>
                  <a:srgbClr val="000000"/>
                </a:solidFill>
              </a:defRPr>
            </a:pPr>
          </a:p>
        </p:txBody>
      </p:sp>
      <p:sp>
        <p:nvSpPr>
          <p:cNvPr id="438" name="Shape 438"/>
          <p:cNvSpPr/>
          <p:nvPr/>
        </p:nvSpPr>
        <p:spPr>
          <a:xfrm flipV="1">
            <a:off x="4547484" y="2547757"/>
            <a:ext cx="136740" cy="91190"/>
          </a:xfrm>
          <a:prstGeom prst="line">
            <a:avLst/>
          </a:prstGeom>
          <a:ln w="3175">
            <a:solidFill>
              <a:srgbClr val="BFBFBF"/>
            </a:solidFill>
            <a:headEnd type="triangle"/>
            <a:tailEnd type="triangle"/>
          </a:ln>
        </p:spPr>
        <p:txBody>
          <a:bodyPr lIns="34289" tIns="34289" rIns="34289" bIns="34289"/>
          <a:lstStyle/>
          <a:p>
            <a:pPr lvl="0">
              <a:defRPr sz="900">
                <a:solidFill>
                  <a:srgbClr val="000000"/>
                </a:solidFill>
              </a:defRPr>
            </a:pPr>
          </a:p>
        </p:txBody>
      </p:sp>
      <p:grpSp>
        <p:nvGrpSpPr>
          <p:cNvPr id="450" name="Group 450"/>
          <p:cNvGrpSpPr/>
          <p:nvPr/>
        </p:nvGrpSpPr>
        <p:grpSpPr>
          <a:xfrm>
            <a:off x="2762579" y="1445083"/>
            <a:ext cx="279107" cy="605244"/>
            <a:chOff x="0" y="-1"/>
            <a:chExt cx="279106" cy="605243"/>
          </a:xfrm>
        </p:grpSpPr>
        <p:grpSp>
          <p:nvGrpSpPr>
            <p:cNvPr id="445" name="Group 445"/>
            <p:cNvGrpSpPr/>
            <p:nvPr/>
          </p:nvGrpSpPr>
          <p:grpSpPr>
            <a:xfrm>
              <a:off x="-1" y="-2"/>
              <a:ext cx="279107" cy="605244"/>
              <a:chOff x="0" y="0"/>
              <a:chExt cx="279106" cy="605243"/>
            </a:xfrm>
          </p:grpSpPr>
          <p:sp>
            <p:nvSpPr>
              <p:cNvPr id="439" name="Shape 439"/>
              <p:cNvSpPr/>
              <p:nvPr/>
            </p:nvSpPr>
            <p:spPr>
              <a:xfrm>
                <a:off x="0" y="-1"/>
                <a:ext cx="279107" cy="605244"/>
              </a:xfrm>
              <a:prstGeom prst="roundRect">
                <a:avLst>
                  <a:gd name="adj" fmla="val 19887"/>
                </a:avLst>
              </a:prstGeom>
              <a:solidFill>
                <a:srgbClr val="F2F2F2"/>
              </a:solidFill>
              <a:ln w="3175" cap="flat">
                <a:solidFill>
                  <a:srgbClr val="BFBFBF"/>
                </a:solidFill>
                <a:prstDash val="solid"/>
                <a:bevel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40" name="Shape 440"/>
              <p:cNvSpPr/>
              <p:nvPr/>
            </p:nvSpPr>
            <p:spPr>
              <a:xfrm>
                <a:off x="14563" y="74901"/>
                <a:ext cx="249132" cy="450726"/>
              </a:xfrm>
              <a:prstGeom prst="rect">
                <a:avLst/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41" name="Shape 441"/>
              <p:cNvSpPr/>
              <p:nvPr/>
            </p:nvSpPr>
            <p:spPr>
              <a:xfrm>
                <a:off x="131173" y="16634"/>
                <a:ext cx="13594" cy="135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8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42" name="Shape 442"/>
              <p:cNvSpPr/>
              <p:nvPr/>
            </p:nvSpPr>
            <p:spPr>
              <a:xfrm>
                <a:off x="112478" y="539521"/>
                <a:ext cx="52857" cy="528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43" name="Shape 443"/>
              <p:cNvSpPr/>
              <p:nvPr/>
            </p:nvSpPr>
            <p:spPr>
              <a:xfrm>
                <a:off x="128525" y="555567"/>
                <a:ext cx="20766" cy="21711"/>
              </a:xfrm>
              <a:prstGeom prst="roundRect">
                <a:avLst>
                  <a:gd name="adj" fmla="val 22223"/>
                </a:avLst>
              </a:prstGeom>
              <a:noFill/>
              <a:ln w="3175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44" name="Shape 444"/>
              <p:cNvSpPr/>
              <p:nvPr/>
            </p:nvSpPr>
            <p:spPr>
              <a:xfrm>
                <a:off x="111480" y="42381"/>
                <a:ext cx="54368" cy="10875"/>
              </a:xfrm>
              <a:prstGeom prst="roundRect">
                <a:avLst>
                  <a:gd name="adj" fmla="val 50000"/>
                </a:avLst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449" name="Group 449"/>
            <p:cNvGrpSpPr/>
            <p:nvPr/>
          </p:nvGrpSpPr>
          <p:grpSpPr>
            <a:xfrm>
              <a:off x="90504" y="234611"/>
              <a:ext cx="94304" cy="125510"/>
              <a:chOff x="0" y="0"/>
              <a:chExt cx="94303" cy="125508"/>
            </a:xfrm>
          </p:grpSpPr>
          <p:sp>
            <p:nvSpPr>
              <p:cNvPr id="446" name="Shape 446"/>
              <p:cNvSpPr/>
              <p:nvPr/>
            </p:nvSpPr>
            <p:spPr>
              <a:xfrm>
                <a:off x="-1" y="-1"/>
                <a:ext cx="94304" cy="1255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25400" dist="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47" name="Shape 447"/>
              <p:cNvSpPr/>
              <p:nvPr/>
            </p:nvSpPr>
            <p:spPr>
              <a:xfrm>
                <a:off x="-1" y="-1"/>
                <a:ext cx="94304" cy="235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48" name="Shape 448"/>
              <p:cNvSpPr/>
              <p:nvPr/>
            </p:nvSpPr>
            <p:spPr>
              <a:xfrm>
                <a:off x="-1" y="-1"/>
                <a:ext cx="94304" cy="1255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175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  <p:grpSp>
        <p:nvGrpSpPr>
          <p:cNvPr id="462" name="Group 462"/>
          <p:cNvGrpSpPr/>
          <p:nvPr/>
        </p:nvGrpSpPr>
        <p:grpSpPr>
          <a:xfrm>
            <a:off x="2766033" y="2432629"/>
            <a:ext cx="279107" cy="605244"/>
            <a:chOff x="0" y="-1"/>
            <a:chExt cx="279106" cy="605243"/>
          </a:xfrm>
        </p:grpSpPr>
        <p:grpSp>
          <p:nvGrpSpPr>
            <p:cNvPr id="457" name="Group 457"/>
            <p:cNvGrpSpPr/>
            <p:nvPr/>
          </p:nvGrpSpPr>
          <p:grpSpPr>
            <a:xfrm>
              <a:off x="-1" y="-2"/>
              <a:ext cx="279107" cy="605244"/>
              <a:chOff x="0" y="0"/>
              <a:chExt cx="279106" cy="605243"/>
            </a:xfrm>
          </p:grpSpPr>
          <p:sp>
            <p:nvSpPr>
              <p:cNvPr id="451" name="Shape 451"/>
              <p:cNvSpPr/>
              <p:nvPr/>
            </p:nvSpPr>
            <p:spPr>
              <a:xfrm>
                <a:off x="0" y="-1"/>
                <a:ext cx="279107" cy="605244"/>
              </a:xfrm>
              <a:prstGeom prst="roundRect">
                <a:avLst>
                  <a:gd name="adj" fmla="val 19887"/>
                </a:avLst>
              </a:prstGeom>
              <a:solidFill>
                <a:srgbClr val="F2F2F2"/>
              </a:solidFill>
              <a:ln w="3175" cap="flat">
                <a:solidFill>
                  <a:srgbClr val="BFBFBF"/>
                </a:solidFill>
                <a:prstDash val="solid"/>
                <a:bevel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52" name="Shape 452"/>
              <p:cNvSpPr/>
              <p:nvPr/>
            </p:nvSpPr>
            <p:spPr>
              <a:xfrm>
                <a:off x="14563" y="74901"/>
                <a:ext cx="249132" cy="450726"/>
              </a:xfrm>
              <a:prstGeom prst="rect">
                <a:avLst/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53" name="Shape 453"/>
              <p:cNvSpPr/>
              <p:nvPr/>
            </p:nvSpPr>
            <p:spPr>
              <a:xfrm>
                <a:off x="131173" y="16634"/>
                <a:ext cx="13594" cy="135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8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54" name="Shape 454"/>
              <p:cNvSpPr/>
              <p:nvPr/>
            </p:nvSpPr>
            <p:spPr>
              <a:xfrm>
                <a:off x="112478" y="539521"/>
                <a:ext cx="52857" cy="528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55" name="Shape 455"/>
              <p:cNvSpPr/>
              <p:nvPr/>
            </p:nvSpPr>
            <p:spPr>
              <a:xfrm>
                <a:off x="128525" y="555567"/>
                <a:ext cx="20766" cy="21711"/>
              </a:xfrm>
              <a:prstGeom prst="roundRect">
                <a:avLst>
                  <a:gd name="adj" fmla="val 22223"/>
                </a:avLst>
              </a:prstGeom>
              <a:noFill/>
              <a:ln w="3175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56" name="Shape 456"/>
              <p:cNvSpPr/>
              <p:nvPr/>
            </p:nvSpPr>
            <p:spPr>
              <a:xfrm>
                <a:off x="111480" y="42381"/>
                <a:ext cx="54368" cy="10875"/>
              </a:xfrm>
              <a:prstGeom prst="roundRect">
                <a:avLst>
                  <a:gd name="adj" fmla="val 50000"/>
                </a:avLst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461" name="Group 461"/>
            <p:cNvGrpSpPr/>
            <p:nvPr/>
          </p:nvGrpSpPr>
          <p:grpSpPr>
            <a:xfrm>
              <a:off x="90504" y="234611"/>
              <a:ext cx="94304" cy="125510"/>
              <a:chOff x="0" y="0"/>
              <a:chExt cx="94303" cy="125508"/>
            </a:xfrm>
          </p:grpSpPr>
          <p:sp>
            <p:nvSpPr>
              <p:cNvPr id="458" name="Shape 458"/>
              <p:cNvSpPr/>
              <p:nvPr/>
            </p:nvSpPr>
            <p:spPr>
              <a:xfrm>
                <a:off x="-1" y="-1"/>
                <a:ext cx="94304" cy="1255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25400" dist="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59" name="Shape 459"/>
              <p:cNvSpPr/>
              <p:nvPr/>
            </p:nvSpPr>
            <p:spPr>
              <a:xfrm>
                <a:off x="-1" y="-1"/>
                <a:ext cx="94304" cy="235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60" name="Shape 460"/>
              <p:cNvSpPr/>
              <p:nvPr/>
            </p:nvSpPr>
            <p:spPr>
              <a:xfrm>
                <a:off x="-1" y="-1"/>
                <a:ext cx="94304" cy="1255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175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  <p:grpSp>
        <p:nvGrpSpPr>
          <p:cNvPr id="474" name="Group 474"/>
          <p:cNvGrpSpPr/>
          <p:nvPr/>
        </p:nvGrpSpPr>
        <p:grpSpPr>
          <a:xfrm>
            <a:off x="1995257" y="1942011"/>
            <a:ext cx="279107" cy="605245"/>
            <a:chOff x="0" y="-1"/>
            <a:chExt cx="279106" cy="605243"/>
          </a:xfrm>
        </p:grpSpPr>
        <p:grpSp>
          <p:nvGrpSpPr>
            <p:cNvPr id="469" name="Group 469"/>
            <p:cNvGrpSpPr/>
            <p:nvPr/>
          </p:nvGrpSpPr>
          <p:grpSpPr>
            <a:xfrm>
              <a:off x="-1" y="-2"/>
              <a:ext cx="279107" cy="605244"/>
              <a:chOff x="0" y="0"/>
              <a:chExt cx="279106" cy="605243"/>
            </a:xfrm>
          </p:grpSpPr>
          <p:sp>
            <p:nvSpPr>
              <p:cNvPr id="463" name="Shape 463"/>
              <p:cNvSpPr/>
              <p:nvPr/>
            </p:nvSpPr>
            <p:spPr>
              <a:xfrm>
                <a:off x="0" y="-1"/>
                <a:ext cx="279107" cy="605244"/>
              </a:xfrm>
              <a:prstGeom prst="roundRect">
                <a:avLst>
                  <a:gd name="adj" fmla="val 19887"/>
                </a:avLst>
              </a:prstGeom>
              <a:solidFill>
                <a:srgbClr val="F2F2F2"/>
              </a:solidFill>
              <a:ln w="3175" cap="flat">
                <a:solidFill>
                  <a:srgbClr val="BFBFBF"/>
                </a:solidFill>
                <a:prstDash val="solid"/>
                <a:bevel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64" name="Shape 464"/>
              <p:cNvSpPr/>
              <p:nvPr/>
            </p:nvSpPr>
            <p:spPr>
              <a:xfrm>
                <a:off x="14563" y="74901"/>
                <a:ext cx="249132" cy="450726"/>
              </a:xfrm>
              <a:prstGeom prst="rect">
                <a:avLst/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65" name="Shape 465"/>
              <p:cNvSpPr/>
              <p:nvPr/>
            </p:nvSpPr>
            <p:spPr>
              <a:xfrm>
                <a:off x="131173" y="16634"/>
                <a:ext cx="13594" cy="135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8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66" name="Shape 466"/>
              <p:cNvSpPr/>
              <p:nvPr/>
            </p:nvSpPr>
            <p:spPr>
              <a:xfrm>
                <a:off x="112478" y="539521"/>
                <a:ext cx="52857" cy="528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67" name="Shape 467"/>
              <p:cNvSpPr/>
              <p:nvPr/>
            </p:nvSpPr>
            <p:spPr>
              <a:xfrm>
                <a:off x="128525" y="555567"/>
                <a:ext cx="20766" cy="21711"/>
              </a:xfrm>
              <a:prstGeom prst="roundRect">
                <a:avLst>
                  <a:gd name="adj" fmla="val 22223"/>
                </a:avLst>
              </a:prstGeom>
              <a:noFill/>
              <a:ln w="3175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68" name="Shape 468"/>
              <p:cNvSpPr/>
              <p:nvPr/>
            </p:nvSpPr>
            <p:spPr>
              <a:xfrm>
                <a:off x="111480" y="42381"/>
                <a:ext cx="54368" cy="10875"/>
              </a:xfrm>
              <a:prstGeom prst="roundRect">
                <a:avLst>
                  <a:gd name="adj" fmla="val 50000"/>
                </a:avLst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473" name="Group 473"/>
            <p:cNvGrpSpPr/>
            <p:nvPr/>
          </p:nvGrpSpPr>
          <p:grpSpPr>
            <a:xfrm>
              <a:off x="90504" y="234611"/>
              <a:ext cx="94304" cy="125510"/>
              <a:chOff x="0" y="0"/>
              <a:chExt cx="94303" cy="125508"/>
            </a:xfrm>
          </p:grpSpPr>
          <p:sp>
            <p:nvSpPr>
              <p:cNvPr id="470" name="Shape 470"/>
              <p:cNvSpPr/>
              <p:nvPr/>
            </p:nvSpPr>
            <p:spPr>
              <a:xfrm>
                <a:off x="-1" y="-1"/>
                <a:ext cx="94304" cy="1255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25400" dist="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71" name="Shape 471"/>
              <p:cNvSpPr/>
              <p:nvPr/>
            </p:nvSpPr>
            <p:spPr>
              <a:xfrm>
                <a:off x="-1" y="-1"/>
                <a:ext cx="94304" cy="235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72" name="Shape 472"/>
              <p:cNvSpPr/>
              <p:nvPr/>
            </p:nvSpPr>
            <p:spPr>
              <a:xfrm>
                <a:off x="-1" y="-1"/>
                <a:ext cx="94304" cy="1255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175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  <p:sp>
        <p:nvSpPr>
          <p:cNvPr id="475" name="Shape 475"/>
          <p:cNvSpPr/>
          <p:nvPr/>
        </p:nvSpPr>
        <p:spPr>
          <a:xfrm flipV="1">
            <a:off x="2279220" y="2047794"/>
            <a:ext cx="159534" cy="103318"/>
          </a:xfrm>
          <a:prstGeom prst="line">
            <a:avLst/>
          </a:prstGeom>
          <a:ln w="3175">
            <a:solidFill>
              <a:srgbClr val="BFBFBF"/>
            </a:solidFill>
            <a:headEnd type="triangle"/>
            <a:tailEnd type="triangle"/>
          </a:ln>
        </p:spPr>
        <p:txBody>
          <a:bodyPr lIns="34289" tIns="34289" rIns="34289" bIns="34289"/>
          <a:lstStyle/>
          <a:p>
            <a:pPr lvl="0">
              <a:defRPr sz="900">
                <a:solidFill>
                  <a:srgbClr val="000000"/>
                </a:solidFill>
              </a:defRPr>
            </a:pPr>
          </a:p>
        </p:txBody>
      </p:sp>
      <p:sp>
        <p:nvSpPr>
          <p:cNvPr id="476" name="Shape 476"/>
          <p:cNvSpPr/>
          <p:nvPr/>
        </p:nvSpPr>
        <p:spPr>
          <a:xfrm>
            <a:off x="2279221" y="2336556"/>
            <a:ext cx="160684" cy="102281"/>
          </a:xfrm>
          <a:prstGeom prst="line">
            <a:avLst/>
          </a:prstGeom>
          <a:ln w="3175">
            <a:solidFill>
              <a:srgbClr val="BFBFBF"/>
            </a:solidFill>
            <a:headEnd type="triangle"/>
            <a:tailEnd type="triangle"/>
          </a:ln>
        </p:spPr>
        <p:txBody>
          <a:bodyPr lIns="34289" tIns="34289" rIns="34289" bIns="34289"/>
          <a:lstStyle/>
          <a:p>
            <a:pPr lvl="0">
              <a:defRPr sz="900">
                <a:solidFill>
                  <a:srgbClr val="000000"/>
                </a:solidFill>
              </a:defRPr>
            </a:pPr>
          </a:p>
        </p:txBody>
      </p:sp>
      <p:sp>
        <p:nvSpPr>
          <p:cNvPr id="477" name="Shape 477"/>
          <p:cNvSpPr/>
          <p:nvPr/>
        </p:nvSpPr>
        <p:spPr>
          <a:xfrm>
            <a:off x="2902665" y="2054981"/>
            <a:ext cx="795" cy="124298"/>
          </a:xfrm>
          <a:prstGeom prst="line">
            <a:avLst/>
          </a:prstGeom>
          <a:ln w="3175">
            <a:solidFill>
              <a:srgbClr val="BFBFBF"/>
            </a:solidFill>
            <a:headEnd type="triangle"/>
            <a:tailEnd type="triangle"/>
          </a:ln>
        </p:spPr>
        <p:txBody>
          <a:bodyPr lIns="34289" tIns="34289" rIns="34289" bIns="34289"/>
          <a:lstStyle/>
          <a:p>
            <a:pPr lvl="0">
              <a:defRPr sz="900">
                <a:solidFill>
                  <a:srgbClr val="000000"/>
                </a:solidFill>
              </a:defRPr>
            </a:pPr>
          </a:p>
        </p:txBody>
      </p:sp>
      <p:grpSp>
        <p:nvGrpSpPr>
          <p:cNvPr id="489" name="Group 489"/>
          <p:cNvGrpSpPr/>
          <p:nvPr/>
        </p:nvGrpSpPr>
        <p:grpSpPr>
          <a:xfrm>
            <a:off x="4260066" y="3437044"/>
            <a:ext cx="279108" cy="605244"/>
            <a:chOff x="0" y="-1"/>
            <a:chExt cx="279106" cy="605243"/>
          </a:xfrm>
        </p:grpSpPr>
        <p:grpSp>
          <p:nvGrpSpPr>
            <p:cNvPr id="484" name="Group 484"/>
            <p:cNvGrpSpPr/>
            <p:nvPr/>
          </p:nvGrpSpPr>
          <p:grpSpPr>
            <a:xfrm>
              <a:off x="-1" y="-2"/>
              <a:ext cx="279107" cy="605244"/>
              <a:chOff x="0" y="0"/>
              <a:chExt cx="279106" cy="605243"/>
            </a:xfrm>
          </p:grpSpPr>
          <p:sp>
            <p:nvSpPr>
              <p:cNvPr id="478" name="Shape 478"/>
              <p:cNvSpPr/>
              <p:nvPr/>
            </p:nvSpPr>
            <p:spPr>
              <a:xfrm>
                <a:off x="0" y="-1"/>
                <a:ext cx="279107" cy="605244"/>
              </a:xfrm>
              <a:prstGeom prst="roundRect">
                <a:avLst>
                  <a:gd name="adj" fmla="val 19887"/>
                </a:avLst>
              </a:prstGeom>
              <a:solidFill>
                <a:srgbClr val="F2F2F2"/>
              </a:solidFill>
              <a:ln w="3175" cap="flat">
                <a:solidFill>
                  <a:srgbClr val="BFBFBF"/>
                </a:solidFill>
                <a:prstDash val="solid"/>
                <a:bevel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79" name="Shape 479"/>
              <p:cNvSpPr/>
              <p:nvPr/>
            </p:nvSpPr>
            <p:spPr>
              <a:xfrm>
                <a:off x="14563" y="74901"/>
                <a:ext cx="249132" cy="450726"/>
              </a:xfrm>
              <a:prstGeom prst="rect">
                <a:avLst/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80" name="Shape 480"/>
              <p:cNvSpPr/>
              <p:nvPr/>
            </p:nvSpPr>
            <p:spPr>
              <a:xfrm>
                <a:off x="131173" y="16634"/>
                <a:ext cx="13594" cy="135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8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81" name="Shape 481"/>
              <p:cNvSpPr/>
              <p:nvPr/>
            </p:nvSpPr>
            <p:spPr>
              <a:xfrm>
                <a:off x="112478" y="539521"/>
                <a:ext cx="52857" cy="528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82" name="Shape 482"/>
              <p:cNvSpPr/>
              <p:nvPr/>
            </p:nvSpPr>
            <p:spPr>
              <a:xfrm>
                <a:off x="128525" y="555567"/>
                <a:ext cx="20766" cy="21711"/>
              </a:xfrm>
              <a:prstGeom prst="roundRect">
                <a:avLst>
                  <a:gd name="adj" fmla="val 22223"/>
                </a:avLst>
              </a:prstGeom>
              <a:noFill/>
              <a:ln w="3175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83" name="Shape 483"/>
              <p:cNvSpPr/>
              <p:nvPr/>
            </p:nvSpPr>
            <p:spPr>
              <a:xfrm>
                <a:off x="111480" y="42381"/>
                <a:ext cx="54368" cy="10875"/>
              </a:xfrm>
              <a:prstGeom prst="roundRect">
                <a:avLst>
                  <a:gd name="adj" fmla="val 50000"/>
                </a:avLst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488" name="Group 488"/>
            <p:cNvGrpSpPr/>
            <p:nvPr/>
          </p:nvGrpSpPr>
          <p:grpSpPr>
            <a:xfrm>
              <a:off x="90504" y="234611"/>
              <a:ext cx="94304" cy="125510"/>
              <a:chOff x="0" y="0"/>
              <a:chExt cx="94303" cy="125508"/>
            </a:xfrm>
          </p:grpSpPr>
          <p:sp>
            <p:nvSpPr>
              <p:cNvPr id="485" name="Shape 485"/>
              <p:cNvSpPr/>
              <p:nvPr/>
            </p:nvSpPr>
            <p:spPr>
              <a:xfrm>
                <a:off x="-1" y="-1"/>
                <a:ext cx="94304" cy="1255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25400" dist="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86" name="Shape 486"/>
              <p:cNvSpPr/>
              <p:nvPr/>
            </p:nvSpPr>
            <p:spPr>
              <a:xfrm>
                <a:off x="-1" y="-1"/>
                <a:ext cx="94304" cy="235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87" name="Shape 487"/>
              <p:cNvSpPr/>
              <p:nvPr/>
            </p:nvSpPr>
            <p:spPr>
              <a:xfrm>
                <a:off x="-1" y="-1"/>
                <a:ext cx="94304" cy="1255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175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  <p:grpSp>
        <p:nvGrpSpPr>
          <p:cNvPr id="501" name="Group 501"/>
          <p:cNvGrpSpPr/>
          <p:nvPr/>
        </p:nvGrpSpPr>
        <p:grpSpPr>
          <a:xfrm>
            <a:off x="3484647" y="3437044"/>
            <a:ext cx="279107" cy="605244"/>
            <a:chOff x="0" y="-1"/>
            <a:chExt cx="279106" cy="605243"/>
          </a:xfrm>
        </p:grpSpPr>
        <p:grpSp>
          <p:nvGrpSpPr>
            <p:cNvPr id="496" name="Group 496"/>
            <p:cNvGrpSpPr/>
            <p:nvPr/>
          </p:nvGrpSpPr>
          <p:grpSpPr>
            <a:xfrm>
              <a:off x="-1" y="-2"/>
              <a:ext cx="279107" cy="605244"/>
              <a:chOff x="0" y="0"/>
              <a:chExt cx="279106" cy="605243"/>
            </a:xfrm>
          </p:grpSpPr>
          <p:sp>
            <p:nvSpPr>
              <p:cNvPr id="490" name="Shape 490"/>
              <p:cNvSpPr/>
              <p:nvPr/>
            </p:nvSpPr>
            <p:spPr>
              <a:xfrm>
                <a:off x="0" y="-1"/>
                <a:ext cx="279107" cy="605244"/>
              </a:xfrm>
              <a:prstGeom prst="roundRect">
                <a:avLst>
                  <a:gd name="adj" fmla="val 19887"/>
                </a:avLst>
              </a:prstGeom>
              <a:solidFill>
                <a:srgbClr val="F2F2F2"/>
              </a:solidFill>
              <a:ln w="3175" cap="flat">
                <a:solidFill>
                  <a:srgbClr val="BFBFBF"/>
                </a:solidFill>
                <a:prstDash val="solid"/>
                <a:bevel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91" name="Shape 491"/>
              <p:cNvSpPr/>
              <p:nvPr/>
            </p:nvSpPr>
            <p:spPr>
              <a:xfrm>
                <a:off x="14563" y="74901"/>
                <a:ext cx="249132" cy="450726"/>
              </a:xfrm>
              <a:prstGeom prst="rect">
                <a:avLst/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92" name="Shape 492"/>
              <p:cNvSpPr/>
              <p:nvPr/>
            </p:nvSpPr>
            <p:spPr>
              <a:xfrm>
                <a:off x="131173" y="16634"/>
                <a:ext cx="13594" cy="135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8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93" name="Shape 493"/>
              <p:cNvSpPr/>
              <p:nvPr/>
            </p:nvSpPr>
            <p:spPr>
              <a:xfrm>
                <a:off x="112478" y="539521"/>
                <a:ext cx="52857" cy="528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94" name="Shape 494"/>
              <p:cNvSpPr/>
              <p:nvPr/>
            </p:nvSpPr>
            <p:spPr>
              <a:xfrm>
                <a:off x="128525" y="555567"/>
                <a:ext cx="20766" cy="21711"/>
              </a:xfrm>
              <a:prstGeom prst="roundRect">
                <a:avLst>
                  <a:gd name="adj" fmla="val 22223"/>
                </a:avLst>
              </a:prstGeom>
              <a:noFill/>
              <a:ln w="3175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95" name="Shape 495"/>
              <p:cNvSpPr/>
              <p:nvPr/>
            </p:nvSpPr>
            <p:spPr>
              <a:xfrm>
                <a:off x="111480" y="42381"/>
                <a:ext cx="54368" cy="10875"/>
              </a:xfrm>
              <a:prstGeom prst="roundRect">
                <a:avLst>
                  <a:gd name="adj" fmla="val 50000"/>
                </a:avLst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500" name="Group 500"/>
            <p:cNvGrpSpPr/>
            <p:nvPr/>
          </p:nvGrpSpPr>
          <p:grpSpPr>
            <a:xfrm>
              <a:off x="90504" y="234611"/>
              <a:ext cx="94304" cy="125510"/>
              <a:chOff x="0" y="0"/>
              <a:chExt cx="94303" cy="125508"/>
            </a:xfrm>
          </p:grpSpPr>
          <p:sp>
            <p:nvSpPr>
              <p:cNvPr id="497" name="Shape 497"/>
              <p:cNvSpPr/>
              <p:nvPr/>
            </p:nvSpPr>
            <p:spPr>
              <a:xfrm>
                <a:off x="-1" y="-1"/>
                <a:ext cx="94304" cy="1255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25400" dist="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98" name="Shape 498"/>
              <p:cNvSpPr/>
              <p:nvPr/>
            </p:nvSpPr>
            <p:spPr>
              <a:xfrm>
                <a:off x="-1" y="-1"/>
                <a:ext cx="94304" cy="235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99" name="Shape 499"/>
              <p:cNvSpPr/>
              <p:nvPr/>
            </p:nvSpPr>
            <p:spPr>
              <a:xfrm>
                <a:off x="-1" y="-1"/>
                <a:ext cx="94304" cy="1255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175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defTabSz="342900">
                  <a:lnSpc>
                    <a:spcPct val="80000"/>
                  </a:lnSpc>
                  <a:defRPr b="1" sz="1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  <p:grpSp>
        <p:nvGrpSpPr>
          <p:cNvPr id="510" name="Group 510"/>
          <p:cNvGrpSpPr/>
          <p:nvPr/>
        </p:nvGrpSpPr>
        <p:grpSpPr>
          <a:xfrm>
            <a:off x="4971984" y="3400083"/>
            <a:ext cx="333560" cy="667113"/>
            <a:chOff x="0" y="0"/>
            <a:chExt cx="333558" cy="667112"/>
          </a:xfrm>
        </p:grpSpPr>
        <p:sp>
          <p:nvSpPr>
            <p:cNvPr id="502" name="Shape 502"/>
            <p:cNvSpPr/>
            <p:nvPr/>
          </p:nvSpPr>
          <p:spPr>
            <a:xfrm>
              <a:off x="-1" y="-1"/>
              <a:ext cx="333559" cy="667114"/>
            </a:xfrm>
            <a:prstGeom prst="rect">
              <a:avLst/>
            </a:prstGeom>
            <a:solidFill>
              <a:srgbClr val="E5001A"/>
            </a:solidFill>
            <a:ln w="25400" cap="flat">
              <a:solidFill>
                <a:srgbClr val="FFFFFF"/>
              </a:solidFill>
              <a:prstDash val="solid"/>
              <a:bevel/>
            </a:ln>
            <a:effectLst>
              <a:outerShdw sx="100000" sy="100000" kx="0" ky="0" algn="b" rotWithShape="0" blurRad="25400" dist="0" dir="5400000">
                <a:srgbClr val="000000">
                  <a:alpha val="38000"/>
                </a:srgbClr>
              </a:outerShdw>
            </a:effectLst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defTabSz="342900">
                <a:lnSpc>
                  <a:spcPct val="80000"/>
                </a:lnSpc>
                <a:defRPr b="1" sz="1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509" name="Group 509"/>
            <p:cNvGrpSpPr/>
            <p:nvPr/>
          </p:nvGrpSpPr>
          <p:grpSpPr>
            <a:xfrm>
              <a:off x="39957" y="219756"/>
              <a:ext cx="254245" cy="206993"/>
              <a:chOff x="5715" y="0"/>
              <a:chExt cx="254244" cy="206991"/>
            </a:xfrm>
          </p:grpSpPr>
          <p:grpSp>
            <p:nvGrpSpPr>
              <p:cNvPr id="505" name="Group 505"/>
              <p:cNvGrpSpPr/>
              <p:nvPr/>
            </p:nvGrpSpPr>
            <p:grpSpPr>
              <a:xfrm>
                <a:off x="5715" y="59138"/>
                <a:ext cx="195061" cy="147854"/>
                <a:chOff x="5715" y="0"/>
                <a:chExt cx="195060" cy="147852"/>
              </a:xfrm>
            </p:grpSpPr>
            <p:sp>
              <p:nvSpPr>
                <p:cNvPr id="503" name="Shape 503"/>
                <p:cNvSpPr/>
                <p:nvPr/>
              </p:nvSpPr>
              <p:spPr>
                <a:xfrm rot="10800000">
                  <a:off x="29666" y="41102"/>
                  <a:ext cx="171110" cy="1067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04" h="19384" fill="norm" stroke="1" extrusionOk="0">
                      <a:moveTo>
                        <a:pt x="0" y="4564"/>
                      </a:moveTo>
                      <a:cubicBezTo>
                        <a:pt x="5439" y="-2216"/>
                        <a:pt x="13653" y="-1341"/>
                        <a:pt x="18345" y="6517"/>
                      </a:cubicBezTo>
                      <a:cubicBezTo>
                        <a:pt x="20475" y="10084"/>
                        <a:pt x="21600" y="14676"/>
                        <a:pt x="21498" y="19384"/>
                      </a:cubicBezTo>
                      <a:lnTo>
                        <a:pt x="18050" y="19227"/>
                      </a:lnTo>
                      <a:cubicBezTo>
                        <a:pt x="18216" y="11604"/>
                        <a:pt x="14073" y="5230"/>
                        <a:pt x="8797" y="4990"/>
                      </a:cubicBezTo>
                      <a:cubicBezTo>
                        <a:pt x="6402" y="4882"/>
                        <a:pt x="4067" y="6076"/>
                        <a:pt x="2253" y="833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defTabSz="34290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504" name="Shape 504"/>
                <p:cNvSpPr/>
                <p:nvPr/>
              </p:nvSpPr>
              <p:spPr>
                <a:xfrm>
                  <a:off x="5715" y="0"/>
                  <a:ext cx="73888" cy="44356"/>
                </a:xfrm>
                <a:prstGeom prst="triangl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defTabSz="34290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  <p:grpSp>
            <p:nvGrpSpPr>
              <p:cNvPr id="508" name="Group 508"/>
              <p:cNvGrpSpPr/>
              <p:nvPr/>
            </p:nvGrpSpPr>
            <p:grpSpPr>
              <a:xfrm>
                <a:off x="64900" y="-1"/>
                <a:ext cx="195060" cy="147853"/>
                <a:chOff x="0" y="0"/>
                <a:chExt cx="195059" cy="147851"/>
              </a:xfrm>
            </p:grpSpPr>
            <p:sp>
              <p:nvSpPr>
                <p:cNvPr id="506" name="Shape 506"/>
                <p:cNvSpPr/>
                <p:nvPr/>
              </p:nvSpPr>
              <p:spPr>
                <a:xfrm>
                  <a:off x="0" y="-1"/>
                  <a:ext cx="171109" cy="10674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04" h="19384" fill="norm" stroke="1" extrusionOk="0">
                      <a:moveTo>
                        <a:pt x="0" y="4564"/>
                      </a:moveTo>
                      <a:cubicBezTo>
                        <a:pt x="5439" y="-2216"/>
                        <a:pt x="13653" y="-1341"/>
                        <a:pt x="18345" y="6517"/>
                      </a:cubicBezTo>
                      <a:cubicBezTo>
                        <a:pt x="20475" y="10084"/>
                        <a:pt x="21600" y="14676"/>
                        <a:pt x="21498" y="19384"/>
                      </a:cubicBezTo>
                      <a:lnTo>
                        <a:pt x="18050" y="19227"/>
                      </a:lnTo>
                      <a:cubicBezTo>
                        <a:pt x="18216" y="11604"/>
                        <a:pt x="14073" y="5230"/>
                        <a:pt x="8797" y="4990"/>
                      </a:cubicBezTo>
                      <a:cubicBezTo>
                        <a:pt x="6402" y="4882"/>
                        <a:pt x="4067" y="6076"/>
                        <a:pt x="2253" y="833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defTabSz="34290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507" name="Shape 507"/>
                <p:cNvSpPr/>
                <p:nvPr/>
              </p:nvSpPr>
              <p:spPr>
                <a:xfrm rot="10800000">
                  <a:off x="121171" y="103495"/>
                  <a:ext cx="73889" cy="44357"/>
                </a:xfrm>
                <a:prstGeom prst="triangl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defTabSz="34290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</p:grpSp>
      </p:grpSp>
      <p:sp>
        <p:nvSpPr>
          <p:cNvPr id="511" name="Shape 511"/>
          <p:cNvSpPr/>
          <p:nvPr/>
        </p:nvSpPr>
        <p:spPr>
          <a:xfrm flipV="1">
            <a:off x="4544031" y="3737363"/>
            <a:ext cx="137891" cy="1127"/>
          </a:xfrm>
          <a:prstGeom prst="line">
            <a:avLst/>
          </a:prstGeom>
          <a:ln w="3175">
            <a:solidFill>
              <a:srgbClr val="BFBFBF"/>
            </a:solidFill>
            <a:headEnd type="triangle"/>
            <a:tailEnd type="triangle"/>
          </a:ln>
        </p:spPr>
        <p:txBody>
          <a:bodyPr lIns="34289" tIns="34289" rIns="34289" bIns="34289"/>
          <a:lstStyle/>
          <a:p>
            <a:pPr lvl="0">
              <a:defRPr sz="900">
                <a:solidFill>
                  <a:srgbClr val="000000"/>
                </a:solidFill>
              </a:defRPr>
            </a:pPr>
          </a:p>
        </p:txBody>
      </p:sp>
      <p:sp>
        <p:nvSpPr>
          <p:cNvPr id="512" name="Shape 512"/>
          <p:cNvSpPr/>
          <p:nvPr/>
        </p:nvSpPr>
        <p:spPr>
          <a:xfrm>
            <a:off x="3768612" y="3738474"/>
            <a:ext cx="162232" cy="2"/>
          </a:xfrm>
          <a:prstGeom prst="line">
            <a:avLst/>
          </a:prstGeom>
          <a:ln w="3175">
            <a:solidFill>
              <a:srgbClr val="BFBFBF"/>
            </a:solidFill>
            <a:headEnd type="triangle"/>
            <a:tailEnd type="triangle"/>
          </a:ln>
        </p:spPr>
        <p:txBody>
          <a:bodyPr lIns="34289" tIns="34289" rIns="34289" bIns="34289"/>
          <a:lstStyle/>
          <a:p>
            <a:pPr lvl="0">
              <a:defRPr sz="900">
                <a:solidFill>
                  <a:srgbClr val="000000"/>
                </a:solidFill>
              </a:defRPr>
            </a:pPr>
          </a:p>
        </p:txBody>
      </p:sp>
      <p:sp>
        <p:nvSpPr>
          <p:cNvPr id="513" name="Shape 513"/>
          <p:cNvSpPr/>
          <p:nvPr/>
        </p:nvSpPr>
        <p:spPr>
          <a:xfrm>
            <a:off x="5319946" y="2311043"/>
            <a:ext cx="314928" cy="115434"/>
          </a:xfrm>
          <a:prstGeom prst="line">
            <a:avLst/>
          </a:prstGeom>
          <a:ln w="3175">
            <a:solidFill>
              <a:srgbClr val="BFBFBF"/>
            </a:solidFill>
            <a:headEnd type="triangle"/>
            <a:tailEnd type="triangle"/>
          </a:ln>
        </p:spPr>
        <p:txBody>
          <a:bodyPr lIns="34289" tIns="34289" rIns="34289" bIns="34289"/>
          <a:lstStyle/>
          <a:p>
            <a:pPr lvl="0">
              <a:defRPr sz="900">
                <a:solidFill>
                  <a:srgbClr val="000000"/>
                </a:solidFill>
              </a:defRPr>
            </a:pPr>
          </a:p>
        </p:txBody>
      </p:sp>
      <p:sp>
        <p:nvSpPr>
          <p:cNvPr id="514" name="Shape 514"/>
          <p:cNvSpPr/>
          <p:nvPr/>
        </p:nvSpPr>
        <p:spPr>
          <a:xfrm flipV="1">
            <a:off x="5319945" y="3469751"/>
            <a:ext cx="325127" cy="169457"/>
          </a:xfrm>
          <a:prstGeom prst="line">
            <a:avLst/>
          </a:prstGeom>
          <a:ln w="3175">
            <a:solidFill>
              <a:srgbClr val="BFBFBF"/>
            </a:solidFill>
            <a:headEnd type="triangle"/>
            <a:tailEnd type="triangle"/>
          </a:ln>
        </p:spPr>
        <p:txBody>
          <a:bodyPr lIns="34289" tIns="34289" rIns="34289" bIns="34289"/>
          <a:lstStyle/>
          <a:p>
            <a:pPr lvl="0">
              <a:defRPr sz="900">
                <a:solidFill>
                  <a:srgbClr val="000000"/>
                </a:solidFill>
              </a:defRPr>
            </a:pPr>
          </a:p>
        </p:txBody>
      </p:sp>
      <p:sp>
        <p:nvSpPr>
          <p:cNvPr id="515" name="Shape 515"/>
          <p:cNvSpPr/>
          <p:nvPr/>
        </p:nvSpPr>
        <p:spPr>
          <a:xfrm>
            <a:off x="2142086" y="3156870"/>
            <a:ext cx="731036" cy="3987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8" tIns="34288" rIns="34288" bIns="34288">
            <a:spAutoFit/>
          </a:bodyPr>
          <a:lstStyle/>
          <a:p>
            <a:pPr lvl="0" algn="ctr" defTabSz="342900">
              <a:defRPr>
                <a:solidFill>
                  <a:srgbClr val="000000"/>
                </a:solidFill>
              </a:defRPr>
            </a:pPr>
            <a:r>
              <a:rPr sz="1000">
                <a:latin typeface="Calibri"/>
                <a:ea typeface="Calibri"/>
                <a:cs typeface="Calibri"/>
                <a:sym typeface="Calibri"/>
              </a:rPr>
              <a:t>Pure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lvl="0" algn="ctr" defTabSz="342900">
              <a:defRPr>
                <a:solidFill>
                  <a:srgbClr val="000000"/>
                </a:solidFill>
              </a:defRPr>
            </a:pPr>
            <a:r>
              <a:rPr sz="1000">
                <a:latin typeface="Calibri"/>
                <a:ea typeface="Calibri"/>
                <a:cs typeface="Calibri"/>
                <a:sym typeface="Calibri"/>
              </a:rPr>
              <a:t>Peer-to-Peer</a:t>
            </a:r>
          </a:p>
        </p:txBody>
      </p:sp>
      <p:sp>
        <p:nvSpPr>
          <p:cNvPr id="516" name="Shape 516"/>
          <p:cNvSpPr/>
          <p:nvPr/>
        </p:nvSpPr>
        <p:spPr>
          <a:xfrm>
            <a:off x="3250301" y="4119141"/>
            <a:ext cx="731037" cy="233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8" tIns="34288" rIns="34288" bIns="34288">
            <a:spAutoFit/>
          </a:bodyPr>
          <a:lstStyle>
            <a:lvl1pPr algn="ctr" defTabSz="342900"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000"/>
              <a:t>Peer-to-Peer</a:t>
            </a:r>
          </a:p>
        </p:txBody>
      </p:sp>
      <p:sp>
        <p:nvSpPr>
          <p:cNvPr id="517" name="Shape 517"/>
          <p:cNvSpPr/>
          <p:nvPr/>
        </p:nvSpPr>
        <p:spPr>
          <a:xfrm>
            <a:off x="4851768" y="4119141"/>
            <a:ext cx="567512" cy="233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8" tIns="34288" rIns="34288" bIns="34288">
            <a:spAutoFit/>
          </a:bodyPr>
          <a:lstStyle>
            <a:lvl1pPr algn="ctr" defTabSz="342900"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000"/>
              <a:t>Scale Out</a:t>
            </a:r>
          </a:p>
        </p:txBody>
      </p:sp>
      <p:sp>
        <p:nvSpPr>
          <p:cNvPr id="518" name="Shape 5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800">
              <a:lnSpc>
                <a:spcPct val="90000"/>
              </a:lnSpc>
              <a:defRPr b="1" spc="28" sz="3000"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uFillTx/>
              </a:defRPr>
            </a:pPr>
            <a:r>
              <a:rPr b="1" spc="28" sz="30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</a:rPr>
              <a:t>Replication</a:t>
            </a:r>
          </a:p>
        </p:txBody>
      </p:sp>
      <p:sp>
        <p:nvSpPr>
          <p:cNvPr id="519" name="Shape 51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1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800">
              <a:lnSpc>
                <a:spcPct val="90000"/>
              </a:lnSpc>
              <a:defRPr b="1" spc="28" sz="3000"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uFillTx/>
              </a:defRPr>
            </a:pPr>
            <a:r>
              <a:rPr b="1" spc="28" sz="30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</a:rPr>
              <a:t>Access Control, Filtering and Validation</a:t>
            </a:r>
          </a:p>
        </p:txBody>
      </p:sp>
      <p:sp>
        <p:nvSpPr>
          <p:cNvPr id="522" name="Shape 5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31647" indent="-231647" defTabSz="685800">
              <a:spcBef>
                <a:spcPts val="1200"/>
              </a:spcBef>
              <a:buClr>
                <a:srgbClr val="197EA4"/>
              </a:buClr>
              <a:buFont typeface="Lucida Grande"/>
              <a:buChar char="•"/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Pluggable Authentication</a:t>
            </a:r>
            <a:endParaRPr sz="12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 marL="231647" indent="-231647" defTabSz="685800">
              <a:spcBef>
                <a:spcPts val="1200"/>
              </a:spcBef>
              <a:buClr>
                <a:srgbClr val="197EA4"/>
              </a:buClr>
              <a:buFont typeface="Lucida Grande"/>
              <a:buChar char="•"/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Javascript sync function runs on all mutations</a:t>
            </a:r>
            <a:endParaRPr sz="12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 marL="616305" indent="-277977" defTabSz="685800">
              <a:spcBef>
                <a:spcPts val="1200"/>
              </a:spcBef>
              <a:buClr>
                <a:srgbClr val="197EA4"/>
              </a:buClr>
              <a:buFont typeface="Lucida Grande"/>
              <a:buChar char="•"/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Unix Like Access/Filtering</a:t>
            </a:r>
            <a:endParaRPr sz="12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2" marL="1168400" indent="-254000" defTabSz="685800">
              <a:spcBef>
                <a:spcPts val="1200"/>
              </a:spcBef>
              <a:buClr>
                <a:srgbClr val="197EA4"/>
              </a:buClr>
              <a:buFont typeface="Lucida Grande"/>
              <a:buChar char="•"/>
              <a:defRPr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channel(…)</a:t>
            </a:r>
            <a:r>
              <a:rPr sz="1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 Routes the document to the named channel</a:t>
            </a:r>
            <a:endParaRPr sz="12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2" marL="1168400" indent="-254000" defTabSz="685800">
              <a:spcBef>
                <a:spcPts val="1200"/>
              </a:spcBef>
              <a:buClr>
                <a:srgbClr val="197EA4"/>
              </a:buClr>
              <a:buFont typeface="Lucida Grande"/>
              <a:buChar char="•"/>
              <a:defRPr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access(…)</a:t>
            </a:r>
            <a:r>
              <a:rPr sz="1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 Grant access to a channel to a specified user, list of users or a role</a:t>
            </a:r>
            <a:endParaRPr sz="12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2" marL="1168400" indent="-254000" defTabSz="685800">
              <a:spcBef>
                <a:spcPts val="1200"/>
              </a:spcBef>
              <a:buClr>
                <a:srgbClr val="197EA4"/>
              </a:buClr>
              <a:buFont typeface="Lucida Grande"/>
              <a:buChar char="•"/>
              <a:defRPr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role(…)</a:t>
            </a:r>
            <a:r>
              <a:rPr sz="1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 Grants a user a role</a:t>
            </a:r>
            <a:endParaRPr sz="12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 marL="616305" indent="-277977" defTabSz="685800">
              <a:spcBef>
                <a:spcPts val="1200"/>
              </a:spcBef>
              <a:buClr>
                <a:srgbClr val="197EA4"/>
              </a:buClr>
              <a:buFont typeface="Lucida Grande"/>
              <a:buChar char="•"/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Validation</a:t>
            </a:r>
            <a:endParaRPr sz="12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2" marL="1168400" indent="-254000" defTabSz="685800">
              <a:spcBef>
                <a:spcPts val="1200"/>
              </a:spcBef>
              <a:buClr>
                <a:srgbClr val="197EA4"/>
              </a:buClr>
              <a:buFont typeface="Lucida Grande"/>
              <a:buChar char="•"/>
              <a:defRPr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throw(…)</a:t>
            </a:r>
            <a:r>
              <a:rPr sz="1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 Prevents a document mutation from persisting,</a:t>
            </a:r>
            <a:endParaRPr sz="12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3" marL="1625600" indent="-254000" defTabSz="685800">
              <a:spcBef>
                <a:spcPts val="1200"/>
              </a:spcBef>
              <a:buClr>
                <a:srgbClr val="197EA4"/>
              </a:buClr>
              <a:buFont typeface="Lucida Grande"/>
              <a:buChar char="•"/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SG behave as an HTTP server, errors are map to HTTP code. It sets headers accordingly</a:t>
            </a:r>
            <a:endParaRPr sz="12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2" marL="1168400" indent="-254000" defTabSz="685800">
              <a:spcBef>
                <a:spcPts val="1200"/>
              </a:spcBef>
              <a:buClr>
                <a:srgbClr val="197EA4"/>
              </a:buClr>
              <a:buFont typeface="Lucida Grande"/>
              <a:buChar char="•"/>
              <a:defRPr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requireUser/Role/Access(…)</a:t>
            </a:r>
            <a:r>
              <a:rPr sz="1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 Validates the user, their role assignments or their access privileges</a:t>
            </a:r>
          </a:p>
        </p:txBody>
      </p:sp>
      <p:sp>
        <p:nvSpPr>
          <p:cNvPr id="523" name="Shape 52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24077">
              <a:lnSpc>
                <a:spcPct val="90000"/>
              </a:lnSpc>
              <a:defRPr b="1" spc="24" sz="2600"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uFillTx/>
              </a:defRPr>
            </a:pPr>
            <a:r>
              <a:rPr b="1" spc="24" sz="26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</a:rPr>
              <a:t>Sync Function</a:t>
            </a:r>
          </a:p>
        </p:txBody>
      </p:sp>
      <p:sp>
        <p:nvSpPr>
          <p:cNvPr id="526" name="Shape 526"/>
          <p:cNvSpPr/>
          <p:nvPr/>
        </p:nvSpPr>
        <p:spPr>
          <a:xfrm>
            <a:off x="2159042" y="1212465"/>
            <a:ext cx="5415579" cy="3233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342900">
              <a:defRPr>
                <a:solidFill>
                  <a:srgbClr val="000000"/>
                </a:solidFill>
              </a:defRPr>
            </a:pPr>
            <a:r>
              <a:rPr sz="14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function (doc, oldDoc) {</a:t>
            </a:r>
            <a:endParaRPr sz="1400"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 defTabSz="342900">
              <a:defRPr>
                <a:solidFill>
                  <a:srgbClr val="000000"/>
                </a:solidFill>
              </a:defRPr>
            </a:pPr>
            <a:r>
              <a:rPr sz="14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   if (doc.published) {</a:t>
            </a:r>
            <a:endParaRPr sz="1400"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 defTabSz="342900">
              <a:defRPr>
                <a:solidFill>
                  <a:srgbClr val="000000"/>
                </a:solidFill>
              </a:defRPr>
            </a:pPr>
            <a:r>
              <a:rPr sz="14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      channel ("public");</a:t>
            </a:r>
            <a:endParaRPr sz="1400"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 defTabSz="342900">
              <a:defRPr>
                <a:solidFill>
                  <a:srgbClr val="000000"/>
                </a:solidFill>
              </a:defRPr>
            </a:pPr>
            <a:r>
              <a:rPr sz="14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   }</a:t>
            </a:r>
            <a:endParaRPr sz="1400"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 defTabSz="342900">
              <a:defRPr>
                <a:solidFill>
                  <a:srgbClr val="000000"/>
                </a:solidFill>
              </a:defRPr>
            </a:pPr>
            <a:r>
              <a:rPr sz="14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   </a:t>
            </a:r>
            <a:endParaRPr sz="1400"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 defTabSz="342900">
              <a:defRPr>
                <a:solidFill>
                  <a:srgbClr val="000000"/>
                </a:solidFill>
              </a:defRPr>
            </a:pPr>
            <a:r>
              <a:rPr sz="14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   access (”joe", ”public");</a:t>
            </a:r>
            <a:endParaRPr sz="1400"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 defTabSz="342900">
              <a:defRPr>
                <a:solidFill>
                  <a:srgbClr val="000000"/>
                </a:solidFill>
              </a:defRPr>
            </a:pPr>
            <a:endParaRPr sz="1400"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 defTabSz="342900">
              <a:defRPr>
                <a:solidFill>
                  <a:srgbClr val="000000"/>
                </a:solidFill>
              </a:defRPr>
            </a:pPr>
            <a:r>
              <a:rPr sz="14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   role (”joe", "role:admin");</a:t>
            </a:r>
            <a:endParaRPr sz="1400"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 defTabSz="342900">
              <a:defRPr>
                <a:solidFill>
                  <a:srgbClr val="000000"/>
                </a:solidFill>
              </a:defRPr>
            </a:pPr>
            <a:endParaRPr sz="1400"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 defTabSz="342900">
              <a:defRPr>
                <a:solidFill>
                  <a:srgbClr val="000000"/>
                </a:solidFill>
              </a:defRPr>
            </a:pPr>
            <a:r>
              <a:rPr sz="14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   throw ({forbidden : "read only!"})</a:t>
            </a:r>
            <a:endParaRPr sz="1400"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 defTabSz="342900">
              <a:defRPr>
                <a:solidFill>
                  <a:srgbClr val="000000"/>
                </a:solidFill>
              </a:defRPr>
            </a:pPr>
            <a:endParaRPr sz="1400"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 defTabSz="342900">
              <a:defRPr>
                <a:solidFill>
                  <a:srgbClr val="000000"/>
                </a:solidFill>
              </a:defRPr>
            </a:pPr>
            <a:r>
              <a:rPr sz="14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   requireUser(doc.owner);</a:t>
            </a:r>
            <a:endParaRPr sz="1400"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 defTabSz="342900">
              <a:defRPr>
                <a:solidFill>
                  <a:srgbClr val="000000"/>
                </a:solidFill>
              </a:defRPr>
            </a:pPr>
            <a:r>
              <a:rPr sz="14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   requireRole("admin");</a:t>
            </a:r>
            <a:endParaRPr sz="1400"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 defTabSz="342900">
              <a:defRPr>
                <a:solidFill>
                  <a:srgbClr val="000000"/>
                </a:solidFill>
              </a:defRPr>
            </a:pPr>
            <a:r>
              <a:rPr sz="14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   requireAccess(”public");</a:t>
            </a:r>
            <a:endParaRPr sz="1400"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 defTabSz="342900">
              <a:defRPr>
                <a:solidFill>
                  <a:srgbClr val="000000"/>
                </a:solidFill>
              </a:defRPr>
            </a:pPr>
            <a:r>
              <a:rPr sz="14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}</a:t>
            </a:r>
          </a:p>
        </p:txBody>
      </p:sp>
      <p:sp>
        <p:nvSpPr>
          <p:cNvPr id="527" name="Shape 52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uFill>
                  <a:solidFill>
                    <a:srgbClr val="197EA4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900">
                <a:solidFill>
                  <a:srgbClr val="FFFFFF"/>
                </a:solidFill>
                <a:uFill>
                  <a:solidFill>
                    <a:srgbClr val="197EA4"/>
                  </a:solidFill>
                </a:uFill>
              </a:rPr>
              <a:t>How does sync work?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uFill>
                  <a:solidFill>
                    <a:srgbClr val="505050"/>
                  </a:solidFill>
                </a:u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uFillTx/>
              </a:defRPr>
            </a:pPr>
            <a:r>
              <a:rPr b="1" spc="19" sz="20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</a:rPr>
              <a:t>Collaborate using Channels</a:t>
            </a:r>
          </a:p>
        </p:txBody>
      </p:sp>
      <p:sp>
        <p:nvSpPr>
          <p:cNvPr id="532" name="Shape 5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592666" indent="-592666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For each document, you specify a set of channels it belongs to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marL="592666" indent="-592666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For each user or device, you control which channels they can access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marL="592666" indent="-592666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Replicate only a subset of documents down to the device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1" marL="638801" indent="-299076">
              <a:spcBef>
                <a:spcPts val="600"/>
              </a:spcBef>
              <a:buClr>
                <a:srgbClr val="9E9E9E"/>
              </a:buClr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User granularity for filter functions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1" marL="638801" indent="-299076">
              <a:spcBef>
                <a:spcPts val="600"/>
              </a:spcBef>
              <a:buClr>
                <a:srgbClr val="9E9E9E"/>
              </a:buClr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Simply lets you know whether a document should be replicated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marL="609600" indent="-609600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And you can authenticate users </a:t>
            </a:r>
          </a:p>
        </p:txBody>
      </p:sp>
      <p:sp>
        <p:nvSpPr>
          <p:cNvPr id="533" name="Shape 53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pic>
        <p:nvPicPr>
          <p:cNvPr id="534" name="image2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08674" y="4119028"/>
            <a:ext cx="441601" cy="451250"/>
          </a:xfrm>
          <a:prstGeom prst="rect">
            <a:avLst/>
          </a:prstGeom>
          <a:ln w="12700">
            <a:miter lim="400000"/>
          </a:ln>
        </p:spPr>
      </p:pic>
      <p:pic>
        <p:nvPicPr>
          <p:cNvPr id="535" name="image2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78574" y="3962511"/>
            <a:ext cx="789387" cy="787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536" name="image2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40773" y="4079874"/>
            <a:ext cx="529558" cy="5295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after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31" grpId="1"/>
      <p:bldP build="whole" bldLvl="1" animBg="1" rev="0" advAuto="0" spid="534" grpId="3"/>
      <p:bldP build="whole" bldLvl="1" animBg="1" rev="0" advAuto="0" spid="532" grpId="2"/>
      <p:bldP build="whole" bldLvl="1" animBg="1" rev="0" advAuto="0" spid="535" grpId="4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grpSp>
        <p:nvGrpSpPr>
          <p:cNvPr id="541" name="Group 541"/>
          <p:cNvGrpSpPr/>
          <p:nvPr/>
        </p:nvGrpSpPr>
        <p:grpSpPr>
          <a:xfrm>
            <a:off x="1570433" y="400048"/>
            <a:ext cx="666753" cy="685804"/>
            <a:chOff x="0" y="0"/>
            <a:chExt cx="666751" cy="685803"/>
          </a:xfrm>
        </p:grpSpPr>
        <p:sp>
          <p:nvSpPr>
            <p:cNvPr id="539" name="Shape 539"/>
            <p:cNvSpPr/>
            <p:nvPr/>
          </p:nvSpPr>
          <p:spPr>
            <a:xfrm rot="16200000">
              <a:off x="-27682" y="57302"/>
              <a:ext cx="685804" cy="571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85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0940"/>
                    <a:pt x="0" y="20940"/>
                    <a:pt x="0" y="20940"/>
                  </a:cubicBezTo>
                  <a:cubicBezTo>
                    <a:pt x="0" y="21317"/>
                    <a:pt x="356" y="21600"/>
                    <a:pt x="831" y="21600"/>
                  </a:cubicBezTo>
                  <a:cubicBezTo>
                    <a:pt x="20710" y="21600"/>
                    <a:pt x="20710" y="21600"/>
                    <a:pt x="20710" y="21600"/>
                  </a:cubicBezTo>
                  <a:cubicBezTo>
                    <a:pt x="21185" y="21600"/>
                    <a:pt x="21600" y="21317"/>
                    <a:pt x="21600" y="20940"/>
                  </a:cubicBezTo>
                  <a:cubicBezTo>
                    <a:pt x="21600" y="3679"/>
                    <a:pt x="21600" y="3679"/>
                    <a:pt x="21600" y="3679"/>
                  </a:cubicBezTo>
                  <a:lnTo>
                    <a:pt x="16853" y="0"/>
                  </a:lnTo>
                  <a:close/>
                  <a:moveTo>
                    <a:pt x="20710" y="20940"/>
                  </a:moveTo>
                  <a:cubicBezTo>
                    <a:pt x="831" y="20940"/>
                    <a:pt x="831" y="20940"/>
                    <a:pt x="831" y="20940"/>
                  </a:cubicBezTo>
                  <a:cubicBezTo>
                    <a:pt x="831" y="660"/>
                    <a:pt x="831" y="660"/>
                    <a:pt x="831" y="660"/>
                  </a:cubicBezTo>
                  <a:cubicBezTo>
                    <a:pt x="16378" y="660"/>
                    <a:pt x="16378" y="660"/>
                    <a:pt x="16378" y="660"/>
                  </a:cubicBezTo>
                  <a:cubicBezTo>
                    <a:pt x="16378" y="4009"/>
                    <a:pt x="16378" y="4009"/>
                    <a:pt x="16378" y="4009"/>
                  </a:cubicBezTo>
                  <a:cubicBezTo>
                    <a:pt x="20710" y="4009"/>
                    <a:pt x="20710" y="4009"/>
                    <a:pt x="20710" y="4009"/>
                  </a:cubicBezTo>
                  <a:lnTo>
                    <a:pt x="20710" y="20940"/>
                  </a:lnTo>
                  <a:close/>
                </a:path>
              </a:pathLst>
            </a:custGeom>
            <a:solidFill>
              <a:srgbClr val="3790AB"/>
            </a:solidFill>
            <a:ln w="3175" cap="flat">
              <a:solidFill>
                <a:srgbClr val="2ABFD5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R="40639" algn="ctr" defTabSz="914400">
                <a:defRPr sz="3000">
                  <a:solidFill>
                    <a:srgbClr val="000000"/>
                  </a:solidFill>
                  <a:uFill>
                    <a:solidFill/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40" name="Shape 540"/>
            <p:cNvSpPr/>
            <p:nvPr/>
          </p:nvSpPr>
          <p:spPr>
            <a:xfrm>
              <a:off x="-1" y="228600"/>
              <a:ext cx="666753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R="40639" indent="40639" algn="ctr" defTabSz="914400">
                <a:defRPr b="1" sz="1200">
                  <a:solidFill>
                    <a:srgbClr val="000000"/>
                  </a:solidFill>
                  <a:uFill>
                    <a:solidFill/>
                  </a:u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 sz="1800">
                  <a:uFillTx/>
                </a:defRPr>
              </a:pPr>
              <a:r>
                <a:rPr b="1" sz="1200">
                  <a:uFill>
                    <a:solidFill/>
                  </a:uFill>
                </a:rPr>
                <a:t>Doc 1</a:t>
              </a:r>
            </a:p>
          </p:txBody>
        </p:sp>
      </p:grpSp>
      <p:pic>
        <p:nvPicPr>
          <p:cNvPr id="542" name="image2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4587" y="548877"/>
            <a:ext cx="771526" cy="36552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45" name="Group 545"/>
          <p:cNvGrpSpPr/>
          <p:nvPr/>
        </p:nvGrpSpPr>
        <p:grpSpPr>
          <a:xfrm>
            <a:off x="3387326" y="434577"/>
            <a:ext cx="1340647" cy="653656"/>
            <a:chOff x="0" y="0"/>
            <a:chExt cx="1340646" cy="653655"/>
          </a:xfrm>
        </p:grpSpPr>
        <p:pic>
          <p:nvPicPr>
            <p:cNvPr id="543" name="image22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-1"/>
              <a:ext cx="1340648" cy="6536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44" name="Shape 544"/>
            <p:cNvSpPr/>
            <p:nvPr/>
          </p:nvSpPr>
          <p:spPr>
            <a:xfrm>
              <a:off x="39884" y="219472"/>
              <a:ext cx="1085855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marR="40639" indent="40639" algn="ctr" defTabSz="914400">
                <a:lnSpc>
                  <a:spcPct val="80000"/>
                </a:lnSpc>
                <a:defRPr b="1"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  <a:uFillTx/>
                </a:defRPr>
              </a:pPr>
              <a:r>
                <a:rPr b="1"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Channel A</a:t>
              </a:r>
            </a:p>
          </p:txBody>
        </p:sp>
      </p:grpSp>
      <p:grpSp>
        <p:nvGrpSpPr>
          <p:cNvPr id="548" name="Group 548"/>
          <p:cNvGrpSpPr/>
          <p:nvPr/>
        </p:nvGrpSpPr>
        <p:grpSpPr>
          <a:xfrm>
            <a:off x="1570433" y="1428748"/>
            <a:ext cx="666753" cy="685804"/>
            <a:chOff x="0" y="0"/>
            <a:chExt cx="666751" cy="685803"/>
          </a:xfrm>
        </p:grpSpPr>
        <p:sp>
          <p:nvSpPr>
            <p:cNvPr id="546" name="Shape 546"/>
            <p:cNvSpPr/>
            <p:nvPr/>
          </p:nvSpPr>
          <p:spPr>
            <a:xfrm rot="16200000">
              <a:off x="-27682" y="57302"/>
              <a:ext cx="685804" cy="571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85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0940"/>
                    <a:pt x="0" y="20940"/>
                    <a:pt x="0" y="20940"/>
                  </a:cubicBezTo>
                  <a:cubicBezTo>
                    <a:pt x="0" y="21317"/>
                    <a:pt x="356" y="21600"/>
                    <a:pt x="831" y="21600"/>
                  </a:cubicBezTo>
                  <a:cubicBezTo>
                    <a:pt x="20710" y="21600"/>
                    <a:pt x="20710" y="21600"/>
                    <a:pt x="20710" y="21600"/>
                  </a:cubicBezTo>
                  <a:cubicBezTo>
                    <a:pt x="21185" y="21600"/>
                    <a:pt x="21600" y="21317"/>
                    <a:pt x="21600" y="20940"/>
                  </a:cubicBezTo>
                  <a:cubicBezTo>
                    <a:pt x="21600" y="3679"/>
                    <a:pt x="21600" y="3679"/>
                    <a:pt x="21600" y="3679"/>
                  </a:cubicBezTo>
                  <a:lnTo>
                    <a:pt x="16853" y="0"/>
                  </a:lnTo>
                  <a:close/>
                  <a:moveTo>
                    <a:pt x="20710" y="20940"/>
                  </a:moveTo>
                  <a:cubicBezTo>
                    <a:pt x="831" y="20940"/>
                    <a:pt x="831" y="20940"/>
                    <a:pt x="831" y="20940"/>
                  </a:cubicBezTo>
                  <a:cubicBezTo>
                    <a:pt x="831" y="660"/>
                    <a:pt x="831" y="660"/>
                    <a:pt x="831" y="660"/>
                  </a:cubicBezTo>
                  <a:cubicBezTo>
                    <a:pt x="16378" y="660"/>
                    <a:pt x="16378" y="660"/>
                    <a:pt x="16378" y="660"/>
                  </a:cubicBezTo>
                  <a:cubicBezTo>
                    <a:pt x="16378" y="4009"/>
                    <a:pt x="16378" y="4009"/>
                    <a:pt x="16378" y="4009"/>
                  </a:cubicBezTo>
                  <a:cubicBezTo>
                    <a:pt x="20710" y="4009"/>
                    <a:pt x="20710" y="4009"/>
                    <a:pt x="20710" y="4009"/>
                  </a:cubicBezTo>
                  <a:lnTo>
                    <a:pt x="20710" y="20940"/>
                  </a:lnTo>
                  <a:close/>
                </a:path>
              </a:pathLst>
            </a:custGeom>
            <a:solidFill>
              <a:srgbClr val="3790AB"/>
            </a:solidFill>
            <a:ln w="3175" cap="flat">
              <a:solidFill>
                <a:srgbClr val="2ABFD5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R="40639" algn="ctr" defTabSz="914400">
                <a:defRPr sz="3000">
                  <a:solidFill>
                    <a:srgbClr val="000000"/>
                  </a:solidFill>
                  <a:uFill>
                    <a:solidFill/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47" name="Shape 547"/>
            <p:cNvSpPr/>
            <p:nvPr/>
          </p:nvSpPr>
          <p:spPr>
            <a:xfrm>
              <a:off x="-1" y="228600"/>
              <a:ext cx="666753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R="40639" indent="40639" algn="ctr" defTabSz="914400">
                <a:defRPr b="1" sz="1200">
                  <a:solidFill>
                    <a:srgbClr val="000000"/>
                  </a:solidFill>
                  <a:uFill>
                    <a:solidFill/>
                  </a:u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 sz="1800">
                  <a:uFillTx/>
                </a:defRPr>
              </a:pPr>
              <a:r>
                <a:rPr b="1" sz="1200">
                  <a:uFill>
                    <a:solidFill/>
                  </a:uFill>
                </a:rPr>
                <a:t>Doc 2</a:t>
              </a:r>
            </a:p>
          </p:txBody>
        </p:sp>
      </p:grpSp>
      <p:pic>
        <p:nvPicPr>
          <p:cNvPr id="549" name="image2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4587" y="1348976"/>
            <a:ext cx="771526" cy="36552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52" name="Group 552"/>
          <p:cNvGrpSpPr/>
          <p:nvPr/>
        </p:nvGrpSpPr>
        <p:grpSpPr>
          <a:xfrm>
            <a:off x="3387326" y="1234676"/>
            <a:ext cx="1340647" cy="653657"/>
            <a:chOff x="0" y="0"/>
            <a:chExt cx="1340646" cy="653655"/>
          </a:xfrm>
        </p:grpSpPr>
        <p:pic>
          <p:nvPicPr>
            <p:cNvPr id="550" name="image22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0"/>
              <a:ext cx="1340648" cy="6536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51" name="Shape 551"/>
            <p:cNvSpPr/>
            <p:nvPr/>
          </p:nvSpPr>
          <p:spPr>
            <a:xfrm>
              <a:off x="39884" y="219472"/>
              <a:ext cx="1085855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marR="40639" indent="40639" algn="ctr" defTabSz="914400">
                <a:lnSpc>
                  <a:spcPct val="80000"/>
                </a:lnSpc>
                <a:defRPr b="1"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  <a:uFillTx/>
                </a:defRPr>
              </a:pPr>
              <a:r>
                <a:rPr b="1"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Channel A</a:t>
              </a:r>
            </a:p>
          </p:txBody>
        </p:sp>
      </p:grpSp>
      <p:pic>
        <p:nvPicPr>
          <p:cNvPr id="553" name="image2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14587" y="1975245"/>
            <a:ext cx="771526" cy="37028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56" name="Group 556"/>
          <p:cNvGrpSpPr/>
          <p:nvPr/>
        </p:nvGrpSpPr>
        <p:grpSpPr>
          <a:xfrm>
            <a:off x="3387326" y="1860945"/>
            <a:ext cx="1340647" cy="653657"/>
            <a:chOff x="0" y="0"/>
            <a:chExt cx="1340646" cy="653655"/>
          </a:xfrm>
        </p:grpSpPr>
        <p:pic>
          <p:nvPicPr>
            <p:cNvPr id="554" name="image22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0"/>
              <a:ext cx="1340648" cy="6536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55" name="Shape 555"/>
            <p:cNvSpPr/>
            <p:nvPr/>
          </p:nvSpPr>
          <p:spPr>
            <a:xfrm>
              <a:off x="39884" y="221853"/>
              <a:ext cx="1085855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marR="40639" indent="40639" algn="ctr" defTabSz="914400">
                <a:lnSpc>
                  <a:spcPct val="80000"/>
                </a:lnSpc>
                <a:defRPr b="1"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  <a:uFillTx/>
                </a:defRPr>
              </a:pPr>
              <a:r>
                <a:rPr b="1"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Channel B</a:t>
              </a:r>
            </a:p>
          </p:txBody>
        </p:sp>
      </p:grpSp>
      <p:pic>
        <p:nvPicPr>
          <p:cNvPr id="557" name="image24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915150" y="3746896"/>
            <a:ext cx="538163" cy="539355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0" dir="0">
              <a:srgbClr val="929292">
                <a:alpha val="39999"/>
              </a:srgbClr>
            </a:outerShdw>
          </a:effectLst>
        </p:spPr>
      </p:pic>
      <p:pic>
        <p:nvPicPr>
          <p:cNvPr id="558" name="image25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915150" y="2800350"/>
            <a:ext cx="534591" cy="50720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0" dir="0">
              <a:srgbClr val="929292">
                <a:alpha val="39999"/>
              </a:srgbClr>
            </a:outerShdw>
          </a:effectLst>
        </p:spPr>
      </p:pic>
      <p:pic>
        <p:nvPicPr>
          <p:cNvPr id="559" name="image26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811440" y="2949177"/>
            <a:ext cx="767955" cy="365524"/>
          </a:xfrm>
          <a:prstGeom prst="rect">
            <a:avLst/>
          </a:prstGeom>
          <a:ln w="12700">
            <a:miter lim="400000"/>
          </a:ln>
        </p:spPr>
      </p:pic>
      <p:pic>
        <p:nvPicPr>
          <p:cNvPr id="560" name="image27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187427" y="2834877"/>
            <a:ext cx="1340647" cy="653656"/>
          </a:xfrm>
          <a:prstGeom prst="rect">
            <a:avLst/>
          </a:prstGeom>
          <a:ln w="12700">
            <a:miter lim="400000"/>
          </a:ln>
        </p:spPr>
      </p:pic>
      <p:pic>
        <p:nvPicPr>
          <p:cNvPr id="561" name="image28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811440" y="3918346"/>
            <a:ext cx="767955" cy="370287"/>
          </a:xfrm>
          <a:prstGeom prst="rect">
            <a:avLst/>
          </a:prstGeom>
          <a:ln w="12700">
            <a:miter lim="400000"/>
          </a:ln>
        </p:spPr>
      </p:pic>
      <p:sp>
        <p:nvSpPr>
          <p:cNvPr id="562" name="Shape 562"/>
          <p:cNvSpPr/>
          <p:nvPr/>
        </p:nvSpPr>
        <p:spPr>
          <a:xfrm>
            <a:off x="4286250" y="2980134"/>
            <a:ext cx="1209675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R="40639" indent="40639" algn="ctr" defTabSz="914400">
              <a:defRPr b="1"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Channel A &amp; B</a:t>
            </a:r>
          </a:p>
        </p:txBody>
      </p:sp>
      <p:pic>
        <p:nvPicPr>
          <p:cNvPr id="563" name="image27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187427" y="3804046"/>
            <a:ext cx="1340647" cy="653655"/>
          </a:xfrm>
          <a:prstGeom prst="rect">
            <a:avLst/>
          </a:prstGeom>
          <a:ln w="12700">
            <a:miter lim="400000"/>
          </a:ln>
        </p:spPr>
      </p:pic>
      <p:sp>
        <p:nvSpPr>
          <p:cNvPr id="564" name="Shape 564"/>
          <p:cNvSpPr/>
          <p:nvPr/>
        </p:nvSpPr>
        <p:spPr>
          <a:xfrm>
            <a:off x="4480321" y="3951684"/>
            <a:ext cx="923928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R="40639" indent="40639" algn="ctr" defTabSz="914400">
              <a:defRPr b="1"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Channel B</a:t>
            </a:r>
          </a:p>
        </p:txBody>
      </p:sp>
      <p:grpSp>
        <p:nvGrpSpPr>
          <p:cNvPr id="567" name="Group 567"/>
          <p:cNvGrpSpPr/>
          <p:nvPr/>
        </p:nvGrpSpPr>
        <p:grpSpPr>
          <a:xfrm>
            <a:off x="2684858" y="2800348"/>
            <a:ext cx="666753" cy="685804"/>
            <a:chOff x="0" y="0"/>
            <a:chExt cx="666752" cy="685803"/>
          </a:xfrm>
        </p:grpSpPr>
        <p:sp>
          <p:nvSpPr>
            <p:cNvPr id="565" name="Shape 565"/>
            <p:cNvSpPr/>
            <p:nvPr/>
          </p:nvSpPr>
          <p:spPr>
            <a:xfrm rot="16200000">
              <a:off x="-27682" y="57302"/>
              <a:ext cx="685804" cy="571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85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0940"/>
                    <a:pt x="0" y="20940"/>
                    <a:pt x="0" y="20940"/>
                  </a:cubicBezTo>
                  <a:cubicBezTo>
                    <a:pt x="0" y="21317"/>
                    <a:pt x="356" y="21600"/>
                    <a:pt x="831" y="21600"/>
                  </a:cubicBezTo>
                  <a:cubicBezTo>
                    <a:pt x="20710" y="21600"/>
                    <a:pt x="20710" y="21600"/>
                    <a:pt x="20710" y="21600"/>
                  </a:cubicBezTo>
                  <a:cubicBezTo>
                    <a:pt x="21185" y="21600"/>
                    <a:pt x="21600" y="21317"/>
                    <a:pt x="21600" y="20940"/>
                  </a:cubicBezTo>
                  <a:cubicBezTo>
                    <a:pt x="21600" y="3679"/>
                    <a:pt x="21600" y="3679"/>
                    <a:pt x="21600" y="3679"/>
                  </a:cubicBezTo>
                  <a:lnTo>
                    <a:pt x="16853" y="0"/>
                  </a:lnTo>
                  <a:close/>
                  <a:moveTo>
                    <a:pt x="20710" y="20940"/>
                  </a:moveTo>
                  <a:cubicBezTo>
                    <a:pt x="831" y="20940"/>
                    <a:pt x="831" y="20940"/>
                    <a:pt x="831" y="20940"/>
                  </a:cubicBezTo>
                  <a:cubicBezTo>
                    <a:pt x="831" y="660"/>
                    <a:pt x="831" y="660"/>
                    <a:pt x="831" y="660"/>
                  </a:cubicBezTo>
                  <a:cubicBezTo>
                    <a:pt x="16378" y="660"/>
                    <a:pt x="16378" y="660"/>
                    <a:pt x="16378" y="660"/>
                  </a:cubicBezTo>
                  <a:cubicBezTo>
                    <a:pt x="16378" y="4009"/>
                    <a:pt x="16378" y="4009"/>
                    <a:pt x="16378" y="4009"/>
                  </a:cubicBezTo>
                  <a:cubicBezTo>
                    <a:pt x="20710" y="4009"/>
                    <a:pt x="20710" y="4009"/>
                    <a:pt x="20710" y="4009"/>
                  </a:cubicBezTo>
                  <a:lnTo>
                    <a:pt x="20710" y="20940"/>
                  </a:lnTo>
                  <a:close/>
                </a:path>
              </a:pathLst>
            </a:custGeom>
            <a:solidFill>
              <a:srgbClr val="3790AB"/>
            </a:solidFill>
            <a:ln w="3175" cap="flat">
              <a:solidFill>
                <a:srgbClr val="2ABFD5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R="40639" algn="ctr" defTabSz="914400">
                <a:defRPr sz="3000">
                  <a:solidFill>
                    <a:srgbClr val="000000"/>
                  </a:solidFill>
                  <a:uFill>
                    <a:solidFill/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66" name="Shape 566"/>
            <p:cNvSpPr/>
            <p:nvPr/>
          </p:nvSpPr>
          <p:spPr>
            <a:xfrm>
              <a:off x="-1" y="228600"/>
              <a:ext cx="666754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R="40639" indent="40639" algn="ctr" defTabSz="914400">
                <a:defRPr b="1" sz="1200">
                  <a:solidFill>
                    <a:srgbClr val="000000"/>
                  </a:solidFill>
                  <a:uFill>
                    <a:solidFill/>
                  </a:u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 sz="1800">
                  <a:uFillTx/>
                </a:defRPr>
              </a:pPr>
              <a:r>
                <a:rPr b="1" sz="1200">
                  <a:uFill>
                    <a:solidFill/>
                  </a:uFill>
                </a:rPr>
                <a:t>Doc 1</a:t>
              </a:r>
            </a:p>
          </p:txBody>
        </p:sp>
      </p:grpSp>
      <p:grpSp>
        <p:nvGrpSpPr>
          <p:cNvPr id="570" name="Group 570"/>
          <p:cNvGrpSpPr/>
          <p:nvPr/>
        </p:nvGrpSpPr>
        <p:grpSpPr>
          <a:xfrm>
            <a:off x="1942503" y="2800348"/>
            <a:ext cx="666753" cy="685804"/>
            <a:chOff x="0" y="0"/>
            <a:chExt cx="666752" cy="685803"/>
          </a:xfrm>
        </p:grpSpPr>
        <p:sp>
          <p:nvSpPr>
            <p:cNvPr id="568" name="Shape 568"/>
            <p:cNvSpPr/>
            <p:nvPr/>
          </p:nvSpPr>
          <p:spPr>
            <a:xfrm rot="16200000">
              <a:off x="-27706" y="56784"/>
              <a:ext cx="685804" cy="572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85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0940"/>
                    <a:pt x="0" y="20940"/>
                    <a:pt x="0" y="20940"/>
                  </a:cubicBezTo>
                  <a:cubicBezTo>
                    <a:pt x="0" y="21317"/>
                    <a:pt x="356" y="21600"/>
                    <a:pt x="831" y="21600"/>
                  </a:cubicBezTo>
                  <a:cubicBezTo>
                    <a:pt x="20710" y="21600"/>
                    <a:pt x="20710" y="21600"/>
                    <a:pt x="20710" y="21600"/>
                  </a:cubicBezTo>
                  <a:cubicBezTo>
                    <a:pt x="21185" y="21600"/>
                    <a:pt x="21600" y="21317"/>
                    <a:pt x="21600" y="20940"/>
                  </a:cubicBezTo>
                  <a:cubicBezTo>
                    <a:pt x="21600" y="3679"/>
                    <a:pt x="21600" y="3679"/>
                    <a:pt x="21600" y="3679"/>
                  </a:cubicBezTo>
                  <a:lnTo>
                    <a:pt x="16853" y="0"/>
                  </a:lnTo>
                  <a:close/>
                  <a:moveTo>
                    <a:pt x="20710" y="20940"/>
                  </a:moveTo>
                  <a:cubicBezTo>
                    <a:pt x="831" y="20940"/>
                    <a:pt x="831" y="20940"/>
                    <a:pt x="831" y="20940"/>
                  </a:cubicBezTo>
                  <a:cubicBezTo>
                    <a:pt x="831" y="660"/>
                    <a:pt x="831" y="660"/>
                    <a:pt x="831" y="660"/>
                  </a:cubicBezTo>
                  <a:cubicBezTo>
                    <a:pt x="16378" y="660"/>
                    <a:pt x="16378" y="660"/>
                    <a:pt x="16378" y="660"/>
                  </a:cubicBezTo>
                  <a:cubicBezTo>
                    <a:pt x="16378" y="4009"/>
                    <a:pt x="16378" y="4009"/>
                    <a:pt x="16378" y="4009"/>
                  </a:cubicBezTo>
                  <a:cubicBezTo>
                    <a:pt x="20710" y="4009"/>
                    <a:pt x="20710" y="4009"/>
                    <a:pt x="20710" y="4009"/>
                  </a:cubicBezTo>
                  <a:lnTo>
                    <a:pt x="20710" y="20940"/>
                  </a:lnTo>
                  <a:close/>
                </a:path>
              </a:pathLst>
            </a:custGeom>
            <a:solidFill>
              <a:srgbClr val="3790AB"/>
            </a:solidFill>
            <a:ln w="3175" cap="flat">
              <a:solidFill>
                <a:srgbClr val="2ABFD5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R="40639" algn="ctr" defTabSz="914400">
                <a:defRPr sz="3000">
                  <a:solidFill>
                    <a:srgbClr val="000000"/>
                  </a:solidFill>
                  <a:uFill>
                    <a:solidFill/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69" name="Shape 569"/>
            <p:cNvSpPr/>
            <p:nvPr/>
          </p:nvSpPr>
          <p:spPr>
            <a:xfrm>
              <a:off x="-1" y="228600"/>
              <a:ext cx="666754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R="40639" indent="40639" algn="ctr" defTabSz="914400">
                <a:defRPr b="1" sz="1200">
                  <a:solidFill>
                    <a:srgbClr val="000000"/>
                  </a:solidFill>
                  <a:uFill>
                    <a:solidFill/>
                  </a:u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 sz="1800">
                  <a:uFillTx/>
                </a:defRPr>
              </a:pPr>
              <a:r>
                <a:rPr b="1" sz="1200">
                  <a:uFill>
                    <a:solidFill/>
                  </a:uFill>
                </a:rPr>
                <a:t>Doc 2</a:t>
              </a:r>
            </a:p>
          </p:txBody>
        </p:sp>
      </p:grpSp>
      <p:grpSp>
        <p:nvGrpSpPr>
          <p:cNvPr id="573" name="Group 573"/>
          <p:cNvGrpSpPr/>
          <p:nvPr/>
        </p:nvGrpSpPr>
        <p:grpSpPr>
          <a:xfrm>
            <a:off x="2714625" y="3842144"/>
            <a:ext cx="666750" cy="685805"/>
            <a:chOff x="0" y="0"/>
            <a:chExt cx="666750" cy="685803"/>
          </a:xfrm>
        </p:grpSpPr>
        <p:sp>
          <p:nvSpPr>
            <p:cNvPr id="571" name="Shape 571"/>
            <p:cNvSpPr/>
            <p:nvPr/>
          </p:nvSpPr>
          <p:spPr>
            <a:xfrm rot="16200000">
              <a:off x="-27683" y="57303"/>
              <a:ext cx="685805" cy="571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85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0940"/>
                    <a:pt x="0" y="20940"/>
                    <a:pt x="0" y="20940"/>
                  </a:cubicBezTo>
                  <a:cubicBezTo>
                    <a:pt x="0" y="21317"/>
                    <a:pt x="356" y="21600"/>
                    <a:pt x="831" y="21600"/>
                  </a:cubicBezTo>
                  <a:cubicBezTo>
                    <a:pt x="20710" y="21600"/>
                    <a:pt x="20710" y="21600"/>
                    <a:pt x="20710" y="21600"/>
                  </a:cubicBezTo>
                  <a:cubicBezTo>
                    <a:pt x="21185" y="21600"/>
                    <a:pt x="21600" y="21317"/>
                    <a:pt x="21600" y="20940"/>
                  </a:cubicBezTo>
                  <a:cubicBezTo>
                    <a:pt x="21600" y="3679"/>
                    <a:pt x="21600" y="3679"/>
                    <a:pt x="21600" y="3679"/>
                  </a:cubicBezTo>
                  <a:lnTo>
                    <a:pt x="16853" y="0"/>
                  </a:lnTo>
                  <a:close/>
                  <a:moveTo>
                    <a:pt x="20710" y="20940"/>
                  </a:moveTo>
                  <a:cubicBezTo>
                    <a:pt x="831" y="20940"/>
                    <a:pt x="831" y="20940"/>
                    <a:pt x="831" y="20940"/>
                  </a:cubicBezTo>
                  <a:cubicBezTo>
                    <a:pt x="831" y="660"/>
                    <a:pt x="831" y="660"/>
                    <a:pt x="831" y="660"/>
                  </a:cubicBezTo>
                  <a:cubicBezTo>
                    <a:pt x="16378" y="660"/>
                    <a:pt x="16378" y="660"/>
                    <a:pt x="16378" y="660"/>
                  </a:cubicBezTo>
                  <a:cubicBezTo>
                    <a:pt x="16378" y="4009"/>
                    <a:pt x="16378" y="4009"/>
                    <a:pt x="16378" y="4009"/>
                  </a:cubicBezTo>
                  <a:cubicBezTo>
                    <a:pt x="20710" y="4009"/>
                    <a:pt x="20710" y="4009"/>
                    <a:pt x="20710" y="4009"/>
                  </a:cubicBezTo>
                  <a:lnTo>
                    <a:pt x="20710" y="20940"/>
                  </a:lnTo>
                  <a:close/>
                </a:path>
              </a:pathLst>
            </a:custGeom>
            <a:solidFill>
              <a:srgbClr val="3790AB"/>
            </a:solidFill>
            <a:ln w="3175" cap="flat">
              <a:solidFill>
                <a:srgbClr val="2ABFD5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R="40639" algn="ctr" defTabSz="914400">
                <a:defRPr sz="3000">
                  <a:solidFill>
                    <a:srgbClr val="000000"/>
                  </a:solidFill>
                  <a:uFill>
                    <a:solidFill/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72" name="Shape 572"/>
            <p:cNvSpPr/>
            <p:nvPr/>
          </p:nvSpPr>
          <p:spPr>
            <a:xfrm>
              <a:off x="0" y="228600"/>
              <a:ext cx="666750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R="40639" indent="40639" algn="ctr" defTabSz="914400">
                <a:defRPr b="1" sz="1200">
                  <a:solidFill>
                    <a:srgbClr val="000000"/>
                  </a:solidFill>
                  <a:uFill>
                    <a:solidFill/>
                  </a:u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 sz="1800">
                  <a:uFillTx/>
                </a:defRPr>
              </a:pPr>
              <a:r>
                <a:rPr b="1" sz="1200">
                  <a:uFill>
                    <a:solidFill/>
                  </a:uFill>
                </a:rPr>
                <a:t>Doc 2</a:t>
              </a:r>
            </a:p>
          </p:txBody>
        </p:sp>
      </p:grpSp>
      <p:pic>
        <p:nvPicPr>
          <p:cNvPr id="574" name="image29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443287" y="2949177"/>
            <a:ext cx="771526" cy="365524"/>
          </a:xfrm>
          <a:prstGeom prst="rect">
            <a:avLst/>
          </a:prstGeom>
          <a:ln w="12700">
            <a:miter lim="400000"/>
          </a:ln>
        </p:spPr>
      </p:pic>
      <p:pic>
        <p:nvPicPr>
          <p:cNvPr id="575" name="image29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443287" y="3977877"/>
            <a:ext cx="771526" cy="3655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after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after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after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0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3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presetClass="entr" presetSubtype="0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8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nodeType="afterEffect" presetClass="entr" presetSubtype="0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2"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presetClass="entr" presetSubtype="0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7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presetClass="entr" presetSubtype="0" presetID="10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2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62" grpId="3"/>
      <p:bldP build="whole" bldLvl="1" animBg="1" rev="0" advAuto="0" spid="552" grpId="1"/>
      <p:bldP build="whole" bldLvl="1" animBg="1" rev="0" advAuto="0" spid="564" grpId="4"/>
      <p:bldP build="whole" bldLvl="1" animBg="1" rev="0" advAuto="0" spid="567" grpId="7"/>
      <p:bldP build="whole" bldLvl="1" animBg="1" rev="0" advAuto="0" spid="557" grpId="9"/>
      <p:bldP build="whole" bldLvl="1" animBg="1" rev="0" advAuto="0" spid="573" grpId="10"/>
      <p:bldP build="whole" bldLvl="1" animBg="1" rev="0" advAuto="0" spid="548" grpId="5"/>
      <p:bldP build="whole" bldLvl="1" animBg="1" rev="0" advAuto="0" spid="556" grpId="2"/>
      <p:bldP build="whole" bldLvl="1" animBg="1" rev="0" advAuto="0" spid="558" grpId="6"/>
      <p:bldP build="whole" bldLvl="1" animBg="1" rev="0" advAuto="0" spid="570" grpId="8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pic>
        <p:nvPicPr>
          <p:cNvPr id="578" name="image5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1841896" y="-236936"/>
            <a:ext cx="5459018" cy="2727724"/>
          </a:xfrm>
          <a:prstGeom prst="rect">
            <a:avLst/>
          </a:prstGeom>
          <a:ln w="12700">
            <a:miter lim="400000"/>
          </a:ln>
        </p:spPr>
      </p:pic>
      <p:sp>
        <p:nvSpPr>
          <p:cNvPr id="579" name="Shape 579"/>
          <p:cNvSpPr/>
          <p:nvPr/>
        </p:nvSpPr>
        <p:spPr>
          <a:xfrm>
            <a:off x="5149452" y="1735931"/>
            <a:ext cx="1183516" cy="16752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15" h="21600" fill="norm" stroke="1" extrusionOk="0">
                <a:moveTo>
                  <a:pt x="20501" y="21600"/>
                </a:moveTo>
                <a:cubicBezTo>
                  <a:pt x="21600" y="14975"/>
                  <a:pt x="14766" y="7775"/>
                  <a:pt x="0" y="0"/>
                </a:cubicBezTo>
              </a:path>
            </a:pathLst>
          </a:custGeom>
          <a:ln w="63500">
            <a:solidFill>
              <a:srgbClr val="505050"/>
            </a:solidFill>
            <a:miter lim="400000"/>
            <a:headEnd type="triangle"/>
          </a:ln>
        </p:spPr>
        <p:txBody>
          <a:bodyPr lIns="38100" tIns="38100" rIns="38100" bIns="38100" anchor="ctr"/>
          <a:lstStyle/>
          <a:p>
            <a:pPr lvl="0" marR="40639" algn="ctr" defTabSz="914400">
              <a:defRPr sz="3000">
                <a:solidFill>
                  <a:srgbClr val="000000"/>
                </a:solidFill>
                <a:uFill>
                  <a:solidFill/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80" name="Shape 580"/>
          <p:cNvSpPr/>
          <p:nvPr/>
        </p:nvSpPr>
        <p:spPr>
          <a:xfrm>
            <a:off x="2021678" y="1318020"/>
            <a:ext cx="1314454" cy="2387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1" h="21600" fill="norm" stroke="1" extrusionOk="0">
                <a:moveTo>
                  <a:pt x="5" y="21600"/>
                </a:moveTo>
                <a:cubicBezTo>
                  <a:pt x="-209" y="11487"/>
                  <a:pt x="6920" y="4287"/>
                  <a:pt x="21391" y="0"/>
                </a:cubicBezTo>
              </a:path>
            </a:pathLst>
          </a:custGeom>
          <a:ln w="63500">
            <a:solidFill>
              <a:srgbClr val="505050"/>
            </a:solidFill>
            <a:miter lim="400000"/>
            <a:headEnd type="triangle"/>
          </a:ln>
        </p:spPr>
        <p:txBody>
          <a:bodyPr lIns="38100" tIns="38100" rIns="38100" bIns="38100" anchor="ctr"/>
          <a:lstStyle/>
          <a:p>
            <a:pPr lvl="0" marR="40639" algn="ctr" defTabSz="914400">
              <a:defRPr sz="3000">
                <a:solidFill>
                  <a:srgbClr val="000000"/>
                </a:solidFill>
                <a:uFill>
                  <a:solidFill/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81" name="Shape 581"/>
          <p:cNvSpPr/>
          <p:nvPr/>
        </p:nvSpPr>
        <p:spPr>
          <a:xfrm>
            <a:off x="3211114" y="1684733"/>
            <a:ext cx="588171" cy="16513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1835" y="15409"/>
                  <a:pt x="9035" y="8209"/>
                  <a:pt x="21600" y="0"/>
                </a:cubicBezTo>
              </a:path>
            </a:pathLst>
          </a:custGeom>
          <a:ln w="12700">
            <a:solidFill>
              <a:srgbClr val="505050"/>
            </a:solidFill>
            <a:miter lim="400000"/>
          </a:ln>
        </p:spPr>
        <p:txBody>
          <a:bodyPr lIns="38100" tIns="38100" rIns="38100" bIns="38100" anchor="ctr"/>
          <a:lstStyle/>
          <a:p>
            <a:pPr lvl="0" marR="40639" algn="ctr" defTabSz="914400">
              <a:defRPr sz="3000">
                <a:solidFill>
                  <a:srgbClr val="000000"/>
                </a:solidFill>
                <a:uFill>
                  <a:solidFill/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82" name="Shape 582"/>
          <p:cNvSpPr/>
          <p:nvPr/>
        </p:nvSpPr>
        <p:spPr>
          <a:xfrm>
            <a:off x="4193368" y="1591864"/>
            <a:ext cx="151224" cy="19585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124" h="21600" fill="norm" stroke="1" extrusionOk="0">
                <a:moveTo>
                  <a:pt x="4907" y="21600"/>
                </a:moveTo>
                <a:cubicBezTo>
                  <a:pt x="-4476" y="15830"/>
                  <a:pt x="-404" y="8630"/>
                  <a:pt x="17124" y="0"/>
                </a:cubicBezTo>
              </a:path>
            </a:pathLst>
          </a:custGeom>
          <a:ln w="63500">
            <a:solidFill>
              <a:srgbClr val="505050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 lvl="0" marR="40639" algn="ctr" defTabSz="914400">
              <a:defRPr sz="3000">
                <a:solidFill>
                  <a:srgbClr val="000000"/>
                </a:solidFill>
                <a:uFill>
                  <a:solidFill/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83" name="Shape 583"/>
          <p:cNvSpPr/>
          <p:nvPr/>
        </p:nvSpPr>
        <p:spPr>
          <a:xfrm>
            <a:off x="4605337" y="1607343"/>
            <a:ext cx="671513" cy="1800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9771" y="11933"/>
                  <a:pt x="12571" y="4733"/>
                  <a:pt x="0" y="0"/>
                </a:cubicBezTo>
              </a:path>
            </a:pathLst>
          </a:custGeom>
          <a:ln w="12700">
            <a:solidFill>
              <a:srgbClr val="505050"/>
            </a:solidFill>
            <a:miter lim="400000"/>
          </a:ln>
        </p:spPr>
        <p:txBody>
          <a:bodyPr lIns="38100" tIns="38100" rIns="38100" bIns="38100" anchor="ctr"/>
          <a:lstStyle/>
          <a:p>
            <a:pPr lvl="0" marR="40639" algn="ctr" defTabSz="914400">
              <a:defRPr sz="3000">
                <a:solidFill>
                  <a:srgbClr val="000000"/>
                </a:solidFill>
                <a:uFill>
                  <a:solidFill/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84" name="Shape 584"/>
          <p:cNvSpPr/>
          <p:nvPr/>
        </p:nvSpPr>
        <p:spPr>
          <a:xfrm>
            <a:off x="5698331" y="1507331"/>
            <a:ext cx="1508524" cy="1508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9443" y="12912"/>
                  <a:pt x="12243" y="5712"/>
                  <a:pt x="0" y="0"/>
                </a:cubicBezTo>
              </a:path>
            </a:pathLst>
          </a:custGeom>
          <a:ln w="12700">
            <a:solidFill>
              <a:srgbClr val="505050"/>
            </a:solidFill>
            <a:miter lim="400000"/>
          </a:ln>
        </p:spPr>
        <p:txBody>
          <a:bodyPr lIns="38100" tIns="38100" rIns="38100" bIns="38100" anchor="ctr"/>
          <a:lstStyle/>
          <a:p>
            <a:pPr lvl="0" marR="40639" algn="ctr" defTabSz="914400">
              <a:defRPr sz="3000">
                <a:solidFill>
                  <a:srgbClr val="000000"/>
                </a:solidFill>
                <a:uFill>
                  <a:solidFill/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85" name="Shape 585"/>
          <p:cNvSpPr/>
          <p:nvPr/>
        </p:nvSpPr>
        <p:spPr>
          <a:xfrm>
            <a:off x="3902767" y="668733"/>
            <a:ext cx="134681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914400">
              <a:def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Data Routing</a:t>
            </a:r>
          </a:p>
        </p:txBody>
      </p:sp>
      <p:grpSp>
        <p:nvGrpSpPr>
          <p:cNvPr id="588" name="Group 588"/>
          <p:cNvGrpSpPr/>
          <p:nvPr/>
        </p:nvGrpSpPr>
        <p:grpSpPr>
          <a:xfrm>
            <a:off x="4042171" y="2787251"/>
            <a:ext cx="320281" cy="645323"/>
            <a:chOff x="0" y="0"/>
            <a:chExt cx="320280" cy="645321"/>
          </a:xfrm>
        </p:grpSpPr>
        <p:sp>
          <p:nvSpPr>
            <p:cNvPr id="586" name="Shape 586"/>
            <p:cNvSpPr/>
            <p:nvPr/>
          </p:nvSpPr>
          <p:spPr>
            <a:xfrm rot="16200000">
              <a:off x="-162521" y="162520"/>
              <a:ext cx="645322" cy="320281"/>
            </a:xfrm>
            <a:prstGeom prst="roundRect">
              <a:avLst>
                <a:gd name="adj" fmla="val 50000"/>
              </a:avLst>
            </a:prstGeom>
            <a:solidFill>
              <a:srgbClr val="DCBD22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50800" dist="0" dir="0">
                <a:srgbClr val="F5F5F5">
                  <a:alpha val="79998"/>
                </a:srgbClr>
              </a:outerShdw>
            </a:effectLst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R="40639" algn="ctr" defTabSz="914400">
                <a:defRPr sz="3000">
                  <a:solidFill>
                    <a:srgbClr val="000000"/>
                  </a:solidFill>
                  <a:uFill>
                    <a:solidFill/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87" name="Shape 587"/>
            <p:cNvSpPr/>
            <p:nvPr/>
          </p:nvSpPr>
          <p:spPr>
            <a:xfrm rot="16200000">
              <a:off x="-120850" y="233761"/>
              <a:ext cx="561978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914400">
                <a:def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591" name="Group 591"/>
          <p:cNvGrpSpPr/>
          <p:nvPr/>
        </p:nvGrpSpPr>
        <p:grpSpPr>
          <a:xfrm>
            <a:off x="4059141" y="1924291"/>
            <a:ext cx="367107" cy="671241"/>
            <a:chOff x="0" y="0"/>
            <a:chExt cx="367106" cy="671239"/>
          </a:xfrm>
        </p:grpSpPr>
        <p:sp>
          <p:nvSpPr>
            <p:cNvPr id="589" name="Shape 589"/>
            <p:cNvSpPr/>
            <p:nvPr/>
          </p:nvSpPr>
          <p:spPr>
            <a:xfrm rot="16500000">
              <a:off x="-139704" y="179646"/>
              <a:ext cx="646513" cy="311947"/>
            </a:xfrm>
            <a:prstGeom prst="roundRect">
              <a:avLst>
                <a:gd name="adj" fmla="val 50000"/>
              </a:avLst>
            </a:prstGeom>
            <a:solidFill>
              <a:srgbClr val="B26AE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50800" dist="0" dir="0">
                <a:srgbClr val="F5F5F5">
                  <a:alpha val="79998"/>
                </a:srgbClr>
              </a:outerShdw>
            </a:effectLst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R="40639" algn="ctr" defTabSz="914400">
                <a:defRPr sz="3000">
                  <a:solidFill>
                    <a:srgbClr val="000000"/>
                  </a:solidFill>
                  <a:uFill>
                    <a:solidFill/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90" name="Shape 590"/>
            <p:cNvSpPr/>
            <p:nvPr/>
          </p:nvSpPr>
          <p:spPr>
            <a:xfrm rot="16500000">
              <a:off x="-97645" y="246512"/>
              <a:ext cx="561977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914400">
                <a:def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594" name="Group 594"/>
          <p:cNvGrpSpPr/>
          <p:nvPr/>
        </p:nvGrpSpPr>
        <p:grpSpPr>
          <a:xfrm>
            <a:off x="1655062" y="3729037"/>
            <a:ext cx="813821" cy="1257301"/>
            <a:chOff x="0" y="0"/>
            <a:chExt cx="813820" cy="1257300"/>
          </a:xfrm>
        </p:grpSpPr>
        <p:pic>
          <p:nvPicPr>
            <p:cNvPr id="592" name="image3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9436" y="0"/>
              <a:ext cx="672514" cy="1257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93" name="image31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285177"/>
              <a:ext cx="813821" cy="653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97" name="Group 597"/>
          <p:cNvGrpSpPr/>
          <p:nvPr/>
        </p:nvGrpSpPr>
        <p:grpSpPr>
          <a:xfrm>
            <a:off x="2857498" y="3429000"/>
            <a:ext cx="813822" cy="1257300"/>
            <a:chOff x="0" y="0"/>
            <a:chExt cx="813820" cy="1257300"/>
          </a:xfrm>
        </p:grpSpPr>
        <p:pic>
          <p:nvPicPr>
            <p:cNvPr id="595" name="image3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7150" y="0"/>
              <a:ext cx="672514" cy="1257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96" name="image32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" y="283463"/>
              <a:ext cx="813821" cy="6537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00" name="Group 600"/>
          <p:cNvGrpSpPr/>
          <p:nvPr/>
        </p:nvGrpSpPr>
        <p:grpSpPr>
          <a:xfrm>
            <a:off x="3941063" y="3657600"/>
            <a:ext cx="813821" cy="1257300"/>
            <a:chOff x="0" y="0"/>
            <a:chExt cx="813819" cy="1257300"/>
          </a:xfrm>
        </p:grpSpPr>
        <p:pic>
          <p:nvPicPr>
            <p:cNvPr id="598" name="image3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9436" y="0"/>
              <a:ext cx="672513" cy="1257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99" name="image33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1" y="283463"/>
              <a:ext cx="813821" cy="6537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03" name="Group 603"/>
          <p:cNvGrpSpPr/>
          <p:nvPr/>
        </p:nvGrpSpPr>
        <p:grpSpPr>
          <a:xfrm>
            <a:off x="5029197" y="3486150"/>
            <a:ext cx="813821" cy="1257300"/>
            <a:chOff x="0" y="0"/>
            <a:chExt cx="813819" cy="1257300"/>
          </a:xfrm>
        </p:grpSpPr>
        <p:pic>
          <p:nvPicPr>
            <p:cNvPr id="601" name="image3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7150" y="0"/>
              <a:ext cx="672513" cy="1257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02" name="image34.png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1" y="285750"/>
              <a:ext cx="813821" cy="6537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06" name="Group 606"/>
          <p:cNvGrpSpPr/>
          <p:nvPr/>
        </p:nvGrpSpPr>
        <p:grpSpPr>
          <a:xfrm>
            <a:off x="6112763" y="3543300"/>
            <a:ext cx="813821" cy="1257300"/>
            <a:chOff x="0" y="0"/>
            <a:chExt cx="813819" cy="1257300"/>
          </a:xfrm>
        </p:grpSpPr>
        <p:pic>
          <p:nvPicPr>
            <p:cNvPr id="604" name="image3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9436" y="0"/>
              <a:ext cx="672514" cy="1257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05" name="image33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1" y="283463"/>
              <a:ext cx="813821" cy="6537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09" name="Group 609"/>
          <p:cNvGrpSpPr/>
          <p:nvPr/>
        </p:nvGrpSpPr>
        <p:grpSpPr>
          <a:xfrm>
            <a:off x="6912863" y="3143250"/>
            <a:ext cx="813821" cy="1257300"/>
            <a:chOff x="0" y="0"/>
            <a:chExt cx="813819" cy="1257300"/>
          </a:xfrm>
        </p:grpSpPr>
        <p:pic>
          <p:nvPicPr>
            <p:cNvPr id="607" name="image3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9436" y="0"/>
              <a:ext cx="672514" cy="1257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08" name="image35.png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-1" y="285750"/>
              <a:ext cx="813821" cy="6537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pic>
        <p:nvPicPr>
          <p:cNvPr id="612" name="image5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1841896" y="-236936"/>
            <a:ext cx="5459018" cy="2727724"/>
          </a:xfrm>
          <a:prstGeom prst="rect">
            <a:avLst/>
          </a:prstGeom>
          <a:ln w="12700">
            <a:miter lim="400000"/>
          </a:ln>
        </p:spPr>
      </p:pic>
      <p:sp>
        <p:nvSpPr>
          <p:cNvPr id="613" name="Shape 613"/>
          <p:cNvSpPr/>
          <p:nvPr/>
        </p:nvSpPr>
        <p:spPr>
          <a:xfrm>
            <a:off x="5149452" y="1735931"/>
            <a:ext cx="1183516" cy="16752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15" h="21600" fill="norm" stroke="1" extrusionOk="0">
                <a:moveTo>
                  <a:pt x="20501" y="21600"/>
                </a:moveTo>
                <a:cubicBezTo>
                  <a:pt x="21600" y="14975"/>
                  <a:pt x="14766" y="7775"/>
                  <a:pt x="0" y="0"/>
                </a:cubicBezTo>
              </a:path>
            </a:pathLst>
          </a:custGeom>
          <a:ln w="63500">
            <a:solidFill>
              <a:srgbClr val="505050"/>
            </a:solidFill>
            <a:miter lim="400000"/>
            <a:headEnd type="triangle"/>
          </a:ln>
        </p:spPr>
        <p:txBody>
          <a:bodyPr lIns="38100" tIns="38100" rIns="38100" bIns="38100" anchor="ctr"/>
          <a:lstStyle/>
          <a:p>
            <a:pPr lvl="0" marR="40639" algn="ctr" defTabSz="914400">
              <a:defRPr sz="3000">
                <a:solidFill>
                  <a:srgbClr val="000000"/>
                </a:solidFill>
                <a:uFill>
                  <a:solidFill/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14" name="Shape 614"/>
          <p:cNvSpPr/>
          <p:nvPr/>
        </p:nvSpPr>
        <p:spPr>
          <a:xfrm>
            <a:off x="2021678" y="1318020"/>
            <a:ext cx="1314454" cy="2387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1" h="21600" fill="norm" stroke="1" extrusionOk="0">
                <a:moveTo>
                  <a:pt x="5" y="21600"/>
                </a:moveTo>
                <a:cubicBezTo>
                  <a:pt x="-209" y="11487"/>
                  <a:pt x="6920" y="4287"/>
                  <a:pt x="21391" y="0"/>
                </a:cubicBezTo>
              </a:path>
            </a:pathLst>
          </a:custGeom>
          <a:ln w="63500">
            <a:solidFill>
              <a:srgbClr val="505050"/>
            </a:solidFill>
            <a:miter lim="400000"/>
            <a:headEnd type="triangle"/>
          </a:ln>
        </p:spPr>
        <p:txBody>
          <a:bodyPr lIns="38100" tIns="38100" rIns="38100" bIns="38100" anchor="ctr"/>
          <a:lstStyle/>
          <a:p>
            <a:pPr lvl="0" marR="40639" algn="ctr" defTabSz="914400">
              <a:defRPr sz="3000">
                <a:solidFill>
                  <a:srgbClr val="000000"/>
                </a:solidFill>
                <a:uFill>
                  <a:solidFill/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15" name="Shape 615"/>
          <p:cNvSpPr/>
          <p:nvPr/>
        </p:nvSpPr>
        <p:spPr>
          <a:xfrm>
            <a:off x="3211114" y="1684733"/>
            <a:ext cx="588171" cy="16513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1835" y="15409"/>
                  <a:pt x="9035" y="8209"/>
                  <a:pt x="21600" y="0"/>
                </a:cubicBezTo>
              </a:path>
            </a:pathLst>
          </a:custGeom>
          <a:ln w="12700">
            <a:solidFill>
              <a:srgbClr val="505050"/>
            </a:solidFill>
            <a:miter lim="400000"/>
          </a:ln>
        </p:spPr>
        <p:txBody>
          <a:bodyPr lIns="38100" tIns="38100" rIns="38100" bIns="38100" anchor="ctr"/>
          <a:lstStyle/>
          <a:p>
            <a:pPr lvl="0" marR="40639" algn="ctr" defTabSz="914400">
              <a:defRPr sz="3000">
                <a:solidFill>
                  <a:srgbClr val="000000"/>
                </a:solidFill>
                <a:uFill>
                  <a:solidFill/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16" name="Shape 616"/>
          <p:cNvSpPr/>
          <p:nvPr/>
        </p:nvSpPr>
        <p:spPr>
          <a:xfrm>
            <a:off x="4193368" y="1591864"/>
            <a:ext cx="151224" cy="19585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124" h="21600" fill="norm" stroke="1" extrusionOk="0">
                <a:moveTo>
                  <a:pt x="4907" y="21600"/>
                </a:moveTo>
                <a:cubicBezTo>
                  <a:pt x="-4476" y="15830"/>
                  <a:pt x="-404" y="8630"/>
                  <a:pt x="17124" y="0"/>
                </a:cubicBezTo>
              </a:path>
            </a:pathLst>
          </a:custGeom>
          <a:ln w="63500">
            <a:solidFill>
              <a:srgbClr val="505050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 lvl="0" marR="40639" algn="ctr" defTabSz="914400">
              <a:defRPr sz="3000">
                <a:solidFill>
                  <a:srgbClr val="000000"/>
                </a:solidFill>
                <a:uFill>
                  <a:solidFill/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17" name="Shape 617"/>
          <p:cNvSpPr/>
          <p:nvPr/>
        </p:nvSpPr>
        <p:spPr>
          <a:xfrm>
            <a:off x="4605337" y="1607343"/>
            <a:ext cx="671513" cy="1800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9771" y="11933"/>
                  <a:pt x="12571" y="4733"/>
                  <a:pt x="0" y="0"/>
                </a:cubicBezTo>
              </a:path>
            </a:pathLst>
          </a:custGeom>
          <a:ln w="12700">
            <a:solidFill>
              <a:srgbClr val="505050"/>
            </a:solidFill>
            <a:miter lim="400000"/>
          </a:ln>
        </p:spPr>
        <p:txBody>
          <a:bodyPr lIns="38100" tIns="38100" rIns="38100" bIns="38100" anchor="ctr"/>
          <a:lstStyle/>
          <a:p>
            <a:pPr lvl="0" marR="40639" algn="ctr" defTabSz="914400">
              <a:defRPr sz="3000">
                <a:solidFill>
                  <a:srgbClr val="000000"/>
                </a:solidFill>
                <a:uFill>
                  <a:solidFill/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18" name="Shape 618"/>
          <p:cNvSpPr/>
          <p:nvPr/>
        </p:nvSpPr>
        <p:spPr>
          <a:xfrm>
            <a:off x="5698331" y="1507331"/>
            <a:ext cx="1508524" cy="1508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9443" y="12912"/>
                  <a:pt x="12243" y="5712"/>
                  <a:pt x="0" y="0"/>
                </a:cubicBezTo>
              </a:path>
            </a:pathLst>
          </a:custGeom>
          <a:ln w="12700">
            <a:solidFill>
              <a:srgbClr val="505050"/>
            </a:solidFill>
            <a:miter lim="400000"/>
          </a:ln>
        </p:spPr>
        <p:txBody>
          <a:bodyPr lIns="38100" tIns="38100" rIns="38100" bIns="38100" anchor="ctr"/>
          <a:lstStyle/>
          <a:p>
            <a:pPr lvl="0" marR="40639" algn="ctr" defTabSz="914400">
              <a:defRPr sz="3000">
                <a:solidFill>
                  <a:srgbClr val="000000"/>
                </a:solidFill>
                <a:uFill>
                  <a:solidFill/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19" name="Shape 619"/>
          <p:cNvSpPr/>
          <p:nvPr/>
        </p:nvSpPr>
        <p:spPr>
          <a:xfrm>
            <a:off x="3902767" y="668733"/>
            <a:ext cx="134681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914400">
              <a:def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Data Routing</a:t>
            </a:r>
          </a:p>
        </p:txBody>
      </p:sp>
      <p:grpSp>
        <p:nvGrpSpPr>
          <p:cNvPr id="622" name="Group 622"/>
          <p:cNvGrpSpPr/>
          <p:nvPr/>
        </p:nvGrpSpPr>
        <p:grpSpPr>
          <a:xfrm>
            <a:off x="4058590" y="2005029"/>
            <a:ext cx="364600" cy="667281"/>
            <a:chOff x="0" y="0"/>
            <a:chExt cx="364599" cy="667280"/>
          </a:xfrm>
        </p:grpSpPr>
        <p:sp>
          <p:nvSpPr>
            <p:cNvPr id="620" name="Shape 620"/>
            <p:cNvSpPr/>
            <p:nvPr/>
          </p:nvSpPr>
          <p:spPr>
            <a:xfrm rot="16440000">
              <a:off x="-140958" y="173499"/>
              <a:ext cx="646515" cy="320282"/>
            </a:xfrm>
            <a:prstGeom prst="roundRect">
              <a:avLst>
                <a:gd name="adj" fmla="val 50000"/>
              </a:avLst>
            </a:prstGeom>
            <a:solidFill>
              <a:srgbClr val="DCBD22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50800" dist="0" dir="0">
                <a:srgbClr val="F5F5F5">
                  <a:alpha val="79998"/>
                </a:srgbClr>
              </a:outerShdw>
            </a:effectLst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R="40639" algn="ctr" defTabSz="914400">
                <a:defRPr sz="3000">
                  <a:solidFill>
                    <a:srgbClr val="000000"/>
                  </a:solidFill>
                  <a:uFill>
                    <a:solidFill/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21" name="Shape 621"/>
            <p:cNvSpPr/>
            <p:nvPr/>
          </p:nvSpPr>
          <p:spPr>
            <a:xfrm rot="16440000">
              <a:off x="-98602" y="244829"/>
              <a:ext cx="561979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914400">
                <a:def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625" name="Group 625"/>
          <p:cNvGrpSpPr/>
          <p:nvPr/>
        </p:nvGrpSpPr>
        <p:grpSpPr>
          <a:xfrm>
            <a:off x="4413486" y="1269338"/>
            <a:ext cx="710135" cy="496094"/>
            <a:chOff x="0" y="0"/>
            <a:chExt cx="710133" cy="496093"/>
          </a:xfrm>
        </p:grpSpPr>
        <p:sp>
          <p:nvSpPr>
            <p:cNvPr id="623" name="Shape 623"/>
            <p:cNvSpPr/>
            <p:nvPr/>
          </p:nvSpPr>
          <p:spPr>
            <a:xfrm rot="20520000">
              <a:off x="32405" y="92073"/>
              <a:ext cx="645322" cy="311946"/>
            </a:xfrm>
            <a:prstGeom prst="roundRect">
              <a:avLst>
                <a:gd name="adj" fmla="val 50000"/>
              </a:avLst>
            </a:prstGeom>
            <a:solidFill>
              <a:srgbClr val="B26AE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50800" dist="0" dir="0">
                <a:srgbClr val="F5F5F5">
                  <a:alpha val="79998"/>
                </a:srgbClr>
              </a:outerShdw>
            </a:effectLst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R="40639" algn="ctr" defTabSz="914400">
                <a:defRPr sz="3000">
                  <a:solidFill>
                    <a:srgbClr val="000000"/>
                  </a:solidFill>
                  <a:uFill>
                    <a:solidFill/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24" name="Shape 624"/>
            <p:cNvSpPr/>
            <p:nvPr/>
          </p:nvSpPr>
          <p:spPr>
            <a:xfrm rot="20520000">
              <a:off x="74022" y="159090"/>
              <a:ext cx="561978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914400">
                <a:def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628" name="Group 628"/>
          <p:cNvGrpSpPr/>
          <p:nvPr/>
        </p:nvGrpSpPr>
        <p:grpSpPr>
          <a:xfrm>
            <a:off x="4042170" y="2988467"/>
            <a:ext cx="320282" cy="645322"/>
            <a:chOff x="0" y="0"/>
            <a:chExt cx="320281" cy="645321"/>
          </a:xfrm>
        </p:grpSpPr>
        <p:sp>
          <p:nvSpPr>
            <p:cNvPr id="626" name="Shape 626"/>
            <p:cNvSpPr/>
            <p:nvPr/>
          </p:nvSpPr>
          <p:spPr>
            <a:xfrm rot="16200000">
              <a:off x="-162521" y="162519"/>
              <a:ext cx="645322" cy="320282"/>
            </a:xfrm>
            <a:prstGeom prst="roundRect">
              <a:avLst>
                <a:gd name="adj" fmla="val 50000"/>
              </a:avLst>
            </a:prstGeom>
            <a:solidFill>
              <a:srgbClr val="DCBD22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50800" dist="0" dir="0">
                <a:srgbClr val="F5F5F5">
                  <a:alpha val="79998"/>
                </a:srgbClr>
              </a:outerShdw>
            </a:effectLst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R="40639" algn="ctr" defTabSz="914400">
                <a:defRPr sz="3000">
                  <a:solidFill>
                    <a:srgbClr val="000000"/>
                  </a:solidFill>
                  <a:uFill>
                    <a:solidFill/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27" name="Shape 627"/>
            <p:cNvSpPr/>
            <p:nvPr/>
          </p:nvSpPr>
          <p:spPr>
            <a:xfrm rot="16200000">
              <a:off x="-120850" y="233761"/>
              <a:ext cx="561978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914400">
                <a:def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631" name="Group 631"/>
          <p:cNvGrpSpPr/>
          <p:nvPr/>
        </p:nvGrpSpPr>
        <p:grpSpPr>
          <a:xfrm>
            <a:off x="1655062" y="3729037"/>
            <a:ext cx="813821" cy="1257301"/>
            <a:chOff x="0" y="0"/>
            <a:chExt cx="813820" cy="1257300"/>
          </a:xfrm>
        </p:grpSpPr>
        <p:pic>
          <p:nvPicPr>
            <p:cNvPr id="629" name="image3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9436" y="0"/>
              <a:ext cx="672514" cy="1257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30" name="image31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285177"/>
              <a:ext cx="813821" cy="653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34" name="Group 634"/>
          <p:cNvGrpSpPr/>
          <p:nvPr/>
        </p:nvGrpSpPr>
        <p:grpSpPr>
          <a:xfrm>
            <a:off x="2857498" y="3429000"/>
            <a:ext cx="813822" cy="1257300"/>
            <a:chOff x="0" y="0"/>
            <a:chExt cx="813820" cy="1257300"/>
          </a:xfrm>
        </p:grpSpPr>
        <p:pic>
          <p:nvPicPr>
            <p:cNvPr id="632" name="image3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7150" y="0"/>
              <a:ext cx="672514" cy="1257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33" name="image32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" y="283463"/>
              <a:ext cx="813821" cy="6537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37" name="Group 637"/>
          <p:cNvGrpSpPr/>
          <p:nvPr/>
        </p:nvGrpSpPr>
        <p:grpSpPr>
          <a:xfrm>
            <a:off x="3941063" y="3657600"/>
            <a:ext cx="813821" cy="1257300"/>
            <a:chOff x="0" y="0"/>
            <a:chExt cx="813819" cy="1257300"/>
          </a:xfrm>
        </p:grpSpPr>
        <p:pic>
          <p:nvPicPr>
            <p:cNvPr id="635" name="image3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9436" y="0"/>
              <a:ext cx="672513" cy="1257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36" name="image33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1" y="283463"/>
              <a:ext cx="813821" cy="6537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40" name="Group 640"/>
          <p:cNvGrpSpPr/>
          <p:nvPr/>
        </p:nvGrpSpPr>
        <p:grpSpPr>
          <a:xfrm>
            <a:off x="5029197" y="3486150"/>
            <a:ext cx="813821" cy="1257300"/>
            <a:chOff x="0" y="0"/>
            <a:chExt cx="813819" cy="1257300"/>
          </a:xfrm>
        </p:grpSpPr>
        <p:pic>
          <p:nvPicPr>
            <p:cNvPr id="638" name="image3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7150" y="0"/>
              <a:ext cx="672513" cy="1257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39" name="image34.png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1" y="285750"/>
              <a:ext cx="813821" cy="6537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43" name="Group 643"/>
          <p:cNvGrpSpPr/>
          <p:nvPr/>
        </p:nvGrpSpPr>
        <p:grpSpPr>
          <a:xfrm>
            <a:off x="6112763" y="3543300"/>
            <a:ext cx="813821" cy="1257300"/>
            <a:chOff x="0" y="0"/>
            <a:chExt cx="813819" cy="1257300"/>
          </a:xfrm>
        </p:grpSpPr>
        <p:pic>
          <p:nvPicPr>
            <p:cNvPr id="641" name="image3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9436" y="0"/>
              <a:ext cx="672514" cy="1257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42" name="image33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1" y="283463"/>
              <a:ext cx="813821" cy="6537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46" name="Group 646"/>
          <p:cNvGrpSpPr/>
          <p:nvPr/>
        </p:nvGrpSpPr>
        <p:grpSpPr>
          <a:xfrm>
            <a:off x="6912863" y="3143250"/>
            <a:ext cx="813821" cy="1257300"/>
            <a:chOff x="0" y="0"/>
            <a:chExt cx="813819" cy="1257300"/>
          </a:xfrm>
        </p:grpSpPr>
        <p:pic>
          <p:nvPicPr>
            <p:cNvPr id="644" name="image3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9436" y="0"/>
              <a:ext cx="672514" cy="1257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45" name="image35.png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-1" y="285750"/>
              <a:ext cx="813821" cy="6537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uFill>
                  <a:solidFill>
                    <a:srgbClr val="197EA4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900">
                <a:solidFill>
                  <a:srgbClr val="FFFFFF"/>
                </a:solidFill>
                <a:uFill>
                  <a:solidFill>
                    <a:srgbClr val="197EA4"/>
                  </a:solidFill>
                </a:uFill>
              </a:rPr>
              <a:t>From 10, 000 Feet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pic>
        <p:nvPicPr>
          <p:cNvPr id="649" name="image5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1841896" y="-236936"/>
            <a:ext cx="5459018" cy="2727724"/>
          </a:xfrm>
          <a:prstGeom prst="rect">
            <a:avLst/>
          </a:prstGeom>
          <a:ln w="12700">
            <a:miter lim="400000"/>
          </a:ln>
        </p:spPr>
      </p:pic>
      <p:sp>
        <p:nvSpPr>
          <p:cNvPr id="650" name="Shape 650"/>
          <p:cNvSpPr/>
          <p:nvPr/>
        </p:nvSpPr>
        <p:spPr>
          <a:xfrm>
            <a:off x="5149452" y="1735931"/>
            <a:ext cx="1183516" cy="16752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15" h="21600" fill="norm" stroke="1" extrusionOk="0">
                <a:moveTo>
                  <a:pt x="20501" y="21600"/>
                </a:moveTo>
                <a:cubicBezTo>
                  <a:pt x="21600" y="14975"/>
                  <a:pt x="14766" y="7775"/>
                  <a:pt x="0" y="0"/>
                </a:cubicBezTo>
              </a:path>
            </a:pathLst>
          </a:custGeom>
          <a:ln w="63500">
            <a:solidFill>
              <a:srgbClr val="505050"/>
            </a:solidFill>
            <a:miter lim="400000"/>
            <a:headEnd type="triangle"/>
          </a:ln>
        </p:spPr>
        <p:txBody>
          <a:bodyPr lIns="38100" tIns="38100" rIns="38100" bIns="38100" anchor="ctr"/>
          <a:lstStyle/>
          <a:p>
            <a:pPr lvl="0" marR="40639" algn="ctr" defTabSz="914400">
              <a:defRPr sz="3000">
                <a:solidFill>
                  <a:srgbClr val="000000"/>
                </a:solidFill>
                <a:uFill>
                  <a:solidFill/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51" name="Shape 651"/>
          <p:cNvSpPr/>
          <p:nvPr/>
        </p:nvSpPr>
        <p:spPr>
          <a:xfrm>
            <a:off x="2021678" y="1318020"/>
            <a:ext cx="1314454" cy="2387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1" h="21600" fill="norm" stroke="1" extrusionOk="0">
                <a:moveTo>
                  <a:pt x="5" y="21600"/>
                </a:moveTo>
                <a:cubicBezTo>
                  <a:pt x="-209" y="11487"/>
                  <a:pt x="6920" y="4287"/>
                  <a:pt x="21391" y="0"/>
                </a:cubicBezTo>
              </a:path>
            </a:pathLst>
          </a:custGeom>
          <a:ln w="63500">
            <a:solidFill>
              <a:srgbClr val="505050"/>
            </a:solidFill>
            <a:miter lim="400000"/>
            <a:headEnd type="triangle"/>
          </a:ln>
        </p:spPr>
        <p:txBody>
          <a:bodyPr lIns="38100" tIns="38100" rIns="38100" bIns="38100" anchor="ctr"/>
          <a:lstStyle/>
          <a:p>
            <a:pPr lvl="0" marR="40639" algn="ctr" defTabSz="914400">
              <a:defRPr sz="3000">
                <a:solidFill>
                  <a:srgbClr val="000000"/>
                </a:solidFill>
                <a:uFill>
                  <a:solidFill/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52" name="Shape 652"/>
          <p:cNvSpPr/>
          <p:nvPr/>
        </p:nvSpPr>
        <p:spPr>
          <a:xfrm>
            <a:off x="3211114" y="1684733"/>
            <a:ext cx="588171" cy="16513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1835" y="15409"/>
                  <a:pt x="9035" y="8209"/>
                  <a:pt x="21600" y="0"/>
                </a:cubicBezTo>
              </a:path>
            </a:pathLst>
          </a:custGeom>
          <a:ln w="12700">
            <a:solidFill>
              <a:srgbClr val="505050"/>
            </a:solidFill>
            <a:miter lim="400000"/>
          </a:ln>
        </p:spPr>
        <p:txBody>
          <a:bodyPr lIns="38100" tIns="38100" rIns="38100" bIns="38100" anchor="ctr"/>
          <a:lstStyle/>
          <a:p>
            <a:pPr lvl="0" marR="40639" algn="ctr" defTabSz="914400">
              <a:defRPr sz="3000">
                <a:solidFill>
                  <a:srgbClr val="000000"/>
                </a:solidFill>
                <a:uFill>
                  <a:solidFill/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53" name="Shape 653"/>
          <p:cNvSpPr/>
          <p:nvPr/>
        </p:nvSpPr>
        <p:spPr>
          <a:xfrm>
            <a:off x="4193368" y="1591864"/>
            <a:ext cx="151224" cy="19585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124" h="21600" fill="norm" stroke="1" extrusionOk="0">
                <a:moveTo>
                  <a:pt x="4907" y="21600"/>
                </a:moveTo>
                <a:cubicBezTo>
                  <a:pt x="-4476" y="15830"/>
                  <a:pt x="-404" y="8630"/>
                  <a:pt x="17124" y="0"/>
                </a:cubicBezTo>
              </a:path>
            </a:pathLst>
          </a:custGeom>
          <a:ln w="63500">
            <a:solidFill>
              <a:srgbClr val="505050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 lvl="0" marR="40639" algn="ctr" defTabSz="914400">
              <a:defRPr sz="3000">
                <a:solidFill>
                  <a:srgbClr val="000000"/>
                </a:solidFill>
                <a:uFill>
                  <a:solidFill/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54" name="Shape 654"/>
          <p:cNvSpPr/>
          <p:nvPr/>
        </p:nvSpPr>
        <p:spPr>
          <a:xfrm>
            <a:off x="4605337" y="1607343"/>
            <a:ext cx="671513" cy="1800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9771" y="11933"/>
                  <a:pt x="12571" y="4733"/>
                  <a:pt x="0" y="0"/>
                </a:cubicBezTo>
              </a:path>
            </a:pathLst>
          </a:custGeom>
          <a:ln w="12700">
            <a:solidFill>
              <a:srgbClr val="505050"/>
            </a:solidFill>
            <a:miter lim="400000"/>
          </a:ln>
        </p:spPr>
        <p:txBody>
          <a:bodyPr lIns="38100" tIns="38100" rIns="38100" bIns="38100" anchor="ctr"/>
          <a:lstStyle/>
          <a:p>
            <a:pPr lvl="0" marR="40639" algn="ctr" defTabSz="914400">
              <a:defRPr sz="3000">
                <a:solidFill>
                  <a:srgbClr val="000000"/>
                </a:solidFill>
                <a:uFill>
                  <a:solidFill/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55" name="Shape 655"/>
          <p:cNvSpPr/>
          <p:nvPr/>
        </p:nvSpPr>
        <p:spPr>
          <a:xfrm>
            <a:off x="5698331" y="1507331"/>
            <a:ext cx="1508524" cy="1508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9443" y="12912"/>
                  <a:pt x="12243" y="5712"/>
                  <a:pt x="0" y="0"/>
                </a:cubicBezTo>
              </a:path>
            </a:pathLst>
          </a:custGeom>
          <a:ln w="12700">
            <a:solidFill>
              <a:srgbClr val="505050"/>
            </a:solidFill>
            <a:miter lim="400000"/>
          </a:ln>
        </p:spPr>
        <p:txBody>
          <a:bodyPr lIns="38100" tIns="38100" rIns="38100" bIns="38100" anchor="ctr"/>
          <a:lstStyle/>
          <a:p>
            <a:pPr lvl="0" marR="40639" algn="ctr" defTabSz="914400">
              <a:defRPr sz="3000">
                <a:solidFill>
                  <a:srgbClr val="000000"/>
                </a:solidFill>
                <a:uFill>
                  <a:solidFill/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56" name="Shape 656"/>
          <p:cNvSpPr/>
          <p:nvPr/>
        </p:nvSpPr>
        <p:spPr>
          <a:xfrm>
            <a:off x="3902767" y="668733"/>
            <a:ext cx="134681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914400">
              <a:def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Data Routing</a:t>
            </a:r>
          </a:p>
        </p:txBody>
      </p:sp>
      <p:grpSp>
        <p:nvGrpSpPr>
          <p:cNvPr id="659" name="Group 659"/>
          <p:cNvGrpSpPr/>
          <p:nvPr/>
        </p:nvGrpSpPr>
        <p:grpSpPr>
          <a:xfrm>
            <a:off x="3448377" y="1136007"/>
            <a:ext cx="698729" cy="446536"/>
            <a:chOff x="0" y="0"/>
            <a:chExt cx="698727" cy="446534"/>
          </a:xfrm>
        </p:grpSpPr>
        <p:sp>
          <p:nvSpPr>
            <p:cNvPr id="657" name="Shape 657"/>
            <p:cNvSpPr/>
            <p:nvPr/>
          </p:nvSpPr>
          <p:spPr>
            <a:xfrm rot="11520000">
              <a:off x="26106" y="63721"/>
              <a:ext cx="646514" cy="319091"/>
            </a:xfrm>
            <a:prstGeom prst="roundRect">
              <a:avLst>
                <a:gd name="adj" fmla="val 50000"/>
              </a:avLst>
            </a:prstGeom>
            <a:solidFill>
              <a:srgbClr val="DCBD22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50800" dist="0" dir="0">
                <a:srgbClr val="F5F5F5">
                  <a:alpha val="79998"/>
                </a:srgbClr>
              </a:outerShdw>
            </a:effectLst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R="40639" algn="ctr" defTabSz="914400">
                <a:defRPr sz="3000">
                  <a:solidFill>
                    <a:srgbClr val="000000"/>
                  </a:solidFill>
                  <a:uFill>
                    <a:solidFill/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58" name="Shape 658"/>
            <p:cNvSpPr/>
            <p:nvPr/>
          </p:nvSpPr>
          <p:spPr>
            <a:xfrm rot="11520000">
              <a:off x="68285" y="134280"/>
              <a:ext cx="561979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914400">
                <a:def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662" name="Group 662"/>
          <p:cNvGrpSpPr/>
          <p:nvPr/>
        </p:nvGrpSpPr>
        <p:grpSpPr>
          <a:xfrm>
            <a:off x="5218086" y="1780254"/>
            <a:ext cx="697824" cy="648542"/>
            <a:chOff x="0" y="0"/>
            <a:chExt cx="697822" cy="648541"/>
          </a:xfrm>
        </p:grpSpPr>
        <p:sp>
          <p:nvSpPr>
            <p:cNvPr id="660" name="Shape 660"/>
            <p:cNvSpPr/>
            <p:nvPr/>
          </p:nvSpPr>
          <p:spPr>
            <a:xfrm rot="2340000">
              <a:off x="26250" y="168297"/>
              <a:ext cx="645321" cy="311947"/>
            </a:xfrm>
            <a:prstGeom prst="roundRect">
              <a:avLst>
                <a:gd name="adj" fmla="val 50000"/>
              </a:avLst>
            </a:prstGeom>
            <a:solidFill>
              <a:srgbClr val="B26AE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50800" dist="0" dir="0">
                <a:srgbClr val="F5F5F5">
                  <a:alpha val="79998"/>
                </a:srgbClr>
              </a:outerShdw>
            </a:effectLst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R="40639" algn="ctr" defTabSz="914400">
                <a:defRPr sz="3000">
                  <a:solidFill>
                    <a:srgbClr val="000000"/>
                  </a:solidFill>
                  <a:uFill>
                    <a:solidFill/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61" name="Shape 661"/>
            <p:cNvSpPr/>
            <p:nvPr/>
          </p:nvSpPr>
          <p:spPr>
            <a:xfrm rot="2340000">
              <a:off x="67894" y="235341"/>
              <a:ext cx="561977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914400">
                <a:def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665" name="Group 665"/>
          <p:cNvGrpSpPr/>
          <p:nvPr/>
        </p:nvGrpSpPr>
        <p:grpSpPr>
          <a:xfrm>
            <a:off x="4042171" y="2177652"/>
            <a:ext cx="320281" cy="645323"/>
            <a:chOff x="0" y="0"/>
            <a:chExt cx="320280" cy="645321"/>
          </a:xfrm>
        </p:grpSpPr>
        <p:sp>
          <p:nvSpPr>
            <p:cNvPr id="663" name="Shape 663"/>
            <p:cNvSpPr/>
            <p:nvPr/>
          </p:nvSpPr>
          <p:spPr>
            <a:xfrm rot="16200000">
              <a:off x="-162521" y="162520"/>
              <a:ext cx="645322" cy="320281"/>
            </a:xfrm>
            <a:prstGeom prst="roundRect">
              <a:avLst>
                <a:gd name="adj" fmla="val 50000"/>
              </a:avLst>
            </a:prstGeom>
            <a:solidFill>
              <a:srgbClr val="DCBD22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50800" dist="0" dir="0">
                <a:srgbClr val="F5F5F5">
                  <a:alpha val="79998"/>
                </a:srgbClr>
              </a:outerShdw>
            </a:effectLst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R="40639" algn="ctr" defTabSz="914400">
                <a:defRPr sz="3000">
                  <a:solidFill>
                    <a:srgbClr val="000000"/>
                  </a:solidFill>
                  <a:uFill>
                    <a:solidFill/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64" name="Shape 664"/>
            <p:cNvSpPr/>
            <p:nvPr/>
          </p:nvSpPr>
          <p:spPr>
            <a:xfrm rot="16200000">
              <a:off x="-120850" y="233761"/>
              <a:ext cx="561978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914400">
                <a:def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668" name="Group 668"/>
          <p:cNvGrpSpPr/>
          <p:nvPr/>
        </p:nvGrpSpPr>
        <p:grpSpPr>
          <a:xfrm>
            <a:off x="4042170" y="3021805"/>
            <a:ext cx="320282" cy="645322"/>
            <a:chOff x="0" y="0"/>
            <a:chExt cx="320281" cy="645321"/>
          </a:xfrm>
        </p:grpSpPr>
        <p:sp>
          <p:nvSpPr>
            <p:cNvPr id="666" name="Shape 666"/>
            <p:cNvSpPr/>
            <p:nvPr/>
          </p:nvSpPr>
          <p:spPr>
            <a:xfrm rot="16200000">
              <a:off x="-162521" y="162519"/>
              <a:ext cx="645322" cy="320282"/>
            </a:xfrm>
            <a:prstGeom prst="roundRect">
              <a:avLst>
                <a:gd name="adj" fmla="val 50000"/>
              </a:avLst>
            </a:prstGeom>
            <a:solidFill>
              <a:srgbClr val="B26AE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50800" dist="0" dir="0">
                <a:srgbClr val="F5F5F5">
                  <a:alpha val="79998"/>
                </a:srgbClr>
              </a:outerShdw>
            </a:effectLst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R="40639" algn="ctr" defTabSz="914400">
                <a:defRPr sz="3000">
                  <a:solidFill>
                    <a:srgbClr val="000000"/>
                  </a:solidFill>
                  <a:uFill>
                    <a:solidFill/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67" name="Shape 667"/>
            <p:cNvSpPr/>
            <p:nvPr/>
          </p:nvSpPr>
          <p:spPr>
            <a:xfrm rot="16200000">
              <a:off x="-120850" y="233761"/>
              <a:ext cx="561978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914400">
                <a:def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671" name="Group 671"/>
          <p:cNvGrpSpPr/>
          <p:nvPr/>
        </p:nvGrpSpPr>
        <p:grpSpPr>
          <a:xfrm>
            <a:off x="1655062" y="3729037"/>
            <a:ext cx="813821" cy="1257301"/>
            <a:chOff x="0" y="0"/>
            <a:chExt cx="813820" cy="1257300"/>
          </a:xfrm>
        </p:grpSpPr>
        <p:pic>
          <p:nvPicPr>
            <p:cNvPr id="669" name="image3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9436" y="0"/>
              <a:ext cx="672514" cy="1257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70" name="image31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285177"/>
              <a:ext cx="813821" cy="653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74" name="Group 674"/>
          <p:cNvGrpSpPr/>
          <p:nvPr/>
        </p:nvGrpSpPr>
        <p:grpSpPr>
          <a:xfrm>
            <a:off x="2857498" y="3429000"/>
            <a:ext cx="813822" cy="1257300"/>
            <a:chOff x="0" y="0"/>
            <a:chExt cx="813820" cy="1257300"/>
          </a:xfrm>
        </p:grpSpPr>
        <p:pic>
          <p:nvPicPr>
            <p:cNvPr id="672" name="image3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7150" y="0"/>
              <a:ext cx="672514" cy="1257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73" name="image32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" y="283463"/>
              <a:ext cx="813821" cy="6537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77" name="Group 677"/>
          <p:cNvGrpSpPr/>
          <p:nvPr/>
        </p:nvGrpSpPr>
        <p:grpSpPr>
          <a:xfrm>
            <a:off x="3941063" y="3657600"/>
            <a:ext cx="813821" cy="1257300"/>
            <a:chOff x="0" y="0"/>
            <a:chExt cx="813819" cy="1257300"/>
          </a:xfrm>
        </p:grpSpPr>
        <p:pic>
          <p:nvPicPr>
            <p:cNvPr id="675" name="image3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9436" y="0"/>
              <a:ext cx="672513" cy="1257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76" name="image33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1" y="283463"/>
              <a:ext cx="813821" cy="6537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80" name="Group 680"/>
          <p:cNvGrpSpPr/>
          <p:nvPr/>
        </p:nvGrpSpPr>
        <p:grpSpPr>
          <a:xfrm>
            <a:off x="5029197" y="3486150"/>
            <a:ext cx="813821" cy="1257300"/>
            <a:chOff x="0" y="0"/>
            <a:chExt cx="813819" cy="1257300"/>
          </a:xfrm>
        </p:grpSpPr>
        <p:pic>
          <p:nvPicPr>
            <p:cNvPr id="678" name="image3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7150" y="0"/>
              <a:ext cx="672513" cy="1257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79" name="image34.png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1" y="285750"/>
              <a:ext cx="813821" cy="6537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83" name="Group 683"/>
          <p:cNvGrpSpPr/>
          <p:nvPr/>
        </p:nvGrpSpPr>
        <p:grpSpPr>
          <a:xfrm>
            <a:off x="6112763" y="3543300"/>
            <a:ext cx="813821" cy="1257300"/>
            <a:chOff x="0" y="0"/>
            <a:chExt cx="813819" cy="1257300"/>
          </a:xfrm>
        </p:grpSpPr>
        <p:pic>
          <p:nvPicPr>
            <p:cNvPr id="681" name="image3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9436" y="0"/>
              <a:ext cx="672514" cy="1257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82" name="image33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1" y="283463"/>
              <a:ext cx="813821" cy="6537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86" name="Group 686"/>
          <p:cNvGrpSpPr/>
          <p:nvPr/>
        </p:nvGrpSpPr>
        <p:grpSpPr>
          <a:xfrm>
            <a:off x="6912863" y="3143250"/>
            <a:ext cx="813821" cy="1257300"/>
            <a:chOff x="0" y="0"/>
            <a:chExt cx="813819" cy="1257300"/>
          </a:xfrm>
        </p:grpSpPr>
        <p:pic>
          <p:nvPicPr>
            <p:cNvPr id="684" name="image3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9436" y="0"/>
              <a:ext cx="672514" cy="1257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85" name="image35.png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-1" y="285750"/>
              <a:ext cx="813821" cy="6537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pic>
        <p:nvPicPr>
          <p:cNvPr id="689" name="image5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1841896" y="-236936"/>
            <a:ext cx="5459018" cy="2727724"/>
          </a:xfrm>
          <a:prstGeom prst="rect">
            <a:avLst/>
          </a:prstGeom>
          <a:ln w="12700">
            <a:miter lim="400000"/>
          </a:ln>
        </p:spPr>
      </p:pic>
      <p:sp>
        <p:nvSpPr>
          <p:cNvPr id="690" name="Shape 690"/>
          <p:cNvSpPr/>
          <p:nvPr/>
        </p:nvSpPr>
        <p:spPr>
          <a:xfrm>
            <a:off x="5149452" y="1735931"/>
            <a:ext cx="1183516" cy="16752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15" h="21600" fill="norm" stroke="1" extrusionOk="0">
                <a:moveTo>
                  <a:pt x="20501" y="21600"/>
                </a:moveTo>
                <a:cubicBezTo>
                  <a:pt x="21600" y="14975"/>
                  <a:pt x="14766" y="7775"/>
                  <a:pt x="0" y="0"/>
                </a:cubicBezTo>
              </a:path>
            </a:pathLst>
          </a:custGeom>
          <a:ln w="63500">
            <a:solidFill>
              <a:srgbClr val="505050"/>
            </a:solidFill>
            <a:miter lim="400000"/>
            <a:headEnd type="triangle"/>
          </a:ln>
        </p:spPr>
        <p:txBody>
          <a:bodyPr lIns="38100" tIns="38100" rIns="38100" bIns="38100" anchor="ctr"/>
          <a:lstStyle/>
          <a:p>
            <a:pPr lvl="0" marR="40639" algn="ctr" defTabSz="914400">
              <a:defRPr sz="3000">
                <a:solidFill>
                  <a:srgbClr val="000000"/>
                </a:solidFill>
                <a:uFill>
                  <a:solidFill/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91" name="Shape 691"/>
          <p:cNvSpPr/>
          <p:nvPr/>
        </p:nvSpPr>
        <p:spPr>
          <a:xfrm>
            <a:off x="2021678" y="1318020"/>
            <a:ext cx="1314454" cy="2387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1" h="21600" fill="norm" stroke="1" extrusionOk="0">
                <a:moveTo>
                  <a:pt x="5" y="21600"/>
                </a:moveTo>
                <a:cubicBezTo>
                  <a:pt x="-209" y="11487"/>
                  <a:pt x="6920" y="4287"/>
                  <a:pt x="21391" y="0"/>
                </a:cubicBezTo>
              </a:path>
            </a:pathLst>
          </a:custGeom>
          <a:ln w="63500">
            <a:solidFill>
              <a:srgbClr val="505050"/>
            </a:solidFill>
            <a:miter lim="400000"/>
            <a:headEnd type="triangle"/>
          </a:ln>
        </p:spPr>
        <p:txBody>
          <a:bodyPr lIns="38100" tIns="38100" rIns="38100" bIns="38100" anchor="ctr"/>
          <a:lstStyle/>
          <a:p>
            <a:pPr lvl="0" marR="40639" algn="ctr" defTabSz="914400">
              <a:defRPr sz="3000">
                <a:solidFill>
                  <a:srgbClr val="000000"/>
                </a:solidFill>
                <a:uFill>
                  <a:solidFill/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92" name="Shape 692"/>
          <p:cNvSpPr/>
          <p:nvPr/>
        </p:nvSpPr>
        <p:spPr>
          <a:xfrm>
            <a:off x="3211114" y="1684733"/>
            <a:ext cx="588171" cy="16513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1835" y="15409"/>
                  <a:pt x="9035" y="8209"/>
                  <a:pt x="21600" y="0"/>
                </a:cubicBezTo>
              </a:path>
            </a:pathLst>
          </a:custGeom>
          <a:ln w="12700">
            <a:solidFill>
              <a:srgbClr val="505050"/>
            </a:solidFill>
            <a:miter lim="400000"/>
          </a:ln>
        </p:spPr>
        <p:txBody>
          <a:bodyPr lIns="38100" tIns="38100" rIns="38100" bIns="38100" anchor="ctr"/>
          <a:lstStyle/>
          <a:p>
            <a:pPr lvl="0" marR="40639" algn="ctr" defTabSz="914400">
              <a:defRPr sz="3000">
                <a:solidFill>
                  <a:srgbClr val="000000"/>
                </a:solidFill>
                <a:uFill>
                  <a:solidFill/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93" name="Shape 693"/>
          <p:cNvSpPr/>
          <p:nvPr/>
        </p:nvSpPr>
        <p:spPr>
          <a:xfrm>
            <a:off x="4193368" y="1591864"/>
            <a:ext cx="151224" cy="19585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124" h="21600" fill="norm" stroke="1" extrusionOk="0">
                <a:moveTo>
                  <a:pt x="4907" y="21600"/>
                </a:moveTo>
                <a:cubicBezTo>
                  <a:pt x="-4476" y="15830"/>
                  <a:pt x="-404" y="8630"/>
                  <a:pt x="17124" y="0"/>
                </a:cubicBezTo>
              </a:path>
            </a:pathLst>
          </a:custGeom>
          <a:ln w="63500">
            <a:solidFill>
              <a:srgbClr val="505050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 lvl="0" marR="40639" algn="ctr" defTabSz="914400">
              <a:defRPr sz="3000">
                <a:solidFill>
                  <a:srgbClr val="000000"/>
                </a:solidFill>
                <a:uFill>
                  <a:solidFill/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94" name="Shape 694"/>
          <p:cNvSpPr/>
          <p:nvPr/>
        </p:nvSpPr>
        <p:spPr>
          <a:xfrm>
            <a:off x="4605337" y="1607343"/>
            <a:ext cx="671513" cy="1800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9771" y="11933"/>
                  <a:pt x="12571" y="4733"/>
                  <a:pt x="0" y="0"/>
                </a:cubicBezTo>
              </a:path>
            </a:pathLst>
          </a:custGeom>
          <a:ln w="12700">
            <a:solidFill>
              <a:srgbClr val="505050"/>
            </a:solidFill>
            <a:miter lim="400000"/>
          </a:ln>
        </p:spPr>
        <p:txBody>
          <a:bodyPr lIns="38100" tIns="38100" rIns="38100" bIns="38100" anchor="ctr"/>
          <a:lstStyle/>
          <a:p>
            <a:pPr lvl="0" marR="40639" algn="ctr" defTabSz="914400">
              <a:defRPr sz="3000">
                <a:solidFill>
                  <a:srgbClr val="000000"/>
                </a:solidFill>
                <a:uFill>
                  <a:solidFill/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95" name="Shape 695"/>
          <p:cNvSpPr/>
          <p:nvPr/>
        </p:nvSpPr>
        <p:spPr>
          <a:xfrm>
            <a:off x="5698331" y="1507331"/>
            <a:ext cx="1508524" cy="1508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9443" y="12912"/>
                  <a:pt x="12243" y="5712"/>
                  <a:pt x="0" y="0"/>
                </a:cubicBezTo>
              </a:path>
            </a:pathLst>
          </a:custGeom>
          <a:ln w="12700">
            <a:solidFill>
              <a:srgbClr val="505050"/>
            </a:solidFill>
            <a:miter lim="400000"/>
          </a:ln>
        </p:spPr>
        <p:txBody>
          <a:bodyPr lIns="38100" tIns="38100" rIns="38100" bIns="38100" anchor="ctr"/>
          <a:lstStyle/>
          <a:p>
            <a:pPr lvl="0" marR="40639" algn="ctr" defTabSz="914400">
              <a:defRPr sz="3000">
                <a:solidFill>
                  <a:srgbClr val="000000"/>
                </a:solidFill>
                <a:uFill>
                  <a:solidFill/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96" name="Shape 696"/>
          <p:cNvSpPr/>
          <p:nvPr/>
        </p:nvSpPr>
        <p:spPr>
          <a:xfrm>
            <a:off x="3902767" y="668733"/>
            <a:ext cx="134681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914400">
              <a:def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Data Routing</a:t>
            </a:r>
          </a:p>
        </p:txBody>
      </p:sp>
      <p:grpSp>
        <p:nvGrpSpPr>
          <p:cNvPr id="699" name="Group 699"/>
          <p:cNvGrpSpPr/>
          <p:nvPr/>
        </p:nvGrpSpPr>
        <p:grpSpPr>
          <a:xfrm>
            <a:off x="1981222" y="2050569"/>
            <a:ext cx="620078" cy="715650"/>
            <a:chOff x="0" y="0"/>
            <a:chExt cx="620076" cy="715648"/>
          </a:xfrm>
        </p:grpSpPr>
        <p:sp>
          <p:nvSpPr>
            <p:cNvPr id="697" name="Shape 697"/>
            <p:cNvSpPr/>
            <p:nvPr/>
          </p:nvSpPr>
          <p:spPr>
            <a:xfrm rot="7380000">
              <a:off x="-12623" y="197683"/>
              <a:ext cx="645322" cy="320282"/>
            </a:xfrm>
            <a:prstGeom prst="roundRect">
              <a:avLst>
                <a:gd name="adj" fmla="val 50000"/>
              </a:avLst>
            </a:prstGeom>
            <a:solidFill>
              <a:srgbClr val="DCBD22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50800" dist="0" dir="0">
                <a:srgbClr val="F5F5F5">
                  <a:alpha val="79998"/>
                </a:srgbClr>
              </a:outerShdw>
            </a:effectLst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R="40639" algn="ctr" defTabSz="914400">
                <a:defRPr sz="3000">
                  <a:solidFill>
                    <a:srgbClr val="000000"/>
                  </a:solidFill>
                  <a:uFill>
                    <a:solidFill/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98" name="Shape 698"/>
            <p:cNvSpPr/>
            <p:nvPr/>
          </p:nvSpPr>
          <p:spPr>
            <a:xfrm rot="7380000">
              <a:off x="28976" y="268849"/>
              <a:ext cx="561978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914400">
                <a:def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702" name="Group 702"/>
          <p:cNvGrpSpPr/>
          <p:nvPr/>
        </p:nvGrpSpPr>
        <p:grpSpPr>
          <a:xfrm>
            <a:off x="5407511" y="1885641"/>
            <a:ext cx="676891" cy="676891"/>
            <a:chOff x="0" y="0"/>
            <a:chExt cx="676889" cy="676889"/>
          </a:xfrm>
        </p:grpSpPr>
        <p:sp>
          <p:nvSpPr>
            <p:cNvPr id="700" name="Shape 700"/>
            <p:cNvSpPr/>
            <p:nvPr/>
          </p:nvSpPr>
          <p:spPr>
            <a:xfrm rot="2700000">
              <a:off x="15783" y="182471"/>
              <a:ext cx="645322" cy="311947"/>
            </a:xfrm>
            <a:prstGeom prst="roundRect">
              <a:avLst>
                <a:gd name="adj" fmla="val 50000"/>
              </a:avLst>
            </a:prstGeom>
            <a:solidFill>
              <a:srgbClr val="B26AE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50800" dist="0" dir="0">
                <a:srgbClr val="F5F5F5">
                  <a:alpha val="79998"/>
                </a:srgbClr>
              </a:outerShdw>
            </a:effectLst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R="40639" algn="ctr" defTabSz="914400">
                <a:defRPr sz="3000">
                  <a:solidFill>
                    <a:srgbClr val="000000"/>
                  </a:solidFill>
                  <a:uFill>
                    <a:solidFill/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01" name="Shape 701"/>
            <p:cNvSpPr/>
            <p:nvPr/>
          </p:nvSpPr>
          <p:spPr>
            <a:xfrm rot="2700000">
              <a:off x="57456" y="249543"/>
              <a:ext cx="561977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914400">
                <a:def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705" name="Group 705"/>
          <p:cNvGrpSpPr/>
          <p:nvPr/>
        </p:nvGrpSpPr>
        <p:grpSpPr>
          <a:xfrm>
            <a:off x="2802783" y="1121249"/>
            <a:ext cx="714095" cy="626384"/>
            <a:chOff x="0" y="0"/>
            <a:chExt cx="714094" cy="626383"/>
          </a:xfrm>
        </p:grpSpPr>
        <p:sp>
          <p:nvSpPr>
            <p:cNvPr id="703" name="Shape 703"/>
            <p:cNvSpPr/>
            <p:nvPr/>
          </p:nvSpPr>
          <p:spPr>
            <a:xfrm rot="19560000">
              <a:off x="34386" y="153051"/>
              <a:ext cx="645321" cy="320282"/>
            </a:xfrm>
            <a:prstGeom prst="roundRect">
              <a:avLst>
                <a:gd name="adj" fmla="val 50000"/>
              </a:avLst>
            </a:prstGeom>
            <a:solidFill>
              <a:srgbClr val="DCBD22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50800" dist="0" dir="0">
                <a:srgbClr val="F5F5F5">
                  <a:alpha val="79998"/>
                </a:srgbClr>
              </a:outerShdw>
            </a:effectLst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R="40639" algn="ctr" defTabSz="914400">
                <a:defRPr sz="3000">
                  <a:solidFill>
                    <a:srgbClr val="000000"/>
                  </a:solidFill>
                  <a:uFill>
                    <a:solidFill/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04" name="Shape 704"/>
            <p:cNvSpPr/>
            <p:nvPr/>
          </p:nvSpPr>
          <p:spPr>
            <a:xfrm rot="19560000">
              <a:off x="76036" y="224269"/>
              <a:ext cx="561978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914400">
                <a:def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708" name="Group 708"/>
          <p:cNvGrpSpPr/>
          <p:nvPr/>
        </p:nvGrpSpPr>
        <p:grpSpPr>
          <a:xfrm>
            <a:off x="4063601" y="1935955"/>
            <a:ext cx="320283" cy="645322"/>
            <a:chOff x="0" y="0"/>
            <a:chExt cx="320281" cy="645321"/>
          </a:xfrm>
        </p:grpSpPr>
        <p:sp>
          <p:nvSpPr>
            <p:cNvPr id="706" name="Shape 706"/>
            <p:cNvSpPr/>
            <p:nvPr/>
          </p:nvSpPr>
          <p:spPr>
            <a:xfrm rot="16200000">
              <a:off x="-162521" y="162519"/>
              <a:ext cx="645322" cy="320282"/>
            </a:xfrm>
            <a:prstGeom prst="roundRect">
              <a:avLst>
                <a:gd name="adj" fmla="val 50000"/>
              </a:avLst>
            </a:prstGeom>
            <a:solidFill>
              <a:srgbClr val="B26AE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50800" dist="0" dir="0">
                <a:srgbClr val="F5F5F5">
                  <a:alpha val="79998"/>
                </a:srgbClr>
              </a:outerShdw>
            </a:effectLst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R="40639" algn="ctr" defTabSz="914400">
                <a:defRPr sz="3000">
                  <a:solidFill>
                    <a:srgbClr val="000000"/>
                  </a:solidFill>
                  <a:uFill>
                    <a:solidFill/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07" name="Shape 707"/>
            <p:cNvSpPr/>
            <p:nvPr/>
          </p:nvSpPr>
          <p:spPr>
            <a:xfrm rot="16200000">
              <a:off x="-120850" y="233761"/>
              <a:ext cx="561978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914400">
                <a:def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711" name="Group 711"/>
          <p:cNvGrpSpPr/>
          <p:nvPr/>
        </p:nvGrpSpPr>
        <p:grpSpPr>
          <a:xfrm>
            <a:off x="3968725" y="2763654"/>
            <a:ext cx="427476" cy="691135"/>
            <a:chOff x="0" y="0"/>
            <a:chExt cx="427474" cy="691134"/>
          </a:xfrm>
        </p:grpSpPr>
        <p:sp>
          <p:nvSpPr>
            <p:cNvPr id="709" name="Shape 709"/>
            <p:cNvSpPr/>
            <p:nvPr/>
          </p:nvSpPr>
          <p:spPr>
            <a:xfrm rot="15600000">
              <a:off x="-108924" y="185425"/>
              <a:ext cx="645322" cy="320283"/>
            </a:xfrm>
            <a:prstGeom prst="roundRect">
              <a:avLst>
                <a:gd name="adj" fmla="val 50000"/>
              </a:avLst>
            </a:prstGeom>
            <a:solidFill>
              <a:srgbClr val="DCBD22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50800" dist="0" dir="0">
                <a:srgbClr val="F5F5F5">
                  <a:alpha val="79998"/>
                </a:srgbClr>
              </a:outerShdw>
            </a:effectLst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R="40639" algn="ctr" defTabSz="914400">
                <a:defRPr sz="3000">
                  <a:solidFill>
                    <a:srgbClr val="000000"/>
                  </a:solidFill>
                  <a:uFill>
                    <a:solidFill/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10" name="Shape 710"/>
            <p:cNvSpPr/>
            <p:nvPr/>
          </p:nvSpPr>
          <p:spPr>
            <a:xfrm rot="15600000">
              <a:off x="-67021" y="256899"/>
              <a:ext cx="561978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914400">
                <a:def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714" name="Group 714"/>
          <p:cNvGrpSpPr/>
          <p:nvPr/>
        </p:nvGrpSpPr>
        <p:grpSpPr>
          <a:xfrm>
            <a:off x="1655062" y="3729037"/>
            <a:ext cx="813821" cy="1257301"/>
            <a:chOff x="0" y="0"/>
            <a:chExt cx="813820" cy="1257300"/>
          </a:xfrm>
        </p:grpSpPr>
        <p:pic>
          <p:nvPicPr>
            <p:cNvPr id="712" name="image3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9436" y="0"/>
              <a:ext cx="672514" cy="1257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13" name="image31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285177"/>
              <a:ext cx="813821" cy="653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17" name="Group 717"/>
          <p:cNvGrpSpPr/>
          <p:nvPr/>
        </p:nvGrpSpPr>
        <p:grpSpPr>
          <a:xfrm>
            <a:off x="2857498" y="3429000"/>
            <a:ext cx="813822" cy="1257300"/>
            <a:chOff x="0" y="0"/>
            <a:chExt cx="813820" cy="1257300"/>
          </a:xfrm>
        </p:grpSpPr>
        <p:pic>
          <p:nvPicPr>
            <p:cNvPr id="715" name="image3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7150" y="0"/>
              <a:ext cx="672514" cy="1257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16" name="image32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" y="283463"/>
              <a:ext cx="813821" cy="6537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20" name="Group 720"/>
          <p:cNvGrpSpPr/>
          <p:nvPr/>
        </p:nvGrpSpPr>
        <p:grpSpPr>
          <a:xfrm>
            <a:off x="3941063" y="3657600"/>
            <a:ext cx="813821" cy="1257300"/>
            <a:chOff x="0" y="0"/>
            <a:chExt cx="813819" cy="1257300"/>
          </a:xfrm>
        </p:grpSpPr>
        <p:pic>
          <p:nvPicPr>
            <p:cNvPr id="718" name="image3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9436" y="0"/>
              <a:ext cx="672513" cy="1257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19" name="image33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1" y="283463"/>
              <a:ext cx="813821" cy="6537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23" name="Group 723"/>
          <p:cNvGrpSpPr/>
          <p:nvPr/>
        </p:nvGrpSpPr>
        <p:grpSpPr>
          <a:xfrm>
            <a:off x="5029197" y="3486150"/>
            <a:ext cx="813821" cy="1257300"/>
            <a:chOff x="0" y="0"/>
            <a:chExt cx="813819" cy="1257300"/>
          </a:xfrm>
        </p:grpSpPr>
        <p:pic>
          <p:nvPicPr>
            <p:cNvPr id="721" name="image3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7150" y="0"/>
              <a:ext cx="672513" cy="1257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22" name="image34.png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1" y="285750"/>
              <a:ext cx="813821" cy="6537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26" name="Group 726"/>
          <p:cNvGrpSpPr/>
          <p:nvPr/>
        </p:nvGrpSpPr>
        <p:grpSpPr>
          <a:xfrm>
            <a:off x="6112763" y="3543300"/>
            <a:ext cx="813821" cy="1257300"/>
            <a:chOff x="0" y="0"/>
            <a:chExt cx="813819" cy="1257300"/>
          </a:xfrm>
        </p:grpSpPr>
        <p:pic>
          <p:nvPicPr>
            <p:cNvPr id="724" name="image3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9436" y="0"/>
              <a:ext cx="672514" cy="1257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25" name="image33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1" y="283463"/>
              <a:ext cx="813821" cy="6537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29" name="Group 729"/>
          <p:cNvGrpSpPr/>
          <p:nvPr/>
        </p:nvGrpSpPr>
        <p:grpSpPr>
          <a:xfrm>
            <a:off x="6912863" y="3143250"/>
            <a:ext cx="813821" cy="1257300"/>
            <a:chOff x="0" y="0"/>
            <a:chExt cx="813819" cy="1257300"/>
          </a:xfrm>
        </p:grpSpPr>
        <p:pic>
          <p:nvPicPr>
            <p:cNvPr id="727" name="image3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9436" y="0"/>
              <a:ext cx="672514" cy="1257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28" name="image35.png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-1" y="285750"/>
              <a:ext cx="813821" cy="6537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pic>
        <p:nvPicPr>
          <p:cNvPr id="732" name="image5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1841896" y="-236936"/>
            <a:ext cx="5459018" cy="2727724"/>
          </a:xfrm>
          <a:prstGeom prst="rect">
            <a:avLst/>
          </a:prstGeom>
          <a:ln w="12700">
            <a:miter lim="400000"/>
          </a:ln>
        </p:spPr>
      </p:pic>
      <p:sp>
        <p:nvSpPr>
          <p:cNvPr id="733" name="Shape 733"/>
          <p:cNvSpPr/>
          <p:nvPr/>
        </p:nvSpPr>
        <p:spPr>
          <a:xfrm>
            <a:off x="5149452" y="1735931"/>
            <a:ext cx="1183516" cy="16752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15" h="21600" fill="norm" stroke="1" extrusionOk="0">
                <a:moveTo>
                  <a:pt x="20501" y="21600"/>
                </a:moveTo>
                <a:cubicBezTo>
                  <a:pt x="21600" y="14975"/>
                  <a:pt x="14766" y="7775"/>
                  <a:pt x="0" y="0"/>
                </a:cubicBezTo>
              </a:path>
            </a:pathLst>
          </a:custGeom>
          <a:ln w="63500">
            <a:solidFill>
              <a:srgbClr val="505050"/>
            </a:solidFill>
            <a:miter lim="400000"/>
            <a:headEnd type="triangle"/>
          </a:ln>
        </p:spPr>
        <p:txBody>
          <a:bodyPr lIns="38100" tIns="38100" rIns="38100" bIns="38100" anchor="ctr"/>
          <a:lstStyle/>
          <a:p>
            <a:pPr lvl="0" marR="40639" algn="ctr" defTabSz="914400">
              <a:defRPr sz="3000">
                <a:solidFill>
                  <a:srgbClr val="000000"/>
                </a:solidFill>
                <a:uFill>
                  <a:solidFill/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34" name="Shape 734"/>
          <p:cNvSpPr/>
          <p:nvPr/>
        </p:nvSpPr>
        <p:spPr>
          <a:xfrm>
            <a:off x="2021678" y="1318020"/>
            <a:ext cx="1314454" cy="2387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1" h="21600" fill="norm" stroke="1" extrusionOk="0">
                <a:moveTo>
                  <a:pt x="5" y="21600"/>
                </a:moveTo>
                <a:cubicBezTo>
                  <a:pt x="-209" y="11487"/>
                  <a:pt x="6920" y="4287"/>
                  <a:pt x="21391" y="0"/>
                </a:cubicBezTo>
              </a:path>
            </a:pathLst>
          </a:custGeom>
          <a:ln w="63500">
            <a:solidFill>
              <a:srgbClr val="505050"/>
            </a:solidFill>
            <a:miter lim="400000"/>
            <a:headEnd type="triangle"/>
          </a:ln>
        </p:spPr>
        <p:txBody>
          <a:bodyPr lIns="38100" tIns="38100" rIns="38100" bIns="38100" anchor="ctr"/>
          <a:lstStyle/>
          <a:p>
            <a:pPr lvl="0" marR="40639" algn="ctr" defTabSz="914400">
              <a:defRPr sz="3000">
                <a:solidFill>
                  <a:srgbClr val="000000"/>
                </a:solidFill>
                <a:uFill>
                  <a:solidFill/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35" name="Shape 735"/>
          <p:cNvSpPr/>
          <p:nvPr/>
        </p:nvSpPr>
        <p:spPr>
          <a:xfrm>
            <a:off x="3211114" y="1684733"/>
            <a:ext cx="588171" cy="16513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1835" y="15409"/>
                  <a:pt x="9035" y="8209"/>
                  <a:pt x="21600" y="0"/>
                </a:cubicBezTo>
              </a:path>
            </a:pathLst>
          </a:custGeom>
          <a:ln w="12700">
            <a:solidFill>
              <a:srgbClr val="505050"/>
            </a:solidFill>
            <a:miter lim="400000"/>
          </a:ln>
        </p:spPr>
        <p:txBody>
          <a:bodyPr lIns="38100" tIns="38100" rIns="38100" bIns="38100" anchor="ctr"/>
          <a:lstStyle/>
          <a:p>
            <a:pPr lvl="0" marR="40639" algn="ctr" defTabSz="914400">
              <a:defRPr sz="3000">
                <a:solidFill>
                  <a:srgbClr val="000000"/>
                </a:solidFill>
                <a:uFill>
                  <a:solidFill/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36" name="Shape 736"/>
          <p:cNvSpPr/>
          <p:nvPr/>
        </p:nvSpPr>
        <p:spPr>
          <a:xfrm>
            <a:off x="4193368" y="1591864"/>
            <a:ext cx="151224" cy="19585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124" h="21600" fill="norm" stroke="1" extrusionOk="0">
                <a:moveTo>
                  <a:pt x="4907" y="21600"/>
                </a:moveTo>
                <a:cubicBezTo>
                  <a:pt x="-4476" y="15830"/>
                  <a:pt x="-404" y="8630"/>
                  <a:pt x="17124" y="0"/>
                </a:cubicBezTo>
              </a:path>
            </a:pathLst>
          </a:custGeom>
          <a:ln w="63500">
            <a:solidFill>
              <a:srgbClr val="505050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 lvl="0" marR="40639" algn="ctr" defTabSz="914400">
              <a:defRPr sz="3000">
                <a:solidFill>
                  <a:srgbClr val="000000"/>
                </a:solidFill>
                <a:uFill>
                  <a:solidFill/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37" name="Shape 737"/>
          <p:cNvSpPr/>
          <p:nvPr/>
        </p:nvSpPr>
        <p:spPr>
          <a:xfrm>
            <a:off x="4605337" y="1607343"/>
            <a:ext cx="671513" cy="1800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9771" y="11933"/>
                  <a:pt x="12571" y="4733"/>
                  <a:pt x="0" y="0"/>
                </a:cubicBezTo>
              </a:path>
            </a:pathLst>
          </a:custGeom>
          <a:ln w="12700">
            <a:solidFill>
              <a:srgbClr val="505050"/>
            </a:solidFill>
            <a:miter lim="400000"/>
          </a:ln>
        </p:spPr>
        <p:txBody>
          <a:bodyPr lIns="38100" tIns="38100" rIns="38100" bIns="38100" anchor="ctr"/>
          <a:lstStyle/>
          <a:p>
            <a:pPr lvl="0" marR="40639" algn="ctr" defTabSz="914400">
              <a:defRPr sz="3000">
                <a:solidFill>
                  <a:srgbClr val="000000"/>
                </a:solidFill>
                <a:uFill>
                  <a:solidFill/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38" name="Shape 738"/>
          <p:cNvSpPr/>
          <p:nvPr/>
        </p:nvSpPr>
        <p:spPr>
          <a:xfrm>
            <a:off x="5698331" y="1507331"/>
            <a:ext cx="1508524" cy="1508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9443" y="12912"/>
                  <a:pt x="12243" y="5712"/>
                  <a:pt x="0" y="0"/>
                </a:cubicBezTo>
              </a:path>
            </a:pathLst>
          </a:custGeom>
          <a:ln w="12700">
            <a:solidFill>
              <a:srgbClr val="505050"/>
            </a:solidFill>
            <a:miter lim="400000"/>
          </a:ln>
        </p:spPr>
        <p:txBody>
          <a:bodyPr lIns="38100" tIns="38100" rIns="38100" bIns="38100" anchor="ctr"/>
          <a:lstStyle/>
          <a:p>
            <a:pPr lvl="0" marR="40639" algn="ctr" defTabSz="914400">
              <a:defRPr sz="3000">
                <a:solidFill>
                  <a:srgbClr val="000000"/>
                </a:solidFill>
                <a:uFill>
                  <a:solidFill/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39" name="Shape 739"/>
          <p:cNvSpPr/>
          <p:nvPr/>
        </p:nvSpPr>
        <p:spPr>
          <a:xfrm>
            <a:off x="3902767" y="668733"/>
            <a:ext cx="134681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914400">
              <a:def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Data Routing</a:t>
            </a:r>
          </a:p>
        </p:txBody>
      </p:sp>
      <p:grpSp>
        <p:nvGrpSpPr>
          <p:cNvPr id="742" name="Group 742"/>
          <p:cNvGrpSpPr/>
          <p:nvPr/>
        </p:nvGrpSpPr>
        <p:grpSpPr>
          <a:xfrm>
            <a:off x="1942322" y="2055807"/>
            <a:ext cx="476390" cy="706228"/>
            <a:chOff x="0" y="0"/>
            <a:chExt cx="476388" cy="706226"/>
          </a:xfrm>
        </p:grpSpPr>
        <p:sp>
          <p:nvSpPr>
            <p:cNvPr id="740" name="Shape 740"/>
            <p:cNvSpPr/>
            <p:nvPr/>
          </p:nvSpPr>
          <p:spPr>
            <a:xfrm rot="6300000">
              <a:off x="-84467" y="192972"/>
              <a:ext cx="645322" cy="320282"/>
            </a:xfrm>
            <a:prstGeom prst="roundRect">
              <a:avLst>
                <a:gd name="adj" fmla="val 50000"/>
              </a:avLst>
            </a:prstGeom>
            <a:solidFill>
              <a:srgbClr val="DCBD22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50800" dist="0" dir="0">
                <a:srgbClr val="F5F5F5">
                  <a:alpha val="79998"/>
                </a:srgbClr>
              </a:outerShdw>
            </a:effectLst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R="40639" algn="ctr" defTabSz="914400">
                <a:defRPr sz="3000">
                  <a:solidFill>
                    <a:srgbClr val="000000"/>
                  </a:solidFill>
                  <a:uFill>
                    <a:solidFill/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41" name="Shape 741"/>
            <p:cNvSpPr/>
            <p:nvPr/>
          </p:nvSpPr>
          <p:spPr>
            <a:xfrm rot="6300000">
              <a:off x="-42912" y="264094"/>
              <a:ext cx="561978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914400">
                <a:def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745" name="Group 745"/>
          <p:cNvGrpSpPr/>
          <p:nvPr/>
        </p:nvGrpSpPr>
        <p:grpSpPr>
          <a:xfrm>
            <a:off x="5480139" y="1959461"/>
            <a:ext cx="676891" cy="676891"/>
            <a:chOff x="0" y="0"/>
            <a:chExt cx="676889" cy="676889"/>
          </a:xfrm>
        </p:grpSpPr>
        <p:sp>
          <p:nvSpPr>
            <p:cNvPr id="743" name="Shape 743"/>
            <p:cNvSpPr/>
            <p:nvPr/>
          </p:nvSpPr>
          <p:spPr>
            <a:xfrm rot="2700000">
              <a:off x="15783" y="182471"/>
              <a:ext cx="645322" cy="311947"/>
            </a:xfrm>
            <a:prstGeom prst="roundRect">
              <a:avLst>
                <a:gd name="adj" fmla="val 50000"/>
              </a:avLst>
            </a:prstGeom>
            <a:solidFill>
              <a:srgbClr val="B26AE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50800" dist="0" dir="0">
                <a:srgbClr val="F5F5F5">
                  <a:alpha val="79998"/>
                </a:srgbClr>
              </a:outerShdw>
            </a:effectLst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R="40639" algn="ctr" defTabSz="914400">
                <a:defRPr sz="3000">
                  <a:solidFill>
                    <a:srgbClr val="000000"/>
                  </a:solidFill>
                  <a:uFill>
                    <a:solidFill/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44" name="Shape 744"/>
            <p:cNvSpPr/>
            <p:nvPr/>
          </p:nvSpPr>
          <p:spPr>
            <a:xfrm rot="2700000">
              <a:off x="57455" y="249543"/>
              <a:ext cx="561979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914400">
                <a:def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748" name="Group 748"/>
          <p:cNvGrpSpPr/>
          <p:nvPr/>
        </p:nvGrpSpPr>
        <p:grpSpPr>
          <a:xfrm>
            <a:off x="2559746" y="1264536"/>
            <a:ext cx="644153" cy="708128"/>
            <a:chOff x="0" y="0"/>
            <a:chExt cx="644151" cy="708126"/>
          </a:xfrm>
        </p:grpSpPr>
        <p:sp>
          <p:nvSpPr>
            <p:cNvPr id="746" name="Shape 746"/>
            <p:cNvSpPr/>
            <p:nvPr/>
          </p:nvSpPr>
          <p:spPr>
            <a:xfrm rot="18420000">
              <a:off x="-586" y="193922"/>
              <a:ext cx="645322" cy="320282"/>
            </a:xfrm>
            <a:prstGeom prst="roundRect">
              <a:avLst>
                <a:gd name="adj" fmla="val 50000"/>
              </a:avLst>
            </a:prstGeom>
            <a:solidFill>
              <a:srgbClr val="DCBD22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50800" dist="0" dir="0">
                <a:srgbClr val="F5F5F5">
                  <a:alpha val="79998"/>
                </a:srgbClr>
              </a:outerShdw>
            </a:effectLst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R="40639" algn="ctr" defTabSz="914400">
                <a:defRPr sz="3000">
                  <a:solidFill>
                    <a:srgbClr val="000000"/>
                  </a:solidFill>
                  <a:uFill>
                    <a:solidFill/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47" name="Shape 747"/>
            <p:cNvSpPr/>
            <p:nvPr/>
          </p:nvSpPr>
          <p:spPr>
            <a:xfrm rot="18420000">
              <a:off x="41150" y="265226"/>
              <a:ext cx="561978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914400">
                <a:def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751" name="Group 751"/>
          <p:cNvGrpSpPr/>
          <p:nvPr/>
        </p:nvGrpSpPr>
        <p:grpSpPr>
          <a:xfrm>
            <a:off x="4407810" y="1400153"/>
            <a:ext cx="684796" cy="407143"/>
            <a:chOff x="0" y="0"/>
            <a:chExt cx="684794" cy="407141"/>
          </a:xfrm>
        </p:grpSpPr>
        <p:sp>
          <p:nvSpPr>
            <p:cNvPr id="749" name="Shape 749"/>
            <p:cNvSpPr/>
            <p:nvPr/>
          </p:nvSpPr>
          <p:spPr>
            <a:xfrm rot="480000">
              <a:off x="19140" y="43429"/>
              <a:ext cx="646513" cy="320282"/>
            </a:xfrm>
            <a:prstGeom prst="roundRect">
              <a:avLst>
                <a:gd name="adj" fmla="val 50000"/>
              </a:avLst>
            </a:prstGeom>
            <a:solidFill>
              <a:srgbClr val="B26AE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50800" dist="0" dir="0">
                <a:srgbClr val="F5F5F5">
                  <a:alpha val="79998"/>
                </a:srgbClr>
              </a:outerShdw>
            </a:effectLst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R="40639" algn="ctr" defTabSz="914400">
                <a:defRPr sz="3000">
                  <a:solidFill>
                    <a:srgbClr val="000000"/>
                  </a:solidFill>
                  <a:uFill>
                    <a:solidFill/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50" name="Shape 750"/>
            <p:cNvSpPr/>
            <p:nvPr/>
          </p:nvSpPr>
          <p:spPr>
            <a:xfrm rot="480000">
              <a:off x="61342" y="114603"/>
              <a:ext cx="561978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914400">
                <a:def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754" name="Group 754"/>
          <p:cNvGrpSpPr/>
          <p:nvPr/>
        </p:nvGrpSpPr>
        <p:grpSpPr>
          <a:xfrm>
            <a:off x="4043362" y="2241946"/>
            <a:ext cx="319089" cy="645322"/>
            <a:chOff x="0" y="0"/>
            <a:chExt cx="319088" cy="645321"/>
          </a:xfrm>
        </p:grpSpPr>
        <p:sp>
          <p:nvSpPr>
            <p:cNvPr id="752" name="Shape 752"/>
            <p:cNvSpPr/>
            <p:nvPr/>
          </p:nvSpPr>
          <p:spPr>
            <a:xfrm rot="16200000">
              <a:off x="-163117" y="163116"/>
              <a:ext cx="645322" cy="319089"/>
            </a:xfrm>
            <a:prstGeom prst="roundRect">
              <a:avLst>
                <a:gd name="adj" fmla="val 50000"/>
              </a:avLst>
            </a:prstGeom>
            <a:solidFill>
              <a:srgbClr val="DCBD22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50800" dist="0" dir="0">
                <a:srgbClr val="F5F5F5">
                  <a:alpha val="79998"/>
                </a:srgbClr>
              </a:outerShdw>
            </a:effectLst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R="40639" algn="ctr" defTabSz="914400">
                <a:defRPr sz="3000">
                  <a:solidFill>
                    <a:srgbClr val="000000"/>
                  </a:solidFill>
                  <a:uFill>
                    <a:solidFill/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53" name="Shape 753"/>
            <p:cNvSpPr/>
            <p:nvPr/>
          </p:nvSpPr>
          <p:spPr>
            <a:xfrm rot="16200000">
              <a:off x="-121445" y="233761"/>
              <a:ext cx="561978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914400">
                <a:def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757" name="Group 757"/>
          <p:cNvGrpSpPr/>
          <p:nvPr/>
        </p:nvGrpSpPr>
        <p:grpSpPr>
          <a:xfrm>
            <a:off x="4042171" y="3292076"/>
            <a:ext cx="320281" cy="645323"/>
            <a:chOff x="0" y="0"/>
            <a:chExt cx="320280" cy="645321"/>
          </a:xfrm>
        </p:grpSpPr>
        <p:sp>
          <p:nvSpPr>
            <p:cNvPr id="755" name="Shape 755"/>
            <p:cNvSpPr/>
            <p:nvPr/>
          </p:nvSpPr>
          <p:spPr>
            <a:xfrm rot="16200000">
              <a:off x="-162521" y="162520"/>
              <a:ext cx="645322" cy="320281"/>
            </a:xfrm>
            <a:prstGeom prst="roundRect">
              <a:avLst>
                <a:gd name="adj" fmla="val 50000"/>
              </a:avLst>
            </a:prstGeom>
            <a:solidFill>
              <a:srgbClr val="B26AE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50800" dist="0" dir="0">
                <a:srgbClr val="F5F5F5">
                  <a:alpha val="79998"/>
                </a:srgbClr>
              </a:outerShdw>
            </a:effectLst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R="40639" algn="ctr" defTabSz="914400">
                <a:defRPr sz="3000">
                  <a:solidFill>
                    <a:srgbClr val="000000"/>
                  </a:solidFill>
                  <a:uFill>
                    <a:solidFill/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56" name="Shape 756"/>
            <p:cNvSpPr/>
            <p:nvPr/>
          </p:nvSpPr>
          <p:spPr>
            <a:xfrm rot="16200000">
              <a:off x="-120850" y="233761"/>
              <a:ext cx="561978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914400">
                <a:def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760" name="Group 760"/>
          <p:cNvGrpSpPr/>
          <p:nvPr/>
        </p:nvGrpSpPr>
        <p:grpSpPr>
          <a:xfrm>
            <a:off x="1655062" y="3729037"/>
            <a:ext cx="813821" cy="1257301"/>
            <a:chOff x="0" y="0"/>
            <a:chExt cx="813820" cy="1257300"/>
          </a:xfrm>
        </p:grpSpPr>
        <p:pic>
          <p:nvPicPr>
            <p:cNvPr id="758" name="image3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9436" y="0"/>
              <a:ext cx="672514" cy="1257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9" name="image31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285177"/>
              <a:ext cx="813821" cy="653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63" name="Group 763"/>
          <p:cNvGrpSpPr/>
          <p:nvPr/>
        </p:nvGrpSpPr>
        <p:grpSpPr>
          <a:xfrm>
            <a:off x="2857498" y="3429000"/>
            <a:ext cx="813822" cy="1257300"/>
            <a:chOff x="0" y="0"/>
            <a:chExt cx="813820" cy="1257300"/>
          </a:xfrm>
        </p:grpSpPr>
        <p:pic>
          <p:nvPicPr>
            <p:cNvPr id="761" name="image3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7150" y="0"/>
              <a:ext cx="672514" cy="1257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2" name="image32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" y="283463"/>
              <a:ext cx="813821" cy="6537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66" name="Group 766"/>
          <p:cNvGrpSpPr/>
          <p:nvPr/>
        </p:nvGrpSpPr>
        <p:grpSpPr>
          <a:xfrm>
            <a:off x="3941063" y="3657600"/>
            <a:ext cx="813821" cy="1257300"/>
            <a:chOff x="0" y="0"/>
            <a:chExt cx="813819" cy="1257300"/>
          </a:xfrm>
        </p:grpSpPr>
        <p:pic>
          <p:nvPicPr>
            <p:cNvPr id="764" name="image3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9436" y="0"/>
              <a:ext cx="672513" cy="1257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5" name="image33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1" y="283463"/>
              <a:ext cx="813821" cy="6537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69" name="Group 769"/>
          <p:cNvGrpSpPr/>
          <p:nvPr/>
        </p:nvGrpSpPr>
        <p:grpSpPr>
          <a:xfrm>
            <a:off x="5029197" y="3486150"/>
            <a:ext cx="813821" cy="1257300"/>
            <a:chOff x="0" y="0"/>
            <a:chExt cx="813819" cy="1257300"/>
          </a:xfrm>
        </p:grpSpPr>
        <p:pic>
          <p:nvPicPr>
            <p:cNvPr id="767" name="image3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7150" y="0"/>
              <a:ext cx="672513" cy="1257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8" name="image34.png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1" y="285750"/>
              <a:ext cx="813821" cy="6537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72" name="Group 772"/>
          <p:cNvGrpSpPr/>
          <p:nvPr/>
        </p:nvGrpSpPr>
        <p:grpSpPr>
          <a:xfrm>
            <a:off x="6112763" y="3543300"/>
            <a:ext cx="813821" cy="1257300"/>
            <a:chOff x="0" y="0"/>
            <a:chExt cx="813819" cy="1257300"/>
          </a:xfrm>
        </p:grpSpPr>
        <p:pic>
          <p:nvPicPr>
            <p:cNvPr id="770" name="image3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9436" y="0"/>
              <a:ext cx="672514" cy="1257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71" name="image33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1" y="283463"/>
              <a:ext cx="813821" cy="6537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75" name="Group 775"/>
          <p:cNvGrpSpPr/>
          <p:nvPr/>
        </p:nvGrpSpPr>
        <p:grpSpPr>
          <a:xfrm>
            <a:off x="6912863" y="3143250"/>
            <a:ext cx="813821" cy="1257300"/>
            <a:chOff x="0" y="0"/>
            <a:chExt cx="813819" cy="1257300"/>
          </a:xfrm>
        </p:grpSpPr>
        <p:pic>
          <p:nvPicPr>
            <p:cNvPr id="773" name="image3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9436" y="0"/>
              <a:ext cx="672514" cy="1257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74" name="image35.png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-1" y="285750"/>
              <a:ext cx="813821" cy="6537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pic>
        <p:nvPicPr>
          <p:cNvPr id="778" name="image5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1841896" y="-236936"/>
            <a:ext cx="5459018" cy="2727724"/>
          </a:xfrm>
          <a:prstGeom prst="rect">
            <a:avLst/>
          </a:prstGeom>
          <a:ln w="12700">
            <a:miter lim="400000"/>
          </a:ln>
        </p:spPr>
      </p:pic>
      <p:sp>
        <p:nvSpPr>
          <p:cNvPr id="779" name="Shape 779"/>
          <p:cNvSpPr/>
          <p:nvPr/>
        </p:nvSpPr>
        <p:spPr>
          <a:xfrm>
            <a:off x="5149452" y="1735931"/>
            <a:ext cx="1183516" cy="16752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15" h="21600" fill="norm" stroke="1" extrusionOk="0">
                <a:moveTo>
                  <a:pt x="20501" y="21600"/>
                </a:moveTo>
                <a:cubicBezTo>
                  <a:pt x="21600" y="14975"/>
                  <a:pt x="14766" y="7775"/>
                  <a:pt x="0" y="0"/>
                </a:cubicBezTo>
              </a:path>
            </a:pathLst>
          </a:custGeom>
          <a:ln w="63500">
            <a:solidFill>
              <a:srgbClr val="505050"/>
            </a:solidFill>
            <a:miter lim="400000"/>
            <a:headEnd type="triangle"/>
          </a:ln>
        </p:spPr>
        <p:txBody>
          <a:bodyPr lIns="38100" tIns="38100" rIns="38100" bIns="38100" anchor="ctr"/>
          <a:lstStyle/>
          <a:p>
            <a:pPr lvl="0" marR="40639" algn="ctr" defTabSz="914400">
              <a:defRPr sz="3000">
                <a:solidFill>
                  <a:srgbClr val="000000"/>
                </a:solidFill>
                <a:uFill>
                  <a:solidFill/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80" name="Shape 780"/>
          <p:cNvSpPr/>
          <p:nvPr/>
        </p:nvSpPr>
        <p:spPr>
          <a:xfrm>
            <a:off x="2021678" y="1318020"/>
            <a:ext cx="1314454" cy="2387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1" h="21600" fill="norm" stroke="1" extrusionOk="0">
                <a:moveTo>
                  <a:pt x="5" y="21600"/>
                </a:moveTo>
                <a:cubicBezTo>
                  <a:pt x="-209" y="11487"/>
                  <a:pt x="6920" y="4287"/>
                  <a:pt x="21391" y="0"/>
                </a:cubicBezTo>
              </a:path>
            </a:pathLst>
          </a:custGeom>
          <a:ln w="63500">
            <a:solidFill>
              <a:srgbClr val="505050"/>
            </a:solidFill>
            <a:miter lim="400000"/>
            <a:headEnd type="triangle"/>
          </a:ln>
        </p:spPr>
        <p:txBody>
          <a:bodyPr lIns="38100" tIns="38100" rIns="38100" bIns="38100" anchor="ctr"/>
          <a:lstStyle/>
          <a:p>
            <a:pPr lvl="0" marR="40639" algn="ctr" defTabSz="914400">
              <a:defRPr sz="3000">
                <a:solidFill>
                  <a:srgbClr val="000000"/>
                </a:solidFill>
                <a:uFill>
                  <a:solidFill/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81" name="Shape 781"/>
          <p:cNvSpPr/>
          <p:nvPr/>
        </p:nvSpPr>
        <p:spPr>
          <a:xfrm>
            <a:off x="3211114" y="1684733"/>
            <a:ext cx="588171" cy="16513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1835" y="15409"/>
                  <a:pt x="9035" y="8209"/>
                  <a:pt x="21600" y="0"/>
                </a:cubicBezTo>
              </a:path>
            </a:pathLst>
          </a:custGeom>
          <a:ln w="12700">
            <a:solidFill>
              <a:srgbClr val="505050"/>
            </a:solidFill>
            <a:miter lim="400000"/>
          </a:ln>
        </p:spPr>
        <p:txBody>
          <a:bodyPr lIns="38100" tIns="38100" rIns="38100" bIns="38100" anchor="ctr"/>
          <a:lstStyle/>
          <a:p>
            <a:pPr lvl="0" marR="40639" algn="ctr" defTabSz="914400">
              <a:defRPr sz="3000">
                <a:solidFill>
                  <a:srgbClr val="000000"/>
                </a:solidFill>
                <a:uFill>
                  <a:solidFill/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82" name="Shape 782"/>
          <p:cNvSpPr/>
          <p:nvPr/>
        </p:nvSpPr>
        <p:spPr>
          <a:xfrm>
            <a:off x="4193368" y="1591864"/>
            <a:ext cx="151224" cy="19585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124" h="21600" fill="norm" stroke="1" extrusionOk="0">
                <a:moveTo>
                  <a:pt x="4907" y="21600"/>
                </a:moveTo>
                <a:cubicBezTo>
                  <a:pt x="-4476" y="15830"/>
                  <a:pt x="-404" y="8630"/>
                  <a:pt x="17124" y="0"/>
                </a:cubicBezTo>
              </a:path>
            </a:pathLst>
          </a:custGeom>
          <a:ln w="63500">
            <a:solidFill>
              <a:srgbClr val="505050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 lvl="0" marR="40639" algn="ctr" defTabSz="914400">
              <a:defRPr sz="3000">
                <a:solidFill>
                  <a:srgbClr val="000000"/>
                </a:solidFill>
                <a:uFill>
                  <a:solidFill/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83" name="Shape 783"/>
          <p:cNvSpPr/>
          <p:nvPr/>
        </p:nvSpPr>
        <p:spPr>
          <a:xfrm>
            <a:off x="4605337" y="1607343"/>
            <a:ext cx="671513" cy="1800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9771" y="11933"/>
                  <a:pt x="12571" y="4733"/>
                  <a:pt x="0" y="0"/>
                </a:cubicBezTo>
              </a:path>
            </a:pathLst>
          </a:custGeom>
          <a:ln w="12700">
            <a:solidFill>
              <a:srgbClr val="505050"/>
            </a:solidFill>
            <a:miter lim="400000"/>
          </a:ln>
        </p:spPr>
        <p:txBody>
          <a:bodyPr lIns="38100" tIns="38100" rIns="38100" bIns="38100" anchor="ctr"/>
          <a:lstStyle/>
          <a:p>
            <a:pPr lvl="0" marR="40639" algn="ctr" defTabSz="914400">
              <a:defRPr sz="3000">
                <a:solidFill>
                  <a:srgbClr val="000000"/>
                </a:solidFill>
                <a:uFill>
                  <a:solidFill/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84" name="Shape 784"/>
          <p:cNvSpPr/>
          <p:nvPr/>
        </p:nvSpPr>
        <p:spPr>
          <a:xfrm>
            <a:off x="5698331" y="1507331"/>
            <a:ext cx="1508524" cy="1508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9443" y="12912"/>
                  <a:pt x="12243" y="5712"/>
                  <a:pt x="0" y="0"/>
                </a:cubicBezTo>
              </a:path>
            </a:pathLst>
          </a:custGeom>
          <a:ln w="12700">
            <a:solidFill>
              <a:srgbClr val="505050"/>
            </a:solidFill>
            <a:miter lim="400000"/>
          </a:ln>
        </p:spPr>
        <p:txBody>
          <a:bodyPr lIns="38100" tIns="38100" rIns="38100" bIns="38100" anchor="ctr"/>
          <a:lstStyle/>
          <a:p>
            <a:pPr lvl="0" marR="40639" algn="ctr" defTabSz="914400">
              <a:defRPr sz="3000">
                <a:solidFill>
                  <a:srgbClr val="000000"/>
                </a:solidFill>
                <a:uFill>
                  <a:solidFill/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85" name="Shape 785"/>
          <p:cNvSpPr/>
          <p:nvPr/>
        </p:nvSpPr>
        <p:spPr>
          <a:xfrm>
            <a:off x="3902767" y="668733"/>
            <a:ext cx="134681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914400">
              <a:def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Data Routing</a:t>
            </a:r>
          </a:p>
        </p:txBody>
      </p:sp>
      <p:grpSp>
        <p:nvGrpSpPr>
          <p:cNvPr id="788" name="Group 788"/>
          <p:cNvGrpSpPr/>
          <p:nvPr/>
        </p:nvGrpSpPr>
        <p:grpSpPr>
          <a:xfrm>
            <a:off x="1936217" y="2298714"/>
            <a:ext cx="476698" cy="707379"/>
            <a:chOff x="0" y="0"/>
            <a:chExt cx="476697" cy="707377"/>
          </a:xfrm>
        </p:grpSpPr>
        <p:sp>
          <p:nvSpPr>
            <p:cNvPr id="786" name="Shape 786"/>
            <p:cNvSpPr/>
            <p:nvPr/>
          </p:nvSpPr>
          <p:spPr>
            <a:xfrm rot="6300000">
              <a:off x="-84909" y="193548"/>
              <a:ext cx="646514" cy="320282"/>
            </a:xfrm>
            <a:prstGeom prst="roundRect">
              <a:avLst>
                <a:gd name="adj" fmla="val 50000"/>
              </a:avLst>
            </a:prstGeom>
            <a:solidFill>
              <a:srgbClr val="DCBD22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50800" dist="0" dir="0">
                <a:srgbClr val="F5F5F5">
                  <a:alpha val="79998"/>
                </a:srgbClr>
              </a:outerShdw>
            </a:effectLst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R="40639" algn="ctr" defTabSz="914400">
                <a:defRPr sz="3000">
                  <a:solidFill>
                    <a:srgbClr val="000000"/>
                  </a:solidFill>
                  <a:uFill>
                    <a:solidFill/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87" name="Shape 787"/>
            <p:cNvSpPr/>
            <p:nvPr/>
          </p:nvSpPr>
          <p:spPr>
            <a:xfrm rot="6300000">
              <a:off x="-42759" y="264670"/>
              <a:ext cx="561978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914400">
                <a:def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791" name="Group 791"/>
          <p:cNvGrpSpPr/>
          <p:nvPr/>
        </p:nvGrpSpPr>
        <p:grpSpPr>
          <a:xfrm>
            <a:off x="5816023" y="2296815"/>
            <a:ext cx="620141" cy="710422"/>
            <a:chOff x="0" y="0"/>
            <a:chExt cx="620139" cy="710421"/>
          </a:xfrm>
        </p:grpSpPr>
        <p:sp>
          <p:nvSpPr>
            <p:cNvPr id="789" name="Shape 789"/>
            <p:cNvSpPr/>
            <p:nvPr/>
          </p:nvSpPr>
          <p:spPr>
            <a:xfrm rot="3360000">
              <a:off x="-13187" y="199237"/>
              <a:ext cx="646513" cy="311946"/>
            </a:xfrm>
            <a:prstGeom prst="roundRect">
              <a:avLst>
                <a:gd name="adj" fmla="val 50000"/>
              </a:avLst>
            </a:prstGeom>
            <a:solidFill>
              <a:srgbClr val="B26AE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50800" dist="0" dir="0">
                <a:srgbClr val="F5F5F5">
                  <a:alpha val="79998"/>
                </a:srgbClr>
              </a:outerShdw>
            </a:effectLst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R="40639" algn="ctr" defTabSz="914400">
                <a:defRPr sz="3000">
                  <a:solidFill>
                    <a:srgbClr val="000000"/>
                  </a:solidFill>
                  <a:uFill>
                    <a:solidFill/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90" name="Shape 790"/>
            <p:cNvSpPr/>
            <p:nvPr/>
          </p:nvSpPr>
          <p:spPr>
            <a:xfrm rot="3360000">
              <a:off x="29060" y="266288"/>
              <a:ext cx="561979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914400">
                <a:def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794" name="Group 794"/>
          <p:cNvGrpSpPr/>
          <p:nvPr/>
        </p:nvGrpSpPr>
        <p:grpSpPr>
          <a:xfrm>
            <a:off x="2407346" y="1416935"/>
            <a:ext cx="644154" cy="708128"/>
            <a:chOff x="0" y="0"/>
            <a:chExt cx="644152" cy="708126"/>
          </a:xfrm>
        </p:grpSpPr>
        <p:sp>
          <p:nvSpPr>
            <p:cNvPr id="792" name="Shape 792"/>
            <p:cNvSpPr/>
            <p:nvPr/>
          </p:nvSpPr>
          <p:spPr>
            <a:xfrm rot="18420000">
              <a:off x="-585" y="193921"/>
              <a:ext cx="645322" cy="320283"/>
            </a:xfrm>
            <a:prstGeom prst="roundRect">
              <a:avLst>
                <a:gd name="adj" fmla="val 50000"/>
              </a:avLst>
            </a:prstGeom>
            <a:solidFill>
              <a:srgbClr val="DCBD22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50800" dist="0" dir="0">
                <a:srgbClr val="F5F5F5">
                  <a:alpha val="79998"/>
                </a:srgbClr>
              </a:outerShdw>
            </a:effectLst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R="40639" algn="ctr" defTabSz="914400">
                <a:defRPr sz="3000">
                  <a:solidFill>
                    <a:srgbClr val="000000"/>
                  </a:solidFill>
                  <a:uFill>
                    <a:solidFill/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93" name="Shape 793"/>
            <p:cNvSpPr/>
            <p:nvPr/>
          </p:nvSpPr>
          <p:spPr>
            <a:xfrm rot="18420000">
              <a:off x="41149" y="265225"/>
              <a:ext cx="561978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914400">
                <a:def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797" name="Group 797"/>
          <p:cNvGrpSpPr/>
          <p:nvPr/>
        </p:nvGrpSpPr>
        <p:grpSpPr>
          <a:xfrm>
            <a:off x="4839694" y="1454912"/>
            <a:ext cx="713299" cy="633185"/>
            <a:chOff x="0" y="0"/>
            <a:chExt cx="713297" cy="633183"/>
          </a:xfrm>
        </p:grpSpPr>
        <p:sp>
          <p:nvSpPr>
            <p:cNvPr id="795" name="Shape 795"/>
            <p:cNvSpPr/>
            <p:nvPr/>
          </p:nvSpPr>
          <p:spPr>
            <a:xfrm rot="2100000">
              <a:off x="33392" y="156450"/>
              <a:ext cx="646513" cy="320282"/>
            </a:xfrm>
            <a:prstGeom prst="roundRect">
              <a:avLst>
                <a:gd name="adj" fmla="val 50000"/>
              </a:avLst>
            </a:prstGeom>
            <a:solidFill>
              <a:srgbClr val="B26AE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50800" dist="0" dir="0">
                <a:srgbClr val="F5F5F5">
                  <a:alpha val="79998"/>
                </a:srgbClr>
              </a:outerShdw>
            </a:effectLst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R="40639" algn="ctr" defTabSz="914400">
                <a:defRPr sz="3000">
                  <a:solidFill>
                    <a:srgbClr val="000000"/>
                  </a:solidFill>
                  <a:uFill>
                    <a:solidFill/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96" name="Shape 796"/>
            <p:cNvSpPr/>
            <p:nvPr/>
          </p:nvSpPr>
          <p:spPr>
            <a:xfrm rot="2100000">
              <a:off x="75633" y="227662"/>
              <a:ext cx="561979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914400">
                <a:def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800" name="Group 800"/>
          <p:cNvGrpSpPr/>
          <p:nvPr/>
        </p:nvGrpSpPr>
        <p:grpSpPr>
          <a:xfrm>
            <a:off x="4081461" y="1724023"/>
            <a:ext cx="320282" cy="645322"/>
            <a:chOff x="0" y="0"/>
            <a:chExt cx="320281" cy="645321"/>
          </a:xfrm>
        </p:grpSpPr>
        <p:sp>
          <p:nvSpPr>
            <p:cNvPr id="798" name="Shape 798"/>
            <p:cNvSpPr/>
            <p:nvPr/>
          </p:nvSpPr>
          <p:spPr>
            <a:xfrm rot="16200000">
              <a:off x="-162521" y="162519"/>
              <a:ext cx="645322" cy="320282"/>
            </a:xfrm>
            <a:prstGeom prst="roundRect">
              <a:avLst>
                <a:gd name="adj" fmla="val 50000"/>
              </a:avLst>
            </a:prstGeom>
            <a:solidFill>
              <a:srgbClr val="DCBD22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50800" dist="0" dir="0">
                <a:srgbClr val="F5F5F5">
                  <a:alpha val="79998"/>
                </a:srgbClr>
              </a:outerShdw>
            </a:effectLst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R="40639" algn="ctr" defTabSz="914400">
                <a:defRPr sz="3000">
                  <a:solidFill>
                    <a:srgbClr val="000000"/>
                  </a:solidFill>
                  <a:uFill>
                    <a:solidFill/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99" name="Shape 799"/>
            <p:cNvSpPr/>
            <p:nvPr/>
          </p:nvSpPr>
          <p:spPr>
            <a:xfrm rot="16200000">
              <a:off x="-120850" y="233761"/>
              <a:ext cx="561978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914400">
                <a:def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803" name="Group 803"/>
          <p:cNvGrpSpPr/>
          <p:nvPr/>
        </p:nvGrpSpPr>
        <p:grpSpPr>
          <a:xfrm>
            <a:off x="4042171" y="2787251"/>
            <a:ext cx="320281" cy="645323"/>
            <a:chOff x="0" y="0"/>
            <a:chExt cx="320280" cy="645321"/>
          </a:xfrm>
        </p:grpSpPr>
        <p:sp>
          <p:nvSpPr>
            <p:cNvPr id="801" name="Shape 801"/>
            <p:cNvSpPr/>
            <p:nvPr/>
          </p:nvSpPr>
          <p:spPr>
            <a:xfrm rot="16200000">
              <a:off x="-162521" y="162520"/>
              <a:ext cx="645322" cy="320281"/>
            </a:xfrm>
            <a:prstGeom prst="roundRect">
              <a:avLst>
                <a:gd name="adj" fmla="val 50000"/>
              </a:avLst>
            </a:prstGeom>
            <a:solidFill>
              <a:srgbClr val="B26AE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50800" dist="0" dir="0">
                <a:srgbClr val="F5F5F5">
                  <a:alpha val="79998"/>
                </a:srgbClr>
              </a:outerShdw>
            </a:effectLst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R="40639" algn="ctr" defTabSz="914400">
                <a:defRPr sz="3000">
                  <a:solidFill>
                    <a:srgbClr val="000000"/>
                  </a:solidFill>
                  <a:uFill>
                    <a:solidFill/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802" name="Shape 802"/>
            <p:cNvSpPr/>
            <p:nvPr/>
          </p:nvSpPr>
          <p:spPr>
            <a:xfrm rot="16200000">
              <a:off x="-120850" y="233761"/>
              <a:ext cx="561978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914400">
                <a:def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grpSp>
        <p:nvGrpSpPr>
          <p:cNvPr id="806" name="Group 806"/>
          <p:cNvGrpSpPr/>
          <p:nvPr/>
        </p:nvGrpSpPr>
        <p:grpSpPr>
          <a:xfrm>
            <a:off x="1655062" y="3729037"/>
            <a:ext cx="813821" cy="1257301"/>
            <a:chOff x="0" y="0"/>
            <a:chExt cx="813820" cy="1257300"/>
          </a:xfrm>
        </p:grpSpPr>
        <p:pic>
          <p:nvPicPr>
            <p:cNvPr id="804" name="image3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9436" y="0"/>
              <a:ext cx="672514" cy="1257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5" name="image31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285177"/>
              <a:ext cx="813821" cy="653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09" name="Group 809"/>
          <p:cNvGrpSpPr/>
          <p:nvPr/>
        </p:nvGrpSpPr>
        <p:grpSpPr>
          <a:xfrm>
            <a:off x="2857498" y="3429000"/>
            <a:ext cx="813822" cy="1257300"/>
            <a:chOff x="0" y="0"/>
            <a:chExt cx="813820" cy="1257300"/>
          </a:xfrm>
        </p:grpSpPr>
        <p:pic>
          <p:nvPicPr>
            <p:cNvPr id="807" name="image3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7150" y="0"/>
              <a:ext cx="672514" cy="1257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8" name="image32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" y="283463"/>
              <a:ext cx="813821" cy="6537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12" name="Group 812"/>
          <p:cNvGrpSpPr/>
          <p:nvPr/>
        </p:nvGrpSpPr>
        <p:grpSpPr>
          <a:xfrm>
            <a:off x="3941063" y="3657600"/>
            <a:ext cx="813821" cy="1257300"/>
            <a:chOff x="0" y="0"/>
            <a:chExt cx="813819" cy="1257300"/>
          </a:xfrm>
        </p:grpSpPr>
        <p:pic>
          <p:nvPicPr>
            <p:cNvPr id="810" name="image3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9436" y="0"/>
              <a:ext cx="672513" cy="1257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1" name="image33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1" y="283463"/>
              <a:ext cx="813821" cy="6537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15" name="Group 815"/>
          <p:cNvGrpSpPr/>
          <p:nvPr/>
        </p:nvGrpSpPr>
        <p:grpSpPr>
          <a:xfrm>
            <a:off x="5029197" y="3486150"/>
            <a:ext cx="813821" cy="1257300"/>
            <a:chOff x="0" y="0"/>
            <a:chExt cx="813819" cy="1257300"/>
          </a:xfrm>
        </p:grpSpPr>
        <p:pic>
          <p:nvPicPr>
            <p:cNvPr id="813" name="image3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7150" y="0"/>
              <a:ext cx="672513" cy="1257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4" name="image34.png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1" y="285750"/>
              <a:ext cx="813821" cy="6537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18" name="Group 818"/>
          <p:cNvGrpSpPr/>
          <p:nvPr/>
        </p:nvGrpSpPr>
        <p:grpSpPr>
          <a:xfrm>
            <a:off x="6112763" y="3543300"/>
            <a:ext cx="813821" cy="1257300"/>
            <a:chOff x="0" y="0"/>
            <a:chExt cx="813819" cy="1257300"/>
          </a:xfrm>
        </p:grpSpPr>
        <p:pic>
          <p:nvPicPr>
            <p:cNvPr id="816" name="image3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9436" y="0"/>
              <a:ext cx="672514" cy="1257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7" name="image33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1" y="283463"/>
              <a:ext cx="813821" cy="6537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21" name="Group 821"/>
          <p:cNvGrpSpPr/>
          <p:nvPr/>
        </p:nvGrpSpPr>
        <p:grpSpPr>
          <a:xfrm>
            <a:off x="6912863" y="3143250"/>
            <a:ext cx="813821" cy="1257300"/>
            <a:chOff x="0" y="0"/>
            <a:chExt cx="813819" cy="1257300"/>
          </a:xfrm>
        </p:grpSpPr>
        <p:pic>
          <p:nvPicPr>
            <p:cNvPr id="819" name="image3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9436" y="0"/>
              <a:ext cx="672514" cy="1257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20" name="image35.png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-1" y="285750"/>
              <a:ext cx="813821" cy="6537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>
                <a:uFill>
                  <a:solidFill>
                    <a:srgbClr val="197EA4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900">
                <a:solidFill>
                  <a:srgbClr val="FFFFFF"/>
                </a:solidFill>
                <a:uFill>
                  <a:solidFill>
                    <a:srgbClr val="197EA4"/>
                  </a:solidFill>
                </a:uFill>
              </a:rPr>
              <a:t>How do I get started?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uFill>
                  <a:solidFill>
                    <a:srgbClr val="505050"/>
                  </a:solidFill>
                </a:u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uFillTx/>
              </a:defRPr>
            </a:pPr>
            <a:r>
              <a:rPr b="1" spc="19" sz="20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</a:rPr>
              <a:t>Download Sync Gateway</a:t>
            </a:r>
          </a:p>
        </p:txBody>
      </p:sp>
      <p:sp>
        <p:nvSpPr>
          <p:cNvPr id="826" name="Shape 8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609600" indent="-609600">
              <a:buChar char="•"/>
              <a:def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  <a:lvl2pPr marL="838200" indent="-609600">
              <a:buChar char="•"/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ea typeface="Calibri"/>
                <a:cs typeface="Calibri"/>
                <a:sym typeface="Calibri"/>
                <a:hlinkClick r:id="rId2" invalidUrl="" action="" tgtFrame="" tooltip="" history="1" highlightClick="0" endSnd="0"/>
              </a:defRPr>
            </a:lvl2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Download from Couchbase website: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sz="1800" u="none">
                <a:solidFill>
                  <a:srgbClr val="000000"/>
                </a:solidFill>
                <a:uFillTx/>
              </a:defRPr>
            </a:pPr>
            <a:r>
              <a: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http://www.couchbase.com/downloads</a:t>
            </a:r>
          </a:p>
        </p:txBody>
      </p:sp>
      <p:sp>
        <p:nvSpPr>
          <p:cNvPr id="827" name="Shape 82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pic>
        <p:nvPicPr>
          <p:cNvPr id="828" name="image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84206" y="4647009"/>
            <a:ext cx="789385" cy="451249"/>
          </a:xfrm>
          <a:prstGeom prst="rect">
            <a:avLst/>
          </a:prstGeom>
          <a:ln w="12700">
            <a:miter lim="400000"/>
          </a:ln>
        </p:spPr>
      </p:pic>
      <p:pic>
        <p:nvPicPr>
          <p:cNvPr id="829" name="image36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91728" y="1945609"/>
            <a:ext cx="4360544" cy="26545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25" grpId="1"/>
      <p:bldP build="whole" bldLvl="1" animBg="1" rev="0" advAuto="0" spid="826" grpId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Shape 8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uFillTx/>
              </a:defRPr>
            </a:pPr>
            <a:r>
              <a:rPr b="1" spc="19" sz="20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</a:rPr>
              <a:t>Setup Couchbase Server</a:t>
            </a:r>
          </a:p>
        </p:txBody>
      </p:sp>
      <p:sp>
        <p:nvSpPr>
          <p:cNvPr id="832" name="Shape 8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Open the Couchbase Server Admin Console and log on using your administrator credentials.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In the toolbar, click Data Buckets.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On the Data Buckets page, click Create New Data Bucket and create a bucket named </a:t>
            </a:r>
            <a:r>
              <a:rPr b="1" i="1" sz="1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sync_gateway </a:t>
            </a:r>
            <a:r>
              <a:rPr sz="1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in the default pool</a:t>
            </a:r>
          </a:p>
        </p:txBody>
      </p:sp>
      <p:sp>
        <p:nvSpPr>
          <p:cNvPr id="833" name="Shape 83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pic>
        <p:nvPicPr>
          <p:cNvPr id="834" name="image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4206" y="4647009"/>
            <a:ext cx="789385" cy="451249"/>
          </a:xfrm>
          <a:prstGeom prst="rect">
            <a:avLst/>
          </a:prstGeom>
          <a:ln w="12700">
            <a:miter lim="400000"/>
          </a:ln>
        </p:spPr>
      </p:pic>
      <p:pic>
        <p:nvPicPr>
          <p:cNvPr id="835" name="image37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97971" y="1057126"/>
            <a:ext cx="3358701" cy="30292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31" grpId="1"/>
      <p:bldP build="whole" bldLvl="1" animBg="1" rev="0" advAuto="0" spid="832" grpId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uFillTx/>
              </a:defRPr>
            </a:pPr>
            <a:r>
              <a:rPr b="1" spc="19" sz="20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</a:rPr>
              <a:t>Run Sync Gateway</a:t>
            </a:r>
          </a:p>
        </p:txBody>
      </p:sp>
      <p:sp>
        <p:nvSpPr>
          <p:cNvPr id="838" name="Shape 8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609600" indent="-609600"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Install/Unzip Sync Gateway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marL="609600" indent="-609600"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Run it with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1" marL="457200" indent="-228600">
              <a:buChar char="•"/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./bin/sync_gateway -url http://localhost:8091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1" marL="457200" indent="-228600">
              <a:buChar char="•"/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You can use the -bucket option to define another bucket name than </a:t>
            </a:r>
            <a:r>
              <a:rPr b="1" i="1" sz="1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sync_gateway</a:t>
            </a:r>
          </a:p>
        </p:txBody>
      </p:sp>
      <p:sp>
        <p:nvSpPr>
          <p:cNvPr id="839" name="Shape 83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pic>
        <p:nvPicPr>
          <p:cNvPr id="840" name="image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4206" y="4647009"/>
            <a:ext cx="789385" cy="451249"/>
          </a:xfrm>
          <a:prstGeom prst="rect">
            <a:avLst/>
          </a:prstGeom>
          <a:ln w="12700">
            <a:miter lim="400000"/>
          </a:ln>
        </p:spPr>
      </p:pic>
      <p:pic>
        <p:nvPicPr>
          <p:cNvPr id="841" name="image38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39904" y="2722382"/>
            <a:ext cx="5978491" cy="13624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37" grpId="1"/>
      <p:bldP build="whole" bldLvl="1" animBg="1" rev="0" advAuto="0" spid="838" grpId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Shape 8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uFillTx/>
              </a:defRPr>
            </a:pPr>
            <a:r>
              <a:rPr b="1" spc="19" sz="20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</a:rPr>
              <a:t>The Configuration File</a:t>
            </a:r>
          </a:p>
        </p:txBody>
      </p:sp>
      <p:sp>
        <p:nvSpPr>
          <p:cNvPr id="844" name="Shape 8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609600" indent="-609600"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You can use a JSON config file instead of giving CMD parameters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1" marL="457200" indent="-228600">
              <a:buChar char="•"/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./sync_gateway config.json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1" marL="457200" indent="-228600">
              <a:buChar char="•"/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Two different port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1" marL="457200" indent="-228600">
              <a:buChar char="•"/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Admin on 4985 and regular call on 4984</a:t>
            </a:r>
          </a:p>
        </p:txBody>
      </p:sp>
      <p:sp>
        <p:nvSpPr>
          <p:cNvPr id="845" name="Shape 84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pic>
        <p:nvPicPr>
          <p:cNvPr id="846" name="image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4206" y="4647009"/>
            <a:ext cx="789385" cy="451249"/>
          </a:xfrm>
          <a:prstGeom prst="rect">
            <a:avLst/>
          </a:prstGeom>
          <a:ln w="12700">
            <a:miter lim="400000"/>
          </a:ln>
        </p:spPr>
      </p:pic>
      <p:sp>
        <p:nvSpPr>
          <p:cNvPr id="847" name="Shape 847"/>
          <p:cNvSpPr/>
          <p:nvPr/>
        </p:nvSpPr>
        <p:spPr>
          <a:xfrm>
            <a:off x="2480792" y="2697360"/>
            <a:ext cx="3353669" cy="220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 lvl="0" defTabSz="914400">
              <a:defRPr>
                <a:solidFill>
                  <a:srgbClr val="000000"/>
                </a:solidFill>
              </a:defRPr>
            </a:pPr>
            <a:r>
              <a:rPr sz="1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defRPr>
                <a:solidFill>
                  <a:srgbClr val="000000"/>
                </a:solidFill>
              </a:defRPr>
            </a:pPr>
            <a:r>
              <a:rPr sz="1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   "interface":":4984",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defRPr>
                <a:solidFill>
                  <a:srgbClr val="000000"/>
                </a:solidFill>
              </a:defRPr>
            </a:pPr>
            <a:r>
              <a:rPr sz="1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   "adminInterface":":4985",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defRPr>
                <a:solidFill>
                  <a:srgbClr val="000000"/>
                </a:solidFill>
              </a:defRPr>
            </a:pPr>
            <a:r>
              <a:rPr sz="1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   "log":["REST"],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defRPr>
                <a:solidFill>
                  <a:srgbClr val="000000"/>
                </a:solidFill>
              </a:defRPr>
            </a:pPr>
            <a:r>
              <a:rPr sz="1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   "databases":{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defRPr>
                <a:solidFill>
                  <a:srgbClr val="000000"/>
                </a:solidFill>
              </a:defRPr>
            </a:pPr>
            <a:r>
              <a:rPr sz="1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      "sync_gateway":{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defRPr>
                <a:solidFill>
                  <a:srgbClr val="000000"/>
                </a:solidFill>
              </a:defRPr>
            </a:pPr>
            <a:r>
              <a:rPr sz="1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         "server":"http://localhost:8091",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defRPr>
                <a:solidFill>
                  <a:srgbClr val="000000"/>
                </a:solidFill>
              </a:defRPr>
            </a:pPr>
            <a:r>
              <a:rPr sz="1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         "bucket":"sync_gateway",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defRPr>
                <a:solidFill>
                  <a:srgbClr val="000000"/>
                </a:solidFill>
              </a:defRPr>
            </a:pPr>
            <a:r>
              <a:rPr sz="1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         "sync":`function(doc) {channel(doc.channels);}`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defRPr>
                <a:solidFill>
                  <a:srgbClr val="000000"/>
                </a:solidFill>
              </a:defRPr>
            </a:pPr>
            <a:r>
              <a:rPr sz="1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      }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defRPr>
                <a:solidFill>
                  <a:srgbClr val="000000"/>
                </a:solidFill>
              </a:defRPr>
            </a:pPr>
            <a:r>
              <a:rPr sz="1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   }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defRPr>
                <a:solidFill>
                  <a:srgbClr val="000000"/>
                </a:solidFill>
              </a:defRPr>
            </a:pPr>
            <a:r>
              <a:rPr sz="1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43" grpId="1"/>
      <p:bldP build="whole" bldLvl="1" animBg="1" rev="0" advAuto="0" spid="844" grpId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uFillTx/>
              </a:defRPr>
            </a:pPr>
            <a:r>
              <a:rPr b="1" spc="19" sz="20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</a:rPr>
              <a:t>Playing with the REST API</a:t>
            </a:r>
          </a:p>
        </p:txBody>
      </p:sp>
      <p:sp>
        <p:nvSpPr>
          <p:cNvPr id="850" name="Shape 85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pic>
        <p:nvPicPr>
          <p:cNvPr id="851" name="image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4206" y="4647009"/>
            <a:ext cx="789385" cy="45124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54" name="Group 854"/>
          <p:cNvGrpSpPr/>
          <p:nvPr/>
        </p:nvGrpSpPr>
        <p:grpSpPr>
          <a:xfrm>
            <a:off x="1343892" y="1249504"/>
            <a:ext cx="6471823" cy="2947892"/>
            <a:chOff x="0" y="0"/>
            <a:chExt cx="6471822" cy="2947890"/>
          </a:xfrm>
        </p:grpSpPr>
        <p:sp>
          <p:nvSpPr>
            <p:cNvPr id="852" name="Shape 852"/>
            <p:cNvSpPr/>
            <p:nvPr/>
          </p:nvSpPr>
          <p:spPr>
            <a:xfrm>
              <a:off x="0" y="-1"/>
              <a:ext cx="6471823" cy="2947892"/>
            </a:xfrm>
            <a:prstGeom prst="rect">
              <a:avLst/>
            </a:prstGeom>
            <a:solidFill>
              <a:srgbClr val="14320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t">
              <a:noAutofit/>
            </a:bodyPr>
            <a:lstStyle/>
            <a:p>
              <a:pPr lvl="0" indent="101600" defTabSz="3429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53" name="Shape 853"/>
            <p:cNvSpPr/>
            <p:nvPr/>
          </p:nvSpPr>
          <p:spPr>
            <a:xfrm>
              <a:off x="0" y="-1"/>
              <a:ext cx="6471823" cy="142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defTabSz="3429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>
                  <a:solidFill>
                    <a:srgbClr val="000000"/>
                  </a:solidFill>
                </a:defRPr>
              </a:pPr>
              <a:r>
                <a:rPr b="1" sz="900">
                  <a:solidFill>
                    <a:srgbClr val="FFFFFF"/>
                  </a:solidFill>
                  <a:latin typeface="Menlo Regular"/>
                  <a:ea typeface="Menlo Regular"/>
                  <a:cs typeface="Menlo Regular"/>
                  <a:sym typeface="Menlo Regular"/>
                </a:rPr>
                <a:t>$ curl http://localhost:4985/sync_gateway/</a:t>
              </a:r>
              <a:endParaRPr b="1" sz="900">
                <a:solidFill>
                  <a:srgbClr val="FFFFFF"/>
                </a:solidFill>
                <a:latin typeface="Menlo Regular"/>
                <a:ea typeface="Menlo Regular"/>
                <a:cs typeface="Menlo Regular"/>
                <a:sym typeface="Menlo Regular"/>
              </a:endParaRPr>
            </a:p>
            <a:p>
              <a:pPr lvl="1" defTabSz="3429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>
                  <a:solidFill>
                    <a:srgbClr val="000000"/>
                  </a:solidFill>
                </a:defRPr>
              </a:pPr>
              <a:r>
                <a:rPr sz="900">
                  <a:solidFill>
                    <a:srgbClr val="00F900"/>
                  </a:solidFill>
                  <a:latin typeface="Menlo Regular"/>
                  <a:ea typeface="Menlo Regular"/>
                  <a:cs typeface="Menlo Regular"/>
                  <a:sym typeface="Menlo Regular"/>
                </a:rPr>
                <a:t>{“committed_update_seq”:0, “compact_running":false, “db_name":"sync_gateway", “disk_format_version":0, “instance_start_time":1411944865170109, “purge_seq":0, "update_seq":0}</a:t>
              </a:r>
              <a:endParaRPr sz="900">
                <a:solidFill>
                  <a:srgbClr val="00F900"/>
                </a:solidFill>
                <a:latin typeface="Menlo Regular"/>
                <a:ea typeface="Menlo Regular"/>
                <a:cs typeface="Menlo Regular"/>
                <a:sym typeface="Menlo Regular"/>
              </a:endParaRPr>
            </a:p>
            <a:p>
              <a:pPr lvl="0" defTabSz="342900">
                <a:spcBef>
                  <a:spcPts val="1600"/>
                </a:spcBef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>
                  <a:solidFill>
                    <a:srgbClr val="000000"/>
                  </a:solidFill>
                </a:defRPr>
              </a:pPr>
              <a:r>
                <a:rPr b="1" sz="900">
                  <a:solidFill>
                    <a:srgbClr val="FFFFFF"/>
                  </a:solidFill>
                  <a:latin typeface="Menlo Regular"/>
                  <a:ea typeface="Menlo Regular"/>
                  <a:cs typeface="Menlo Regular"/>
                  <a:sym typeface="Menlo Regular"/>
                </a:rPr>
                <a:t>$ curl http://localhost:4984/sync_gateway</a:t>
              </a:r>
              <a:endParaRPr b="1" sz="900">
                <a:solidFill>
                  <a:srgbClr val="FFFFFF"/>
                </a:solidFill>
                <a:latin typeface="Menlo Regular"/>
                <a:ea typeface="Menlo Regular"/>
                <a:cs typeface="Menlo Regular"/>
                <a:sym typeface="Menlo Regular"/>
              </a:endParaRPr>
            </a:p>
            <a:p>
              <a:pPr lvl="1" defTabSz="3429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>
                  <a:solidFill>
                    <a:srgbClr val="000000"/>
                  </a:solidFill>
                </a:defRPr>
              </a:pPr>
              <a:r>
                <a:rPr sz="900">
                  <a:solidFill>
                    <a:srgbClr val="00F900"/>
                  </a:solidFill>
                  <a:latin typeface="Menlo Regular"/>
                  <a:ea typeface="Menlo Regular"/>
                  <a:cs typeface="Menlo Regular"/>
                  <a:sym typeface="Menlo Regular"/>
                </a:rPr>
                <a:t>{"error":"Unauthorized","reason":"Login required”}</a:t>
              </a:r>
              <a:endParaRPr sz="900">
                <a:solidFill>
                  <a:srgbClr val="00F900"/>
                </a:solidFill>
                <a:latin typeface="Menlo Regular"/>
                <a:ea typeface="Menlo Regular"/>
                <a:cs typeface="Menlo Regular"/>
                <a:sym typeface="Menlo Regular"/>
              </a:endParaRPr>
            </a:p>
            <a:p>
              <a:pPr lvl="0" defTabSz="342900">
                <a:spcBef>
                  <a:spcPts val="1600"/>
                </a:spcBef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>
                  <a:solidFill>
                    <a:srgbClr val="000000"/>
                  </a:solidFill>
                </a:defRPr>
              </a:pPr>
              <a:r>
                <a:rPr b="1" sz="900">
                  <a:solidFill>
                    <a:srgbClr val="FFFFFF"/>
                  </a:solidFill>
                  <a:latin typeface="Menlo Regular"/>
                  <a:ea typeface="Menlo Regular"/>
                  <a:cs typeface="Menlo Regular"/>
                  <a:sym typeface="Menlo Regular"/>
                </a:rPr>
                <a:t>$ curl :4985/sync_gateway/_user/GUEST</a:t>
              </a:r>
              <a:endParaRPr b="1" sz="900">
                <a:solidFill>
                  <a:srgbClr val="FFFFFF"/>
                </a:solidFill>
                <a:latin typeface="Menlo Regular"/>
                <a:ea typeface="Menlo Regular"/>
                <a:cs typeface="Menlo Regular"/>
                <a:sym typeface="Menlo Regular"/>
              </a:endParaRPr>
            </a:p>
            <a:p>
              <a:pPr lvl="1" indent="101600" defTabSz="3429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>
                  <a:solidFill>
                    <a:srgbClr val="000000"/>
                  </a:solidFill>
                </a:defRPr>
              </a:pPr>
              <a:r>
                <a:rPr sz="900">
                  <a:solidFill>
                    <a:srgbClr val="00F900"/>
                  </a:solidFill>
                  <a:latin typeface="Menlo Regular"/>
                  <a:ea typeface="Menlo Regular"/>
                  <a:cs typeface="Menlo Regular"/>
                  <a:sym typeface="Menlo Regular"/>
                </a:rPr>
                <a:t>{“name”:"GUEST","all_channels":[],"disabled":true}</a:t>
              </a:r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4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age1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2771775" y="-1292226"/>
            <a:ext cx="2857500" cy="6686551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Shape 1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uFill>
                  <a:solidFill>
                    <a:srgbClr val="505050"/>
                  </a:solidFill>
                </a:u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uFillTx/>
              </a:defRPr>
            </a:pPr>
            <a:r>
              <a:rPr b="1" spc="19" sz="20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</a:rPr>
              <a:t>Architecture</a:t>
            </a:r>
          </a:p>
        </p:txBody>
      </p:sp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grpSp>
        <p:nvGrpSpPr>
          <p:cNvPr id="151" name="Group 151"/>
          <p:cNvGrpSpPr/>
          <p:nvPr/>
        </p:nvGrpSpPr>
        <p:grpSpPr>
          <a:xfrm>
            <a:off x="2971800" y="1065211"/>
            <a:ext cx="2914650" cy="1241827"/>
            <a:chOff x="0" y="0"/>
            <a:chExt cx="2914650" cy="1241826"/>
          </a:xfrm>
        </p:grpSpPr>
        <p:sp>
          <p:nvSpPr>
            <p:cNvPr id="113" name="Shape 113"/>
            <p:cNvSpPr/>
            <p:nvPr/>
          </p:nvSpPr>
          <p:spPr>
            <a:xfrm>
              <a:off x="0" y="41672"/>
              <a:ext cx="2914650" cy="1200154"/>
            </a:xfrm>
            <a:prstGeom prst="roundRect">
              <a:avLst>
                <a:gd name="adj" fmla="val 22223"/>
              </a:avLst>
            </a:prstGeom>
            <a:gradFill flip="none" rotWithShape="1">
              <a:gsLst>
                <a:gs pos="0">
                  <a:srgbClr val="00658D"/>
                </a:gs>
                <a:gs pos="80000">
                  <a:srgbClr val="0080B0"/>
                </a:gs>
                <a:gs pos="100000">
                  <a:srgbClr val="0082B3"/>
                </a:gs>
              </a:gsLst>
              <a:lin ang="16200000" scaled="0"/>
            </a:gradFill>
            <a:ln w="3175" cap="flat">
              <a:solidFill>
                <a:srgbClr val="117CA4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929292">
                  <a:alpha val="34999"/>
                </a:srgbClr>
              </a:outerShdw>
            </a:effectLst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R="40639" algn="ctr" defTabSz="914400">
                <a:defRPr sz="3000">
                  <a:solidFill>
                    <a:srgbClr val="000000"/>
                  </a:solidFill>
                  <a:uFill>
                    <a:solidFill/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125" name="Group 125"/>
            <p:cNvGrpSpPr/>
            <p:nvPr/>
          </p:nvGrpSpPr>
          <p:grpSpPr>
            <a:xfrm>
              <a:off x="1958578" y="270271"/>
              <a:ext cx="928674" cy="914423"/>
              <a:chOff x="0" y="-1"/>
              <a:chExt cx="928672" cy="914422"/>
            </a:xfrm>
          </p:grpSpPr>
          <p:grpSp>
            <p:nvGrpSpPr>
              <p:cNvPr id="123" name="Group 123"/>
              <p:cNvGrpSpPr/>
              <p:nvPr/>
            </p:nvGrpSpPr>
            <p:grpSpPr>
              <a:xfrm>
                <a:off x="0" y="-2"/>
                <a:ext cx="864397" cy="872737"/>
                <a:chOff x="0" y="0"/>
                <a:chExt cx="864395" cy="872736"/>
              </a:xfrm>
            </p:grpSpPr>
            <p:grpSp>
              <p:nvGrpSpPr>
                <p:cNvPr id="116" name="Group 116"/>
                <p:cNvGrpSpPr/>
                <p:nvPr/>
              </p:nvGrpSpPr>
              <p:grpSpPr>
                <a:xfrm>
                  <a:off x="0" y="15477"/>
                  <a:ext cx="864397" cy="857259"/>
                  <a:chOff x="0" y="0"/>
                  <a:chExt cx="864395" cy="857258"/>
                </a:xfrm>
              </p:grpSpPr>
              <p:sp>
                <p:nvSpPr>
                  <p:cNvPr id="114" name="Shape 114"/>
                  <p:cNvSpPr/>
                  <p:nvPr/>
                </p:nvSpPr>
                <p:spPr>
                  <a:xfrm>
                    <a:off x="0" y="-1"/>
                    <a:ext cx="864397" cy="857260"/>
                  </a:xfrm>
                  <a:prstGeom prst="rect">
                    <a:avLst/>
                  </a:prstGeom>
                  <a:solidFill>
                    <a:srgbClr val="8C8C8C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38100" tIns="38100" rIns="38100" bIns="38100" numCol="1" anchor="ctr">
                    <a:noAutofit/>
                  </a:bodyPr>
                  <a:lstStyle/>
                  <a:p>
                    <a:pPr lvl="0" marR="40639" algn="ctr" defTabSz="914400">
                      <a:defRPr sz="3000">
                        <a:solidFill>
                          <a:srgbClr val="000000"/>
                        </a:solidFill>
                        <a:uFill>
                          <a:solidFill/>
                        </a:uFill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  <p:sp>
                <p:nvSpPr>
                  <p:cNvPr id="115" name="Shape 115"/>
                  <p:cNvSpPr/>
                  <p:nvPr/>
                </p:nvSpPr>
                <p:spPr>
                  <a:xfrm>
                    <a:off x="0" y="-1"/>
                    <a:ext cx="864397" cy="1270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spAutoFit/>
                  </a:bodyPr>
                  <a:lstStyle>
                    <a:lvl1pPr marR="40639" indent="40639" algn="ctr" defTabSz="914400">
                      <a:defRPr b="1" sz="70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  <a:ea typeface="Calibri"/>
                        <a:cs typeface="Calibri"/>
                        <a:sym typeface="Calibri"/>
                      </a:defRPr>
                    </a:lvl1pPr>
                  </a:lstStyle>
                  <a:p>
                    <a:pPr lvl="0">
                      <a:defRPr b="0" sz="1800">
                        <a:solidFill>
                          <a:srgbClr val="000000"/>
                        </a:solidFill>
                        <a:uFillTx/>
                      </a:defRPr>
                    </a:pPr>
                    <a:r>
                      <a:rPr b="1" sz="70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</a:rPr>
                      <a:t>Type to enter text</a:t>
                    </a:r>
                  </a:p>
                </p:txBody>
              </p:sp>
            </p:grpSp>
            <p:sp>
              <p:nvSpPr>
                <p:cNvPr id="117" name="Shape 117"/>
                <p:cNvSpPr/>
                <p:nvPr/>
              </p:nvSpPr>
              <p:spPr>
                <a:xfrm>
                  <a:off x="73818" y="178593"/>
                  <a:ext cx="710806" cy="62151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marR="40639" algn="ctr" defTabSz="914400">
                    <a:defRPr sz="3000">
                      <a:solidFill>
                        <a:srgbClr val="000000"/>
                      </a:solidFill>
                      <a:uFill>
                        <a:solidFill/>
                      </a:uFill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18" name="Shape 118"/>
                <p:cNvSpPr/>
                <p:nvPr/>
              </p:nvSpPr>
              <p:spPr>
                <a:xfrm rot="16200000">
                  <a:off x="160338" y="221529"/>
                  <a:ext cx="224883" cy="2467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85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0940"/>
                        <a:pt x="0" y="20940"/>
                        <a:pt x="0" y="20940"/>
                      </a:cubicBezTo>
                      <a:cubicBezTo>
                        <a:pt x="0" y="21317"/>
                        <a:pt x="356" y="21600"/>
                        <a:pt x="831" y="21600"/>
                      </a:cubicBezTo>
                      <a:cubicBezTo>
                        <a:pt x="20710" y="21600"/>
                        <a:pt x="20710" y="21600"/>
                        <a:pt x="20710" y="21600"/>
                      </a:cubicBezTo>
                      <a:cubicBezTo>
                        <a:pt x="21185" y="21600"/>
                        <a:pt x="21600" y="21317"/>
                        <a:pt x="21600" y="20940"/>
                      </a:cubicBezTo>
                      <a:cubicBezTo>
                        <a:pt x="21600" y="3679"/>
                        <a:pt x="21600" y="3679"/>
                        <a:pt x="21600" y="3679"/>
                      </a:cubicBezTo>
                      <a:lnTo>
                        <a:pt x="16853" y="0"/>
                      </a:lnTo>
                      <a:close/>
                      <a:moveTo>
                        <a:pt x="20710" y="20940"/>
                      </a:moveTo>
                      <a:cubicBezTo>
                        <a:pt x="831" y="20940"/>
                        <a:pt x="831" y="20940"/>
                        <a:pt x="831" y="20940"/>
                      </a:cubicBezTo>
                      <a:cubicBezTo>
                        <a:pt x="831" y="660"/>
                        <a:pt x="831" y="660"/>
                        <a:pt x="831" y="660"/>
                      </a:cubicBezTo>
                      <a:cubicBezTo>
                        <a:pt x="16378" y="660"/>
                        <a:pt x="16378" y="660"/>
                        <a:pt x="16378" y="660"/>
                      </a:cubicBezTo>
                      <a:cubicBezTo>
                        <a:pt x="16378" y="4009"/>
                        <a:pt x="16378" y="4009"/>
                        <a:pt x="16378" y="4009"/>
                      </a:cubicBezTo>
                      <a:cubicBezTo>
                        <a:pt x="20710" y="4009"/>
                        <a:pt x="20710" y="4009"/>
                        <a:pt x="20710" y="4009"/>
                      </a:cubicBezTo>
                      <a:lnTo>
                        <a:pt x="20710" y="20940"/>
                      </a:lnTo>
                      <a:close/>
                    </a:path>
                  </a:pathLst>
                </a:custGeom>
                <a:solidFill>
                  <a:srgbClr val="3790AB"/>
                </a:solidFill>
                <a:ln w="3175" cap="flat">
                  <a:solidFill>
                    <a:srgbClr val="2ABFD5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marR="40639" algn="ctr" defTabSz="914400">
                    <a:defRPr sz="3000">
                      <a:solidFill>
                        <a:srgbClr val="000000"/>
                      </a:solidFill>
                      <a:uFill>
                        <a:solidFill/>
                      </a:uFill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19" name="Shape 119"/>
                <p:cNvSpPr/>
                <p:nvPr/>
              </p:nvSpPr>
              <p:spPr>
                <a:xfrm>
                  <a:off x="268862" y="-1"/>
                  <a:ext cx="355244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>
                  <a:lvl1pPr marR="40639" indent="40639" algn="ctr" defTabSz="914400">
                    <a:defRPr b="1" sz="700">
                      <a:solidFill>
                        <a:srgbClr val="FFFFFF"/>
                      </a:solidFill>
                      <a:uFill>
                        <a:solidFill>
                          <a:srgbClr val="FFFFFF"/>
                        </a:solidFill>
                      </a:u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 lvl="0">
                    <a:defRPr b="0" sz="1800">
                      <a:solidFill>
                        <a:srgbClr val="000000"/>
                      </a:solidFill>
                      <a:uFillTx/>
                    </a:defRPr>
                  </a:pPr>
                  <a:r>
                    <a:rPr b="1" sz="700">
                      <a:solidFill>
                        <a:srgbClr val="FFFFFF"/>
                      </a:solidFill>
                      <a:uFill>
                        <a:solidFill>
                          <a:srgbClr val="FFFFFF"/>
                        </a:solidFill>
                      </a:uFill>
                    </a:rPr>
                    <a:t>Server 3</a:t>
                  </a:r>
                </a:p>
              </p:txBody>
            </p:sp>
            <p:sp>
              <p:nvSpPr>
                <p:cNvPr id="120" name="Shape 120"/>
                <p:cNvSpPr/>
                <p:nvPr/>
              </p:nvSpPr>
              <p:spPr>
                <a:xfrm rot="16200000">
                  <a:off x="464248" y="217875"/>
                  <a:ext cx="224884" cy="2467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85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0940"/>
                        <a:pt x="0" y="20940"/>
                        <a:pt x="0" y="20940"/>
                      </a:cubicBezTo>
                      <a:cubicBezTo>
                        <a:pt x="0" y="21317"/>
                        <a:pt x="356" y="21600"/>
                        <a:pt x="831" y="21600"/>
                      </a:cubicBezTo>
                      <a:cubicBezTo>
                        <a:pt x="20710" y="21600"/>
                        <a:pt x="20710" y="21600"/>
                        <a:pt x="20710" y="21600"/>
                      </a:cubicBezTo>
                      <a:cubicBezTo>
                        <a:pt x="21185" y="21600"/>
                        <a:pt x="21600" y="21317"/>
                        <a:pt x="21600" y="20940"/>
                      </a:cubicBezTo>
                      <a:cubicBezTo>
                        <a:pt x="21600" y="3679"/>
                        <a:pt x="21600" y="3679"/>
                        <a:pt x="21600" y="3679"/>
                      </a:cubicBezTo>
                      <a:lnTo>
                        <a:pt x="16853" y="0"/>
                      </a:lnTo>
                      <a:close/>
                      <a:moveTo>
                        <a:pt x="20710" y="20940"/>
                      </a:moveTo>
                      <a:cubicBezTo>
                        <a:pt x="831" y="20940"/>
                        <a:pt x="831" y="20940"/>
                        <a:pt x="831" y="20940"/>
                      </a:cubicBezTo>
                      <a:cubicBezTo>
                        <a:pt x="831" y="660"/>
                        <a:pt x="831" y="660"/>
                        <a:pt x="831" y="660"/>
                      </a:cubicBezTo>
                      <a:cubicBezTo>
                        <a:pt x="16378" y="660"/>
                        <a:pt x="16378" y="660"/>
                        <a:pt x="16378" y="660"/>
                      </a:cubicBezTo>
                      <a:cubicBezTo>
                        <a:pt x="16378" y="4009"/>
                        <a:pt x="16378" y="4009"/>
                        <a:pt x="16378" y="4009"/>
                      </a:cubicBezTo>
                      <a:cubicBezTo>
                        <a:pt x="20710" y="4009"/>
                        <a:pt x="20710" y="4009"/>
                        <a:pt x="20710" y="4009"/>
                      </a:cubicBezTo>
                      <a:lnTo>
                        <a:pt x="20710" y="20940"/>
                      </a:lnTo>
                      <a:close/>
                    </a:path>
                  </a:pathLst>
                </a:custGeom>
                <a:solidFill>
                  <a:srgbClr val="3790AB"/>
                </a:solidFill>
                <a:ln w="3175" cap="flat">
                  <a:solidFill>
                    <a:srgbClr val="2ABFD5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marR="40639" algn="ctr" defTabSz="914400">
                    <a:defRPr sz="3000">
                      <a:solidFill>
                        <a:srgbClr val="000000"/>
                      </a:solidFill>
                      <a:uFill>
                        <a:solidFill/>
                      </a:uFill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21" name="Shape 121"/>
                <p:cNvSpPr/>
                <p:nvPr/>
              </p:nvSpPr>
              <p:spPr>
                <a:xfrm rot="16200000">
                  <a:off x="157296" y="492082"/>
                  <a:ext cx="224883" cy="2467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85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0940"/>
                        <a:pt x="0" y="20940"/>
                        <a:pt x="0" y="20940"/>
                      </a:cubicBezTo>
                      <a:cubicBezTo>
                        <a:pt x="0" y="21317"/>
                        <a:pt x="356" y="21600"/>
                        <a:pt x="831" y="21600"/>
                      </a:cubicBezTo>
                      <a:cubicBezTo>
                        <a:pt x="20710" y="21600"/>
                        <a:pt x="20710" y="21600"/>
                        <a:pt x="20710" y="21600"/>
                      </a:cubicBezTo>
                      <a:cubicBezTo>
                        <a:pt x="21185" y="21600"/>
                        <a:pt x="21600" y="21317"/>
                        <a:pt x="21600" y="20940"/>
                      </a:cubicBezTo>
                      <a:cubicBezTo>
                        <a:pt x="21600" y="3679"/>
                        <a:pt x="21600" y="3679"/>
                        <a:pt x="21600" y="3679"/>
                      </a:cubicBezTo>
                      <a:lnTo>
                        <a:pt x="16853" y="0"/>
                      </a:lnTo>
                      <a:close/>
                      <a:moveTo>
                        <a:pt x="20710" y="20940"/>
                      </a:moveTo>
                      <a:cubicBezTo>
                        <a:pt x="831" y="20940"/>
                        <a:pt x="831" y="20940"/>
                        <a:pt x="831" y="20940"/>
                      </a:cubicBezTo>
                      <a:cubicBezTo>
                        <a:pt x="831" y="660"/>
                        <a:pt x="831" y="660"/>
                        <a:pt x="831" y="660"/>
                      </a:cubicBezTo>
                      <a:cubicBezTo>
                        <a:pt x="16378" y="660"/>
                        <a:pt x="16378" y="660"/>
                        <a:pt x="16378" y="660"/>
                      </a:cubicBezTo>
                      <a:cubicBezTo>
                        <a:pt x="16378" y="4009"/>
                        <a:pt x="16378" y="4009"/>
                        <a:pt x="16378" y="4009"/>
                      </a:cubicBezTo>
                      <a:cubicBezTo>
                        <a:pt x="20710" y="4009"/>
                        <a:pt x="20710" y="4009"/>
                        <a:pt x="20710" y="4009"/>
                      </a:cubicBezTo>
                      <a:lnTo>
                        <a:pt x="20710" y="20940"/>
                      </a:lnTo>
                      <a:close/>
                    </a:path>
                  </a:pathLst>
                </a:custGeom>
                <a:solidFill>
                  <a:srgbClr val="3790AB"/>
                </a:solidFill>
                <a:ln w="3175" cap="flat">
                  <a:solidFill>
                    <a:srgbClr val="2ABFD5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marR="40639" algn="ctr" defTabSz="914400">
                    <a:defRPr sz="3000">
                      <a:solidFill>
                        <a:srgbClr val="000000"/>
                      </a:solidFill>
                      <a:uFill>
                        <a:solidFill/>
                      </a:uFill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22" name="Shape 122"/>
                <p:cNvSpPr/>
                <p:nvPr/>
              </p:nvSpPr>
              <p:spPr>
                <a:xfrm rot="16200000">
                  <a:off x="461206" y="488428"/>
                  <a:ext cx="224884" cy="2467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85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0940"/>
                        <a:pt x="0" y="20940"/>
                        <a:pt x="0" y="20940"/>
                      </a:cubicBezTo>
                      <a:cubicBezTo>
                        <a:pt x="0" y="21317"/>
                        <a:pt x="356" y="21600"/>
                        <a:pt x="831" y="21600"/>
                      </a:cubicBezTo>
                      <a:cubicBezTo>
                        <a:pt x="20710" y="21600"/>
                        <a:pt x="20710" y="21600"/>
                        <a:pt x="20710" y="21600"/>
                      </a:cubicBezTo>
                      <a:cubicBezTo>
                        <a:pt x="21185" y="21600"/>
                        <a:pt x="21600" y="21317"/>
                        <a:pt x="21600" y="20940"/>
                      </a:cubicBezTo>
                      <a:cubicBezTo>
                        <a:pt x="21600" y="3679"/>
                        <a:pt x="21600" y="3679"/>
                        <a:pt x="21600" y="3679"/>
                      </a:cubicBezTo>
                      <a:lnTo>
                        <a:pt x="16853" y="0"/>
                      </a:lnTo>
                      <a:close/>
                      <a:moveTo>
                        <a:pt x="20710" y="20940"/>
                      </a:moveTo>
                      <a:cubicBezTo>
                        <a:pt x="831" y="20940"/>
                        <a:pt x="831" y="20940"/>
                        <a:pt x="831" y="20940"/>
                      </a:cubicBezTo>
                      <a:cubicBezTo>
                        <a:pt x="831" y="660"/>
                        <a:pt x="831" y="660"/>
                        <a:pt x="831" y="660"/>
                      </a:cubicBezTo>
                      <a:cubicBezTo>
                        <a:pt x="16378" y="660"/>
                        <a:pt x="16378" y="660"/>
                        <a:pt x="16378" y="660"/>
                      </a:cubicBezTo>
                      <a:cubicBezTo>
                        <a:pt x="16378" y="4009"/>
                        <a:pt x="16378" y="4009"/>
                        <a:pt x="16378" y="4009"/>
                      </a:cubicBezTo>
                      <a:cubicBezTo>
                        <a:pt x="20710" y="4009"/>
                        <a:pt x="20710" y="4009"/>
                        <a:pt x="20710" y="4009"/>
                      </a:cubicBezTo>
                      <a:lnTo>
                        <a:pt x="20710" y="20940"/>
                      </a:lnTo>
                      <a:close/>
                    </a:path>
                  </a:pathLst>
                </a:custGeom>
                <a:solidFill>
                  <a:srgbClr val="3790AB"/>
                </a:solidFill>
                <a:ln w="3175" cap="flat">
                  <a:solidFill>
                    <a:srgbClr val="2ABFD5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marR="40639" algn="ctr" defTabSz="914400">
                    <a:defRPr sz="3000">
                      <a:solidFill>
                        <a:srgbClr val="000000"/>
                      </a:solidFill>
                      <a:uFill>
                        <a:solidFill/>
                      </a:uFill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</p:grpSp>
          <p:pic>
            <p:nvPicPr>
              <p:cNvPr id="124" name="image11.png"/>
              <p:cNvPicPr/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96980" y="685884"/>
                <a:ext cx="231693" cy="2285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137" name="Group 137"/>
            <p:cNvGrpSpPr/>
            <p:nvPr/>
          </p:nvGrpSpPr>
          <p:grpSpPr>
            <a:xfrm>
              <a:off x="100011" y="270271"/>
              <a:ext cx="928692" cy="914423"/>
              <a:chOff x="0" y="-1"/>
              <a:chExt cx="928691" cy="914422"/>
            </a:xfrm>
          </p:grpSpPr>
          <p:grpSp>
            <p:nvGrpSpPr>
              <p:cNvPr id="135" name="Group 135"/>
              <p:cNvGrpSpPr/>
              <p:nvPr/>
            </p:nvGrpSpPr>
            <p:grpSpPr>
              <a:xfrm>
                <a:off x="-1" y="-2"/>
                <a:ext cx="864398" cy="872737"/>
                <a:chOff x="0" y="0"/>
                <a:chExt cx="864397" cy="872736"/>
              </a:xfrm>
            </p:grpSpPr>
            <p:grpSp>
              <p:nvGrpSpPr>
                <p:cNvPr id="128" name="Group 128"/>
                <p:cNvGrpSpPr/>
                <p:nvPr/>
              </p:nvGrpSpPr>
              <p:grpSpPr>
                <a:xfrm>
                  <a:off x="0" y="15477"/>
                  <a:ext cx="864398" cy="857259"/>
                  <a:chOff x="0" y="0"/>
                  <a:chExt cx="864397" cy="857258"/>
                </a:xfrm>
              </p:grpSpPr>
              <p:sp>
                <p:nvSpPr>
                  <p:cNvPr id="126" name="Shape 126"/>
                  <p:cNvSpPr/>
                  <p:nvPr/>
                </p:nvSpPr>
                <p:spPr>
                  <a:xfrm>
                    <a:off x="0" y="-1"/>
                    <a:ext cx="864398" cy="857260"/>
                  </a:xfrm>
                  <a:prstGeom prst="rect">
                    <a:avLst/>
                  </a:prstGeom>
                  <a:solidFill>
                    <a:srgbClr val="8C8C8C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38100" tIns="38100" rIns="38100" bIns="38100" numCol="1" anchor="ctr">
                    <a:noAutofit/>
                  </a:bodyPr>
                  <a:lstStyle/>
                  <a:p>
                    <a:pPr lvl="0" marR="40639" algn="ctr" defTabSz="914400">
                      <a:defRPr sz="3000">
                        <a:solidFill>
                          <a:srgbClr val="000000"/>
                        </a:solidFill>
                        <a:uFill>
                          <a:solidFill/>
                        </a:uFill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  <p:sp>
                <p:nvSpPr>
                  <p:cNvPr id="127" name="Shape 127"/>
                  <p:cNvSpPr/>
                  <p:nvPr/>
                </p:nvSpPr>
                <p:spPr>
                  <a:xfrm>
                    <a:off x="0" y="-1"/>
                    <a:ext cx="864398" cy="1270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spAutoFit/>
                  </a:bodyPr>
                  <a:lstStyle>
                    <a:lvl1pPr marR="40639" indent="40639" algn="ctr" defTabSz="914400">
                      <a:defRPr b="1" sz="70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  <a:ea typeface="Calibri"/>
                        <a:cs typeface="Calibri"/>
                        <a:sym typeface="Calibri"/>
                      </a:defRPr>
                    </a:lvl1pPr>
                  </a:lstStyle>
                  <a:p>
                    <a:pPr lvl="0">
                      <a:defRPr b="0" sz="1800">
                        <a:solidFill>
                          <a:srgbClr val="000000"/>
                        </a:solidFill>
                        <a:uFillTx/>
                      </a:defRPr>
                    </a:pPr>
                    <a:r>
                      <a:rPr b="1" sz="70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</a:rPr>
                      <a:t>Type to enter text</a:t>
                    </a:r>
                  </a:p>
                </p:txBody>
              </p:sp>
            </p:grpSp>
            <p:sp>
              <p:nvSpPr>
                <p:cNvPr id="129" name="Shape 129"/>
                <p:cNvSpPr/>
                <p:nvPr/>
              </p:nvSpPr>
              <p:spPr>
                <a:xfrm>
                  <a:off x="73818" y="178593"/>
                  <a:ext cx="710808" cy="62151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marR="40639" algn="ctr" defTabSz="914400">
                    <a:defRPr sz="3000">
                      <a:solidFill>
                        <a:srgbClr val="000000"/>
                      </a:solidFill>
                      <a:uFill>
                        <a:solidFill/>
                      </a:uFill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30" name="Shape 130"/>
                <p:cNvSpPr/>
                <p:nvPr/>
              </p:nvSpPr>
              <p:spPr>
                <a:xfrm rot="16200000">
                  <a:off x="160355" y="221529"/>
                  <a:ext cx="224884" cy="2467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85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0940"/>
                        <a:pt x="0" y="20940"/>
                        <a:pt x="0" y="20940"/>
                      </a:cubicBezTo>
                      <a:cubicBezTo>
                        <a:pt x="0" y="21317"/>
                        <a:pt x="356" y="21600"/>
                        <a:pt x="831" y="21600"/>
                      </a:cubicBezTo>
                      <a:cubicBezTo>
                        <a:pt x="20710" y="21600"/>
                        <a:pt x="20710" y="21600"/>
                        <a:pt x="20710" y="21600"/>
                      </a:cubicBezTo>
                      <a:cubicBezTo>
                        <a:pt x="21185" y="21600"/>
                        <a:pt x="21600" y="21317"/>
                        <a:pt x="21600" y="20940"/>
                      </a:cubicBezTo>
                      <a:cubicBezTo>
                        <a:pt x="21600" y="3679"/>
                        <a:pt x="21600" y="3679"/>
                        <a:pt x="21600" y="3679"/>
                      </a:cubicBezTo>
                      <a:lnTo>
                        <a:pt x="16853" y="0"/>
                      </a:lnTo>
                      <a:close/>
                      <a:moveTo>
                        <a:pt x="20710" y="20940"/>
                      </a:moveTo>
                      <a:cubicBezTo>
                        <a:pt x="831" y="20940"/>
                        <a:pt x="831" y="20940"/>
                        <a:pt x="831" y="20940"/>
                      </a:cubicBezTo>
                      <a:cubicBezTo>
                        <a:pt x="831" y="660"/>
                        <a:pt x="831" y="660"/>
                        <a:pt x="831" y="660"/>
                      </a:cubicBezTo>
                      <a:cubicBezTo>
                        <a:pt x="16378" y="660"/>
                        <a:pt x="16378" y="660"/>
                        <a:pt x="16378" y="660"/>
                      </a:cubicBezTo>
                      <a:cubicBezTo>
                        <a:pt x="16378" y="4009"/>
                        <a:pt x="16378" y="4009"/>
                        <a:pt x="16378" y="4009"/>
                      </a:cubicBezTo>
                      <a:cubicBezTo>
                        <a:pt x="20710" y="4009"/>
                        <a:pt x="20710" y="4009"/>
                        <a:pt x="20710" y="4009"/>
                      </a:cubicBezTo>
                      <a:lnTo>
                        <a:pt x="20710" y="20940"/>
                      </a:lnTo>
                      <a:close/>
                    </a:path>
                  </a:pathLst>
                </a:custGeom>
                <a:solidFill>
                  <a:srgbClr val="3790AB"/>
                </a:solidFill>
                <a:ln w="3175" cap="flat">
                  <a:solidFill>
                    <a:srgbClr val="2ABFD5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marR="40639" algn="ctr" defTabSz="914400">
                    <a:defRPr sz="3000">
                      <a:solidFill>
                        <a:srgbClr val="000000"/>
                      </a:solidFill>
                      <a:uFill>
                        <a:solidFill/>
                      </a:uFill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31" name="Shape 131"/>
                <p:cNvSpPr/>
                <p:nvPr/>
              </p:nvSpPr>
              <p:spPr>
                <a:xfrm>
                  <a:off x="268864" y="-1"/>
                  <a:ext cx="355244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>
                  <a:lvl1pPr marR="40639" indent="40639" algn="ctr" defTabSz="914400">
                    <a:defRPr b="1" sz="700">
                      <a:solidFill>
                        <a:srgbClr val="FFFFFF"/>
                      </a:solidFill>
                      <a:uFill>
                        <a:solidFill>
                          <a:srgbClr val="FFFFFF"/>
                        </a:solidFill>
                      </a:u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 lvl="0">
                    <a:defRPr b="0" sz="1800">
                      <a:solidFill>
                        <a:srgbClr val="000000"/>
                      </a:solidFill>
                      <a:uFillTx/>
                    </a:defRPr>
                  </a:pPr>
                  <a:r>
                    <a:rPr b="1" sz="700">
                      <a:solidFill>
                        <a:srgbClr val="FFFFFF"/>
                      </a:solidFill>
                      <a:uFill>
                        <a:solidFill>
                          <a:srgbClr val="FFFFFF"/>
                        </a:solidFill>
                      </a:uFill>
                    </a:rPr>
                    <a:t>Server 1</a:t>
                  </a:r>
                </a:p>
              </p:txBody>
            </p:sp>
            <p:sp>
              <p:nvSpPr>
                <p:cNvPr id="132" name="Shape 132"/>
                <p:cNvSpPr/>
                <p:nvPr/>
              </p:nvSpPr>
              <p:spPr>
                <a:xfrm rot="16200000">
                  <a:off x="464267" y="217875"/>
                  <a:ext cx="224884" cy="2467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85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0940"/>
                        <a:pt x="0" y="20940"/>
                        <a:pt x="0" y="20940"/>
                      </a:cubicBezTo>
                      <a:cubicBezTo>
                        <a:pt x="0" y="21317"/>
                        <a:pt x="356" y="21600"/>
                        <a:pt x="831" y="21600"/>
                      </a:cubicBezTo>
                      <a:cubicBezTo>
                        <a:pt x="20710" y="21600"/>
                        <a:pt x="20710" y="21600"/>
                        <a:pt x="20710" y="21600"/>
                      </a:cubicBezTo>
                      <a:cubicBezTo>
                        <a:pt x="21185" y="21600"/>
                        <a:pt x="21600" y="21317"/>
                        <a:pt x="21600" y="20940"/>
                      </a:cubicBezTo>
                      <a:cubicBezTo>
                        <a:pt x="21600" y="3679"/>
                        <a:pt x="21600" y="3679"/>
                        <a:pt x="21600" y="3679"/>
                      </a:cubicBezTo>
                      <a:lnTo>
                        <a:pt x="16853" y="0"/>
                      </a:lnTo>
                      <a:close/>
                      <a:moveTo>
                        <a:pt x="20710" y="20940"/>
                      </a:moveTo>
                      <a:cubicBezTo>
                        <a:pt x="831" y="20940"/>
                        <a:pt x="831" y="20940"/>
                        <a:pt x="831" y="20940"/>
                      </a:cubicBezTo>
                      <a:cubicBezTo>
                        <a:pt x="831" y="660"/>
                        <a:pt x="831" y="660"/>
                        <a:pt x="831" y="660"/>
                      </a:cubicBezTo>
                      <a:cubicBezTo>
                        <a:pt x="16378" y="660"/>
                        <a:pt x="16378" y="660"/>
                        <a:pt x="16378" y="660"/>
                      </a:cubicBezTo>
                      <a:cubicBezTo>
                        <a:pt x="16378" y="4009"/>
                        <a:pt x="16378" y="4009"/>
                        <a:pt x="16378" y="4009"/>
                      </a:cubicBezTo>
                      <a:cubicBezTo>
                        <a:pt x="20710" y="4009"/>
                        <a:pt x="20710" y="4009"/>
                        <a:pt x="20710" y="4009"/>
                      </a:cubicBezTo>
                      <a:lnTo>
                        <a:pt x="20710" y="20940"/>
                      </a:lnTo>
                      <a:close/>
                    </a:path>
                  </a:pathLst>
                </a:custGeom>
                <a:solidFill>
                  <a:srgbClr val="3790AB"/>
                </a:solidFill>
                <a:ln w="3175" cap="flat">
                  <a:solidFill>
                    <a:srgbClr val="2ABFD5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marR="40639" algn="ctr" defTabSz="914400">
                    <a:defRPr sz="3000">
                      <a:solidFill>
                        <a:srgbClr val="000000"/>
                      </a:solidFill>
                      <a:uFill>
                        <a:solidFill/>
                      </a:uFill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33" name="Shape 133"/>
                <p:cNvSpPr/>
                <p:nvPr/>
              </p:nvSpPr>
              <p:spPr>
                <a:xfrm rot="16200000">
                  <a:off x="157313" y="492082"/>
                  <a:ext cx="224884" cy="2467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85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0940"/>
                        <a:pt x="0" y="20940"/>
                        <a:pt x="0" y="20940"/>
                      </a:cubicBezTo>
                      <a:cubicBezTo>
                        <a:pt x="0" y="21317"/>
                        <a:pt x="356" y="21600"/>
                        <a:pt x="831" y="21600"/>
                      </a:cubicBezTo>
                      <a:cubicBezTo>
                        <a:pt x="20710" y="21600"/>
                        <a:pt x="20710" y="21600"/>
                        <a:pt x="20710" y="21600"/>
                      </a:cubicBezTo>
                      <a:cubicBezTo>
                        <a:pt x="21185" y="21600"/>
                        <a:pt x="21600" y="21317"/>
                        <a:pt x="21600" y="20940"/>
                      </a:cubicBezTo>
                      <a:cubicBezTo>
                        <a:pt x="21600" y="3679"/>
                        <a:pt x="21600" y="3679"/>
                        <a:pt x="21600" y="3679"/>
                      </a:cubicBezTo>
                      <a:lnTo>
                        <a:pt x="16853" y="0"/>
                      </a:lnTo>
                      <a:close/>
                      <a:moveTo>
                        <a:pt x="20710" y="20940"/>
                      </a:moveTo>
                      <a:cubicBezTo>
                        <a:pt x="831" y="20940"/>
                        <a:pt x="831" y="20940"/>
                        <a:pt x="831" y="20940"/>
                      </a:cubicBezTo>
                      <a:cubicBezTo>
                        <a:pt x="831" y="660"/>
                        <a:pt x="831" y="660"/>
                        <a:pt x="831" y="660"/>
                      </a:cubicBezTo>
                      <a:cubicBezTo>
                        <a:pt x="16378" y="660"/>
                        <a:pt x="16378" y="660"/>
                        <a:pt x="16378" y="660"/>
                      </a:cubicBezTo>
                      <a:cubicBezTo>
                        <a:pt x="16378" y="4009"/>
                        <a:pt x="16378" y="4009"/>
                        <a:pt x="16378" y="4009"/>
                      </a:cubicBezTo>
                      <a:cubicBezTo>
                        <a:pt x="20710" y="4009"/>
                        <a:pt x="20710" y="4009"/>
                        <a:pt x="20710" y="4009"/>
                      </a:cubicBezTo>
                      <a:lnTo>
                        <a:pt x="20710" y="20940"/>
                      </a:lnTo>
                      <a:close/>
                    </a:path>
                  </a:pathLst>
                </a:custGeom>
                <a:solidFill>
                  <a:srgbClr val="3790AB"/>
                </a:solidFill>
                <a:ln w="3175" cap="flat">
                  <a:solidFill>
                    <a:srgbClr val="2ABFD5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marR="40639" algn="ctr" defTabSz="914400">
                    <a:defRPr sz="3000">
                      <a:solidFill>
                        <a:srgbClr val="000000"/>
                      </a:solidFill>
                      <a:uFill>
                        <a:solidFill/>
                      </a:uFill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34" name="Shape 134"/>
                <p:cNvSpPr/>
                <p:nvPr/>
              </p:nvSpPr>
              <p:spPr>
                <a:xfrm rot="16200000">
                  <a:off x="461225" y="488428"/>
                  <a:ext cx="224884" cy="2467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85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0940"/>
                        <a:pt x="0" y="20940"/>
                        <a:pt x="0" y="20940"/>
                      </a:cubicBezTo>
                      <a:cubicBezTo>
                        <a:pt x="0" y="21317"/>
                        <a:pt x="356" y="21600"/>
                        <a:pt x="831" y="21600"/>
                      </a:cubicBezTo>
                      <a:cubicBezTo>
                        <a:pt x="20710" y="21600"/>
                        <a:pt x="20710" y="21600"/>
                        <a:pt x="20710" y="21600"/>
                      </a:cubicBezTo>
                      <a:cubicBezTo>
                        <a:pt x="21185" y="21600"/>
                        <a:pt x="21600" y="21317"/>
                        <a:pt x="21600" y="20940"/>
                      </a:cubicBezTo>
                      <a:cubicBezTo>
                        <a:pt x="21600" y="3679"/>
                        <a:pt x="21600" y="3679"/>
                        <a:pt x="21600" y="3679"/>
                      </a:cubicBezTo>
                      <a:lnTo>
                        <a:pt x="16853" y="0"/>
                      </a:lnTo>
                      <a:close/>
                      <a:moveTo>
                        <a:pt x="20710" y="20940"/>
                      </a:moveTo>
                      <a:cubicBezTo>
                        <a:pt x="831" y="20940"/>
                        <a:pt x="831" y="20940"/>
                        <a:pt x="831" y="20940"/>
                      </a:cubicBezTo>
                      <a:cubicBezTo>
                        <a:pt x="831" y="660"/>
                        <a:pt x="831" y="660"/>
                        <a:pt x="831" y="660"/>
                      </a:cubicBezTo>
                      <a:cubicBezTo>
                        <a:pt x="16378" y="660"/>
                        <a:pt x="16378" y="660"/>
                        <a:pt x="16378" y="660"/>
                      </a:cubicBezTo>
                      <a:cubicBezTo>
                        <a:pt x="16378" y="4009"/>
                        <a:pt x="16378" y="4009"/>
                        <a:pt x="16378" y="4009"/>
                      </a:cubicBezTo>
                      <a:cubicBezTo>
                        <a:pt x="20710" y="4009"/>
                        <a:pt x="20710" y="4009"/>
                        <a:pt x="20710" y="4009"/>
                      </a:cubicBezTo>
                      <a:lnTo>
                        <a:pt x="20710" y="20940"/>
                      </a:lnTo>
                      <a:close/>
                    </a:path>
                  </a:pathLst>
                </a:custGeom>
                <a:solidFill>
                  <a:srgbClr val="3790AB"/>
                </a:solidFill>
                <a:ln w="3175" cap="flat">
                  <a:solidFill>
                    <a:srgbClr val="2ABFD5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marR="40639" algn="ctr" defTabSz="914400">
                    <a:defRPr sz="3000">
                      <a:solidFill>
                        <a:srgbClr val="000000"/>
                      </a:solidFill>
                      <a:uFill>
                        <a:solidFill/>
                      </a:uFill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</p:grpSp>
          <p:pic>
            <p:nvPicPr>
              <p:cNvPr id="136" name="image11.png"/>
              <p:cNvPicPr/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96998" y="685884"/>
                <a:ext cx="231693" cy="2285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149" name="Group 149"/>
            <p:cNvGrpSpPr/>
            <p:nvPr/>
          </p:nvGrpSpPr>
          <p:grpSpPr>
            <a:xfrm>
              <a:off x="1028700" y="270271"/>
              <a:ext cx="929033" cy="914423"/>
              <a:chOff x="0" y="-1"/>
              <a:chExt cx="929032" cy="914422"/>
            </a:xfrm>
          </p:grpSpPr>
          <p:grpSp>
            <p:nvGrpSpPr>
              <p:cNvPr id="147" name="Group 147"/>
              <p:cNvGrpSpPr/>
              <p:nvPr/>
            </p:nvGrpSpPr>
            <p:grpSpPr>
              <a:xfrm>
                <a:off x="0" y="-2"/>
                <a:ext cx="864397" cy="872737"/>
                <a:chOff x="0" y="0"/>
                <a:chExt cx="864395" cy="872736"/>
              </a:xfrm>
            </p:grpSpPr>
            <p:grpSp>
              <p:nvGrpSpPr>
                <p:cNvPr id="140" name="Group 140"/>
                <p:cNvGrpSpPr/>
                <p:nvPr/>
              </p:nvGrpSpPr>
              <p:grpSpPr>
                <a:xfrm>
                  <a:off x="0" y="15477"/>
                  <a:ext cx="864397" cy="857259"/>
                  <a:chOff x="0" y="0"/>
                  <a:chExt cx="864395" cy="857258"/>
                </a:xfrm>
              </p:grpSpPr>
              <p:sp>
                <p:nvSpPr>
                  <p:cNvPr id="138" name="Shape 138"/>
                  <p:cNvSpPr/>
                  <p:nvPr/>
                </p:nvSpPr>
                <p:spPr>
                  <a:xfrm>
                    <a:off x="0" y="-1"/>
                    <a:ext cx="864397" cy="857260"/>
                  </a:xfrm>
                  <a:prstGeom prst="rect">
                    <a:avLst/>
                  </a:prstGeom>
                  <a:solidFill>
                    <a:srgbClr val="8C8C8C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38100" tIns="38100" rIns="38100" bIns="38100" numCol="1" anchor="ctr">
                    <a:noAutofit/>
                  </a:bodyPr>
                  <a:lstStyle/>
                  <a:p>
                    <a:pPr lvl="0" marR="40639" algn="ctr" defTabSz="914400">
                      <a:defRPr sz="3000">
                        <a:solidFill>
                          <a:srgbClr val="000000"/>
                        </a:solidFill>
                        <a:uFill>
                          <a:solidFill/>
                        </a:uFill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  <p:sp>
                <p:nvSpPr>
                  <p:cNvPr id="139" name="Shape 139"/>
                  <p:cNvSpPr/>
                  <p:nvPr/>
                </p:nvSpPr>
                <p:spPr>
                  <a:xfrm>
                    <a:off x="0" y="-1"/>
                    <a:ext cx="864397" cy="1270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spAutoFit/>
                  </a:bodyPr>
                  <a:lstStyle>
                    <a:lvl1pPr marR="40639" indent="40639" algn="ctr" defTabSz="914400">
                      <a:defRPr b="1" sz="70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  <a:ea typeface="Calibri"/>
                        <a:cs typeface="Calibri"/>
                        <a:sym typeface="Calibri"/>
                      </a:defRPr>
                    </a:lvl1pPr>
                  </a:lstStyle>
                  <a:p>
                    <a:pPr lvl="0">
                      <a:defRPr b="0" sz="1800">
                        <a:solidFill>
                          <a:srgbClr val="000000"/>
                        </a:solidFill>
                        <a:uFillTx/>
                      </a:defRPr>
                    </a:pPr>
                    <a:r>
                      <a:rPr b="1" sz="70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</a:rPr>
                      <a:t>Type to enter text</a:t>
                    </a:r>
                  </a:p>
                </p:txBody>
              </p:sp>
            </p:grpSp>
            <p:sp>
              <p:nvSpPr>
                <p:cNvPr id="141" name="Shape 141"/>
                <p:cNvSpPr/>
                <p:nvPr/>
              </p:nvSpPr>
              <p:spPr>
                <a:xfrm>
                  <a:off x="73818" y="178593"/>
                  <a:ext cx="710806" cy="62151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marR="40639" algn="ctr" defTabSz="914400">
                    <a:defRPr sz="3000">
                      <a:solidFill>
                        <a:srgbClr val="000000"/>
                      </a:solidFill>
                      <a:uFill>
                        <a:solidFill/>
                      </a:uFill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42" name="Shape 142"/>
                <p:cNvSpPr/>
                <p:nvPr/>
              </p:nvSpPr>
              <p:spPr>
                <a:xfrm rot="16200000">
                  <a:off x="160698" y="221529"/>
                  <a:ext cx="224884" cy="2467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85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0940"/>
                        <a:pt x="0" y="20940"/>
                        <a:pt x="0" y="20940"/>
                      </a:cubicBezTo>
                      <a:cubicBezTo>
                        <a:pt x="0" y="21317"/>
                        <a:pt x="356" y="21600"/>
                        <a:pt x="831" y="21600"/>
                      </a:cubicBezTo>
                      <a:cubicBezTo>
                        <a:pt x="20710" y="21600"/>
                        <a:pt x="20710" y="21600"/>
                        <a:pt x="20710" y="21600"/>
                      </a:cubicBezTo>
                      <a:cubicBezTo>
                        <a:pt x="21185" y="21600"/>
                        <a:pt x="21600" y="21317"/>
                        <a:pt x="21600" y="20940"/>
                      </a:cubicBezTo>
                      <a:cubicBezTo>
                        <a:pt x="21600" y="3679"/>
                        <a:pt x="21600" y="3679"/>
                        <a:pt x="21600" y="3679"/>
                      </a:cubicBezTo>
                      <a:lnTo>
                        <a:pt x="16853" y="0"/>
                      </a:lnTo>
                      <a:close/>
                      <a:moveTo>
                        <a:pt x="20710" y="20940"/>
                      </a:moveTo>
                      <a:cubicBezTo>
                        <a:pt x="831" y="20940"/>
                        <a:pt x="831" y="20940"/>
                        <a:pt x="831" y="20940"/>
                      </a:cubicBezTo>
                      <a:cubicBezTo>
                        <a:pt x="831" y="660"/>
                        <a:pt x="831" y="660"/>
                        <a:pt x="831" y="660"/>
                      </a:cubicBezTo>
                      <a:cubicBezTo>
                        <a:pt x="16378" y="660"/>
                        <a:pt x="16378" y="660"/>
                        <a:pt x="16378" y="660"/>
                      </a:cubicBezTo>
                      <a:cubicBezTo>
                        <a:pt x="16378" y="4009"/>
                        <a:pt x="16378" y="4009"/>
                        <a:pt x="16378" y="4009"/>
                      </a:cubicBezTo>
                      <a:cubicBezTo>
                        <a:pt x="20710" y="4009"/>
                        <a:pt x="20710" y="4009"/>
                        <a:pt x="20710" y="4009"/>
                      </a:cubicBezTo>
                      <a:lnTo>
                        <a:pt x="20710" y="20940"/>
                      </a:lnTo>
                      <a:close/>
                    </a:path>
                  </a:pathLst>
                </a:custGeom>
                <a:solidFill>
                  <a:srgbClr val="3790AB"/>
                </a:solidFill>
                <a:ln w="3175" cap="flat">
                  <a:solidFill>
                    <a:srgbClr val="2ABFD5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marR="40639" algn="ctr" defTabSz="914400">
                    <a:defRPr sz="3000">
                      <a:solidFill>
                        <a:srgbClr val="000000"/>
                      </a:solidFill>
                      <a:uFill>
                        <a:solidFill/>
                      </a:uFill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43" name="Shape 143"/>
                <p:cNvSpPr/>
                <p:nvPr/>
              </p:nvSpPr>
              <p:spPr>
                <a:xfrm>
                  <a:off x="268863" y="-1"/>
                  <a:ext cx="355244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>
                  <a:lvl1pPr marR="40639" indent="40639" algn="ctr" defTabSz="914400">
                    <a:defRPr b="1" sz="700">
                      <a:solidFill>
                        <a:srgbClr val="FFFFFF"/>
                      </a:solidFill>
                      <a:uFill>
                        <a:solidFill>
                          <a:srgbClr val="FFFFFF"/>
                        </a:solidFill>
                      </a:u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 lvl="0">
                    <a:defRPr b="0" sz="1800">
                      <a:solidFill>
                        <a:srgbClr val="000000"/>
                      </a:solidFill>
                      <a:uFillTx/>
                    </a:defRPr>
                  </a:pPr>
                  <a:r>
                    <a:rPr b="1" sz="700">
                      <a:solidFill>
                        <a:srgbClr val="FFFFFF"/>
                      </a:solidFill>
                      <a:uFill>
                        <a:solidFill>
                          <a:srgbClr val="FFFFFF"/>
                        </a:solidFill>
                      </a:uFill>
                    </a:rPr>
                    <a:t>Server 2</a:t>
                  </a:r>
                </a:p>
              </p:txBody>
            </p:sp>
            <p:sp>
              <p:nvSpPr>
                <p:cNvPr id="144" name="Shape 144"/>
                <p:cNvSpPr/>
                <p:nvPr/>
              </p:nvSpPr>
              <p:spPr>
                <a:xfrm rot="16200000">
                  <a:off x="464608" y="217875"/>
                  <a:ext cx="224885" cy="2467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85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0940"/>
                        <a:pt x="0" y="20940"/>
                        <a:pt x="0" y="20940"/>
                      </a:cubicBezTo>
                      <a:cubicBezTo>
                        <a:pt x="0" y="21317"/>
                        <a:pt x="356" y="21600"/>
                        <a:pt x="831" y="21600"/>
                      </a:cubicBezTo>
                      <a:cubicBezTo>
                        <a:pt x="20710" y="21600"/>
                        <a:pt x="20710" y="21600"/>
                        <a:pt x="20710" y="21600"/>
                      </a:cubicBezTo>
                      <a:cubicBezTo>
                        <a:pt x="21185" y="21600"/>
                        <a:pt x="21600" y="21317"/>
                        <a:pt x="21600" y="20940"/>
                      </a:cubicBezTo>
                      <a:cubicBezTo>
                        <a:pt x="21600" y="3679"/>
                        <a:pt x="21600" y="3679"/>
                        <a:pt x="21600" y="3679"/>
                      </a:cubicBezTo>
                      <a:lnTo>
                        <a:pt x="16853" y="0"/>
                      </a:lnTo>
                      <a:close/>
                      <a:moveTo>
                        <a:pt x="20710" y="20940"/>
                      </a:moveTo>
                      <a:cubicBezTo>
                        <a:pt x="831" y="20940"/>
                        <a:pt x="831" y="20940"/>
                        <a:pt x="831" y="20940"/>
                      </a:cubicBezTo>
                      <a:cubicBezTo>
                        <a:pt x="831" y="660"/>
                        <a:pt x="831" y="660"/>
                        <a:pt x="831" y="660"/>
                      </a:cubicBezTo>
                      <a:cubicBezTo>
                        <a:pt x="16378" y="660"/>
                        <a:pt x="16378" y="660"/>
                        <a:pt x="16378" y="660"/>
                      </a:cubicBezTo>
                      <a:cubicBezTo>
                        <a:pt x="16378" y="4009"/>
                        <a:pt x="16378" y="4009"/>
                        <a:pt x="16378" y="4009"/>
                      </a:cubicBezTo>
                      <a:cubicBezTo>
                        <a:pt x="20710" y="4009"/>
                        <a:pt x="20710" y="4009"/>
                        <a:pt x="20710" y="4009"/>
                      </a:cubicBezTo>
                      <a:lnTo>
                        <a:pt x="20710" y="20940"/>
                      </a:lnTo>
                      <a:close/>
                    </a:path>
                  </a:pathLst>
                </a:custGeom>
                <a:solidFill>
                  <a:srgbClr val="3790AB"/>
                </a:solidFill>
                <a:ln w="3175" cap="flat">
                  <a:solidFill>
                    <a:srgbClr val="2ABFD5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marR="40639" algn="ctr" defTabSz="914400">
                    <a:defRPr sz="3000">
                      <a:solidFill>
                        <a:srgbClr val="000000"/>
                      </a:solidFill>
                      <a:uFill>
                        <a:solidFill/>
                      </a:uFill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45" name="Shape 145"/>
                <p:cNvSpPr/>
                <p:nvPr/>
              </p:nvSpPr>
              <p:spPr>
                <a:xfrm rot="16200000">
                  <a:off x="157656" y="492082"/>
                  <a:ext cx="224884" cy="2467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85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0940"/>
                        <a:pt x="0" y="20940"/>
                        <a:pt x="0" y="20940"/>
                      </a:cubicBezTo>
                      <a:cubicBezTo>
                        <a:pt x="0" y="21317"/>
                        <a:pt x="356" y="21600"/>
                        <a:pt x="831" y="21600"/>
                      </a:cubicBezTo>
                      <a:cubicBezTo>
                        <a:pt x="20710" y="21600"/>
                        <a:pt x="20710" y="21600"/>
                        <a:pt x="20710" y="21600"/>
                      </a:cubicBezTo>
                      <a:cubicBezTo>
                        <a:pt x="21185" y="21600"/>
                        <a:pt x="21600" y="21317"/>
                        <a:pt x="21600" y="20940"/>
                      </a:cubicBezTo>
                      <a:cubicBezTo>
                        <a:pt x="21600" y="3679"/>
                        <a:pt x="21600" y="3679"/>
                        <a:pt x="21600" y="3679"/>
                      </a:cubicBezTo>
                      <a:lnTo>
                        <a:pt x="16853" y="0"/>
                      </a:lnTo>
                      <a:close/>
                      <a:moveTo>
                        <a:pt x="20710" y="20940"/>
                      </a:moveTo>
                      <a:cubicBezTo>
                        <a:pt x="831" y="20940"/>
                        <a:pt x="831" y="20940"/>
                        <a:pt x="831" y="20940"/>
                      </a:cubicBezTo>
                      <a:cubicBezTo>
                        <a:pt x="831" y="660"/>
                        <a:pt x="831" y="660"/>
                        <a:pt x="831" y="660"/>
                      </a:cubicBezTo>
                      <a:cubicBezTo>
                        <a:pt x="16378" y="660"/>
                        <a:pt x="16378" y="660"/>
                        <a:pt x="16378" y="660"/>
                      </a:cubicBezTo>
                      <a:cubicBezTo>
                        <a:pt x="16378" y="4009"/>
                        <a:pt x="16378" y="4009"/>
                        <a:pt x="16378" y="4009"/>
                      </a:cubicBezTo>
                      <a:cubicBezTo>
                        <a:pt x="20710" y="4009"/>
                        <a:pt x="20710" y="4009"/>
                        <a:pt x="20710" y="4009"/>
                      </a:cubicBezTo>
                      <a:lnTo>
                        <a:pt x="20710" y="20940"/>
                      </a:lnTo>
                      <a:close/>
                    </a:path>
                  </a:pathLst>
                </a:custGeom>
                <a:solidFill>
                  <a:srgbClr val="3790AB"/>
                </a:solidFill>
                <a:ln w="3175" cap="flat">
                  <a:solidFill>
                    <a:srgbClr val="2ABFD5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marR="40639" algn="ctr" defTabSz="914400">
                    <a:defRPr sz="3000">
                      <a:solidFill>
                        <a:srgbClr val="000000"/>
                      </a:solidFill>
                      <a:uFill>
                        <a:solidFill/>
                      </a:uFill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46" name="Shape 146"/>
                <p:cNvSpPr/>
                <p:nvPr/>
              </p:nvSpPr>
              <p:spPr>
                <a:xfrm rot="16200000">
                  <a:off x="461566" y="488428"/>
                  <a:ext cx="224884" cy="2467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85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0940"/>
                        <a:pt x="0" y="20940"/>
                        <a:pt x="0" y="20940"/>
                      </a:cubicBezTo>
                      <a:cubicBezTo>
                        <a:pt x="0" y="21317"/>
                        <a:pt x="356" y="21600"/>
                        <a:pt x="831" y="21600"/>
                      </a:cubicBezTo>
                      <a:cubicBezTo>
                        <a:pt x="20710" y="21600"/>
                        <a:pt x="20710" y="21600"/>
                        <a:pt x="20710" y="21600"/>
                      </a:cubicBezTo>
                      <a:cubicBezTo>
                        <a:pt x="21185" y="21600"/>
                        <a:pt x="21600" y="21317"/>
                        <a:pt x="21600" y="20940"/>
                      </a:cubicBezTo>
                      <a:cubicBezTo>
                        <a:pt x="21600" y="3679"/>
                        <a:pt x="21600" y="3679"/>
                        <a:pt x="21600" y="3679"/>
                      </a:cubicBezTo>
                      <a:lnTo>
                        <a:pt x="16853" y="0"/>
                      </a:lnTo>
                      <a:close/>
                      <a:moveTo>
                        <a:pt x="20710" y="20940"/>
                      </a:moveTo>
                      <a:cubicBezTo>
                        <a:pt x="831" y="20940"/>
                        <a:pt x="831" y="20940"/>
                        <a:pt x="831" y="20940"/>
                      </a:cubicBezTo>
                      <a:cubicBezTo>
                        <a:pt x="831" y="660"/>
                        <a:pt x="831" y="660"/>
                        <a:pt x="831" y="660"/>
                      </a:cubicBezTo>
                      <a:cubicBezTo>
                        <a:pt x="16378" y="660"/>
                        <a:pt x="16378" y="660"/>
                        <a:pt x="16378" y="660"/>
                      </a:cubicBezTo>
                      <a:cubicBezTo>
                        <a:pt x="16378" y="4009"/>
                        <a:pt x="16378" y="4009"/>
                        <a:pt x="16378" y="4009"/>
                      </a:cubicBezTo>
                      <a:cubicBezTo>
                        <a:pt x="20710" y="4009"/>
                        <a:pt x="20710" y="4009"/>
                        <a:pt x="20710" y="4009"/>
                      </a:cubicBezTo>
                      <a:lnTo>
                        <a:pt x="20710" y="20940"/>
                      </a:lnTo>
                      <a:close/>
                    </a:path>
                  </a:pathLst>
                </a:custGeom>
                <a:solidFill>
                  <a:srgbClr val="3790AB"/>
                </a:solidFill>
                <a:ln w="3175" cap="flat">
                  <a:solidFill>
                    <a:srgbClr val="2ABFD5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marR="40639" algn="ctr" defTabSz="914400">
                    <a:defRPr sz="3000">
                      <a:solidFill>
                        <a:srgbClr val="000000"/>
                      </a:solidFill>
                      <a:uFill>
                        <a:solidFill/>
                      </a:uFill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</p:grpSp>
          <p:pic>
            <p:nvPicPr>
              <p:cNvPr id="148" name="image11.png"/>
              <p:cNvPicPr/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97340" y="685884"/>
                <a:ext cx="231693" cy="2285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50" name="Shape 150"/>
            <p:cNvSpPr/>
            <p:nvPr/>
          </p:nvSpPr>
          <p:spPr>
            <a:xfrm>
              <a:off x="342900" y="-1"/>
              <a:ext cx="2238375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R="40639" indent="40639" algn="ctr" defTabSz="914400">
                <a:defRPr b="1"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  <a:uFillTx/>
                </a:defRPr>
              </a:pPr>
              <a:r>
                <a:rPr b="1"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Couchbase Server</a:t>
              </a:r>
            </a:p>
          </p:txBody>
        </p:sp>
      </p:grpSp>
      <p:grpSp>
        <p:nvGrpSpPr>
          <p:cNvPr id="172" name="Group 172"/>
          <p:cNvGrpSpPr/>
          <p:nvPr/>
        </p:nvGrpSpPr>
        <p:grpSpPr>
          <a:xfrm>
            <a:off x="2686050" y="2551110"/>
            <a:ext cx="1543050" cy="879877"/>
            <a:chOff x="0" y="0"/>
            <a:chExt cx="1543050" cy="879875"/>
          </a:xfrm>
        </p:grpSpPr>
        <p:sp>
          <p:nvSpPr>
            <p:cNvPr id="152" name="Shape 152"/>
            <p:cNvSpPr/>
            <p:nvPr/>
          </p:nvSpPr>
          <p:spPr>
            <a:xfrm>
              <a:off x="0" y="22678"/>
              <a:ext cx="1543050" cy="857198"/>
            </a:xfrm>
            <a:prstGeom prst="roundRect">
              <a:avLst>
                <a:gd name="adj" fmla="val 22223"/>
              </a:avLst>
            </a:prstGeom>
            <a:solidFill>
              <a:srgbClr val="3790A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R="40639" algn="ctr" defTabSz="914400">
                <a:defRPr sz="3000">
                  <a:solidFill>
                    <a:srgbClr val="000000"/>
                  </a:solidFill>
                  <a:uFill>
                    <a:solidFill/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155" name="Group 155"/>
            <p:cNvGrpSpPr/>
            <p:nvPr/>
          </p:nvGrpSpPr>
          <p:grpSpPr>
            <a:xfrm>
              <a:off x="64293" y="258365"/>
              <a:ext cx="1406132" cy="571506"/>
              <a:chOff x="0" y="0"/>
              <a:chExt cx="1406131" cy="571504"/>
            </a:xfrm>
          </p:grpSpPr>
          <p:sp>
            <p:nvSpPr>
              <p:cNvPr id="153" name="Shape 153"/>
              <p:cNvSpPr/>
              <p:nvPr/>
            </p:nvSpPr>
            <p:spPr>
              <a:xfrm>
                <a:off x="0" y="-1"/>
                <a:ext cx="1406132" cy="571505"/>
              </a:xfrm>
              <a:prstGeom prst="rect">
                <a:avLst/>
              </a:prstGeom>
              <a:solidFill>
                <a:srgbClr val="8C8C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R="40639" algn="ctr" defTabSz="914400">
                  <a:defRPr sz="3000">
                    <a:solidFill>
                      <a:srgbClr val="000000"/>
                    </a:solidFill>
                    <a:uFill>
                      <a:solidFill/>
                    </a:u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54" name="Shape 154"/>
              <p:cNvSpPr/>
              <p:nvPr/>
            </p:nvSpPr>
            <p:spPr>
              <a:xfrm>
                <a:off x="0" y="0"/>
                <a:ext cx="1406132" cy="127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marR="40639" indent="40639" algn="ctr" defTabSz="914400">
                  <a:defRPr b="1" sz="7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 lvl="0">
                  <a:defRPr b="0" sz="1800">
                    <a:solidFill>
                      <a:srgbClr val="000000"/>
                    </a:solidFill>
                    <a:uFillTx/>
                  </a:defRPr>
                </a:pPr>
                <a:r>
                  <a:rPr b="1" sz="7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Type to enter text</a:t>
                </a:r>
              </a:p>
            </p:txBody>
          </p:sp>
        </p:grpSp>
        <p:grpSp>
          <p:nvGrpSpPr>
            <p:cNvPr id="162" name="Group 162"/>
            <p:cNvGrpSpPr/>
            <p:nvPr/>
          </p:nvGrpSpPr>
          <p:grpSpPr>
            <a:xfrm>
              <a:off x="133349" y="392906"/>
              <a:ext cx="571501" cy="379815"/>
              <a:chOff x="0" y="0"/>
              <a:chExt cx="571500" cy="379814"/>
            </a:xfrm>
          </p:grpSpPr>
          <p:sp>
            <p:nvSpPr>
              <p:cNvPr id="156" name="Shape 156"/>
              <p:cNvSpPr/>
              <p:nvPr/>
            </p:nvSpPr>
            <p:spPr>
              <a:xfrm>
                <a:off x="-1" y="0"/>
                <a:ext cx="571502" cy="25122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R="40639" algn="ctr" defTabSz="914400">
                  <a:defRPr sz="3000">
                    <a:solidFill>
                      <a:srgbClr val="000000"/>
                    </a:solidFill>
                    <a:uFill>
                      <a:solidFill/>
                    </a:u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57" name="Shape 157"/>
              <p:cNvSpPr/>
              <p:nvPr/>
            </p:nvSpPr>
            <p:spPr>
              <a:xfrm rot="10800000">
                <a:off x="79771" y="232174"/>
                <a:ext cx="428628" cy="1476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576" y="0"/>
                    </a:moveTo>
                    <a:lnTo>
                      <a:pt x="19024" y="0"/>
                    </a:lnTo>
                    <a:cubicBezTo>
                      <a:pt x="20447" y="0"/>
                      <a:pt x="21600" y="3348"/>
                      <a:pt x="21600" y="7477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7477"/>
                    </a:lnTo>
                    <a:cubicBezTo>
                      <a:pt x="0" y="3348"/>
                      <a:pt x="1153" y="0"/>
                      <a:pt x="25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FF2600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R="40639" algn="ctr" defTabSz="914400">
                  <a:defRPr sz="3000">
                    <a:solidFill>
                      <a:srgbClr val="000000"/>
                    </a:solidFill>
                    <a:uFill>
                      <a:solidFill/>
                    </a:u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58" name="Shape 158"/>
              <p:cNvSpPr/>
              <p:nvPr/>
            </p:nvSpPr>
            <p:spPr>
              <a:xfrm>
                <a:off x="111674" y="211351"/>
                <a:ext cx="368744" cy="127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marR="40639" indent="40639" algn="ctr" defTabSz="914400">
                  <a:defRPr b="1" sz="600">
                    <a:solidFill>
                      <a:srgbClr val="505050"/>
                    </a:solidFill>
                    <a:uFill>
                      <a:solidFill>
                        <a:srgbClr val="505050"/>
                      </a:solidFill>
                    </a:u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pPr lvl="0">
                  <a:defRPr b="0" sz="1800">
                    <a:solidFill>
                      <a:srgbClr val="000000"/>
                    </a:solidFill>
                    <a:uFillTx/>
                  </a:defRPr>
                </a:pPr>
                <a:r>
                  <a:rPr b="1" sz="600">
                    <a:solidFill>
                      <a:srgbClr val="505050"/>
                    </a:solidFill>
                    <a:uFill>
                      <a:solidFill>
                        <a:srgbClr val="505050"/>
                      </a:solidFill>
                    </a:uFill>
                  </a:rPr>
                  <a:t>Channel</a:t>
                </a:r>
              </a:p>
            </p:txBody>
          </p:sp>
          <p:sp>
            <p:nvSpPr>
              <p:cNvPr id="159" name="Shape 159"/>
              <p:cNvSpPr/>
              <p:nvPr/>
            </p:nvSpPr>
            <p:spPr>
              <a:xfrm rot="16200000">
                <a:off x="68339" y="67589"/>
                <a:ext cx="114297" cy="1143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0940"/>
                      <a:pt x="0" y="20940"/>
                      <a:pt x="0" y="20940"/>
                    </a:cubicBezTo>
                    <a:cubicBezTo>
                      <a:pt x="0" y="21317"/>
                      <a:pt x="356" y="21600"/>
                      <a:pt x="831" y="21600"/>
                    </a:cubicBezTo>
                    <a:cubicBezTo>
                      <a:pt x="20710" y="21600"/>
                      <a:pt x="20710" y="21600"/>
                      <a:pt x="20710" y="21600"/>
                    </a:cubicBezTo>
                    <a:cubicBezTo>
                      <a:pt x="21185" y="21600"/>
                      <a:pt x="21600" y="21317"/>
                      <a:pt x="21600" y="20940"/>
                    </a:cubicBezTo>
                    <a:cubicBezTo>
                      <a:pt x="21600" y="3679"/>
                      <a:pt x="21600" y="3679"/>
                      <a:pt x="21600" y="3679"/>
                    </a:cubicBezTo>
                    <a:lnTo>
                      <a:pt x="16853" y="0"/>
                    </a:lnTo>
                    <a:close/>
                    <a:moveTo>
                      <a:pt x="20710" y="20940"/>
                    </a:moveTo>
                    <a:cubicBezTo>
                      <a:pt x="831" y="20940"/>
                      <a:pt x="831" y="20940"/>
                      <a:pt x="831" y="20940"/>
                    </a:cubicBezTo>
                    <a:cubicBezTo>
                      <a:pt x="831" y="660"/>
                      <a:pt x="831" y="660"/>
                      <a:pt x="831" y="660"/>
                    </a:cubicBezTo>
                    <a:cubicBezTo>
                      <a:pt x="16378" y="660"/>
                      <a:pt x="16378" y="660"/>
                      <a:pt x="16378" y="660"/>
                    </a:cubicBezTo>
                    <a:cubicBezTo>
                      <a:pt x="16378" y="4009"/>
                      <a:pt x="16378" y="4009"/>
                      <a:pt x="16378" y="4009"/>
                    </a:cubicBezTo>
                    <a:cubicBezTo>
                      <a:pt x="20710" y="4009"/>
                      <a:pt x="20710" y="4009"/>
                      <a:pt x="20710" y="4009"/>
                    </a:cubicBezTo>
                    <a:lnTo>
                      <a:pt x="20710" y="20940"/>
                    </a:lnTo>
                    <a:close/>
                  </a:path>
                </a:pathLst>
              </a:custGeom>
              <a:solidFill>
                <a:srgbClr val="3790AB"/>
              </a:solidFill>
              <a:ln w="3175" cap="flat">
                <a:solidFill>
                  <a:srgbClr val="2ABFD5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R="40639" algn="ctr" defTabSz="914400">
                  <a:defRPr sz="3000">
                    <a:solidFill>
                      <a:srgbClr val="000000"/>
                    </a:solidFill>
                    <a:uFill>
                      <a:solidFill/>
                    </a:u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60" name="Shape 160"/>
              <p:cNvSpPr/>
              <p:nvPr/>
            </p:nvSpPr>
            <p:spPr>
              <a:xfrm rot="16200000">
                <a:off x="217111" y="67590"/>
                <a:ext cx="114296" cy="1143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0940"/>
                      <a:pt x="0" y="20940"/>
                      <a:pt x="0" y="20940"/>
                    </a:cubicBezTo>
                    <a:cubicBezTo>
                      <a:pt x="0" y="21317"/>
                      <a:pt x="356" y="21600"/>
                      <a:pt x="831" y="21600"/>
                    </a:cubicBezTo>
                    <a:cubicBezTo>
                      <a:pt x="20710" y="21600"/>
                      <a:pt x="20710" y="21600"/>
                      <a:pt x="20710" y="21600"/>
                    </a:cubicBezTo>
                    <a:cubicBezTo>
                      <a:pt x="21185" y="21600"/>
                      <a:pt x="21600" y="21317"/>
                      <a:pt x="21600" y="20940"/>
                    </a:cubicBezTo>
                    <a:cubicBezTo>
                      <a:pt x="21600" y="3679"/>
                      <a:pt x="21600" y="3679"/>
                      <a:pt x="21600" y="3679"/>
                    </a:cubicBezTo>
                    <a:lnTo>
                      <a:pt x="16853" y="0"/>
                    </a:lnTo>
                    <a:close/>
                    <a:moveTo>
                      <a:pt x="20710" y="20940"/>
                    </a:moveTo>
                    <a:cubicBezTo>
                      <a:pt x="831" y="20940"/>
                      <a:pt x="831" y="20940"/>
                      <a:pt x="831" y="20940"/>
                    </a:cubicBezTo>
                    <a:cubicBezTo>
                      <a:pt x="831" y="660"/>
                      <a:pt x="831" y="660"/>
                      <a:pt x="831" y="660"/>
                    </a:cubicBezTo>
                    <a:cubicBezTo>
                      <a:pt x="16378" y="660"/>
                      <a:pt x="16378" y="660"/>
                      <a:pt x="16378" y="660"/>
                    </a:cubicBezTo>
                    <a:cubicBezTo>
                      <a:pt x="16378" y="4009"/>
                      <a:pt x="16378" y="4009"/>
                      <a:pt x="16378" y="4009"/>
                    </a:cubicBezTo>
                    <a:cubicBezTo>
                      <a:pt x="20710" y="4009"/>
                      <a:pt x="20710" y="4009"/>
                      <a:pt x="20710" y="4009"/>
                    </a:cubicBezTo>
                    <a:lnTo>
                      <a:pt x="20710" y="20940"/>
                    </a:lnTo>
                    <a:close/>
                  </a:path>
                </a:pathLst>
              </a:custGeom>
              <a:solidFill>
                <a:srgbClr val="3790AB"/>
              </a:solidFill>
              <a:ln w="3175" cap="flat">
                <a:solidFill>
                  <a:srgbClr val="2ABFD5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R="40639" algn="ctr" defTabSz="914400">
                  <a:defRPr sz="3000">
                    <a:solidFill>
                      <a:srgbClr val="000000"/>
                    </a:solidFill>
                    <a:uFill>
                      <a:solidFill/>
                    </a:u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61" name="Shape 161"/>
              <p:cNvSpPr/>
              <p:nvPr/>
            </p:nvSpPr>
            <p:spPr>
              <a:xfrm rot="16200000">
                <a:off x="376767" y="67590"/>
                <a:ext cx="114296" cy="1143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0940"/>
                      <a:pt x="0" y="20940"/>
                      <a:pt x="0" y="20940"/>
                    </a:cubicBezTo>
                    <a:cubicBezTo>
                      <a:pt x="0" y="21317"/>
                      <a:pt x="356" y="21600"/>
                      <a:pt x="831" y="21600"/>
                    </a:cubicBezTo>
                    <a:cubicBezTo>
                      <a:pt x="20710" y="21600"/>
                      <a:pt x="20710" y="21600"/>
                      <a:pt x="20710" y="21600"/>
                    </a:cubicBezTo>
                    <a:cubicBezTo>
                      <a:pt x="21185" y="21600"/>
                      <a:pt x="21600" y="21317"/>
                      <a:pt x="21600" y="20940"/>
                    </a:cubicBezTo>
                    <a:cubicBezTo>
                      <a:pt x="21600" y="3679"/>
                      <a:pt x="21600" y="3679"/>
                      <a:pt x="21600" y="3679"/>
                    </a:cubicBezTo>
                    <a:lnTo>
                      <a:pt x="16853" y="0"/>
                    </a:lnTo>
                    <a:close/>
                    <a:moveTo>
                      <a:pt x="20710" y="20940"/>
                    </a:moveTo>
                    <a:cubicBezTo>
                      <a:pt x="831" y="20940"/>
                      <a:pt x="831" y="20940"/>
                      <a:pt x="831" y="20940"/>
                    </a:cubicBezTo>
                    <a:cubicBezTo>
                      <a:pt x="831" y="660"/>
                      <a:pt x="831" y="660"/>
                      <a:pt x="831" y="660"/>
                    </a:cubicBezTo>
                    <a:cubicBezTo>
                      <a:pt x="16378" y="660"/>
                      <a:pt x="16378" y="660"/>
                      <a:pt x="16378" y="660"/>
                    </a:cubicBezTo>
                    <a:cubicBezTo>
                      <a:pt x="16378" y="4009"/>
                      <a:pt x="16378" y="4009"/>
                      <a:pt x="16378" y="4009"/>
                    </a:cubicBezTo>
                    <a:cubicBezTo>
                      <a:pt x="20710" y="4009"/>
                      <a:pt x="20710" y="4009"/>
                      <a:pt x="20710" y="4009"/>
                    </a:cubicBezTo>
                    <a:lnTo>
                      <a:pt x="20710" y="20940"/>
                    </a:lnTo>
                    <a:close/>
                  </a:path>
                </a:pathLst>
              </a:custGeom>
              <a:solidFill>
                <a:srgbClr val="3790AB"/>
              </a:solidFill>
              <a:ln w="3175" cap="flat">
                <a:solidFill>
                  <a:srgbClr val="2ABFD5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R="40639" algn="ctr" defTabSz="914400">
                  <a:defRPr sz="3000">
                    <a:solidFill>
                      <a:srgbClr val="000000"/>
                    </a:solidFill>
                    <a:uFill>
                      <a:solidFill/>
                    </a:u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sp>
          <p:nvSpPr>
            <p:cNvPr id="163" name="Shape 163"/>
            <p:cNvSpPr/>
            <p:nvPr/>
          </p:nvSpPr>
          <p:spPr>
            <a:xfrm>
              <a:off x="57150" y="-1"/>
              <a:ext cx="1438275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R="40639" indent="40639" algn="ctr" defTabSz="914400">
                <a:defRPr b="1"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  <a:uFillTx/>
                </a:defRPr>
              </a:pPr>
              <a:r>
                <a:rPr b="1"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Sync Gateway</a:t>
              </a:r>
            </a:p>
          </p:txBody>
        </p:sp>
        <p:grpSp>
          <p:nvGrpSpPr>
            <p:cNvPr id="170" name="Group 170"/>
            <p:cNvGrpSpPr/>
            <p:nvPr/>
          </p:nvGrpSpPr>
          <p:grpSpPr>
            <a:xfrm>
              <a:off x="803671" y="388144"/>
              <a:ext cx="571503" cy="379816"/>
              <a:chOff x="0" y="0"/>
              <a:chExt cx="571502" cy="379814"/>
            </a:xfrm>
          </p:grpSpPr>
          <p:sp>
            <p:nvSpPr>
              <p:cNvPr id="164" name="Shape 164"/>
              <p:cNvSpPr/>
              <p:nvPr/>
            </p:nvSpPr>
            <p:spPr>
              <a:xfrm>
                <a:off x="-1" y="-1"/>
                <a:ext cx="571504" cy="25122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R="40639" algn="ctr" defTabSz="914400">
                  <a:defRPr sz="3000">
                    <a:solidFill>
                      <a:srgbClr val="000000"/>
                    </a:solidFill>
                    <a:uFill>
                      <a:solidFill/>
                    </a:u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65" name="Shape 165"/>
              <p:cNvSpPr/>
              <p:nvPr/>
            </p:nvSpPr>
            <p:spPr>
              <a:xfrm rot="10800000">
                <a:off x="79771" y="232174"/>
                <a:ext cx="428628" cy="1476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576" y="0"/>
                    </a:moveTo>
                    <a:lnTo>
                      <a:pt x="19024" y="0"/>
                    </a:lnTo>
                    <a:cubicBezTo>
                      <a:pt x="20447" y="0"/>
                      <a:pt x="21600" y="3348"/>
                      <a:pt x="21600" y="7477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7477"/>
                    </a:lnTo>
                    <a:cubicBezTo>
                      <a:pt x="0" y="3348"/>
                      <a:pt x="1153" y="0"/>
                      <a:pt x="25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FF2600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R="40639" algn="ctr" defTabSz="914400">
                  <a:defRPr sz="3000">
                    <a:solidFill>
                      <a:srgbClr val="000000"/>
                    </a:solidFill>
                    <a:uFill>
                      <a:solidFill/>
                    </a:u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66" name="Shape 166"/>
              <p:cNvSpPr/>
              <p:nvPr/>
            </p:nvSpPr>
            <p:spPr>
              <a:xfrm>
                <a:off x="111122" y="211883"/>
                <a:ext cx="368744" cy="127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marR="40639" indent="40639" algn="ctr" defTabSz="914400">
                  <a:defRPr b="1" sz="600">
                    <a:solidFill>
                      <a:srgbClr val="505050"/>
                    </a:solidFill>
                    <a:uFill>
                      <a:solidFill>
                        <a:srgbClr val="505050"/>
                      </a:solidFill>
                    </a:u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pPr lvl="0">
                  <a:defRPr b="0" sz="1800">
                    <a:solidFill>
                      <a:srgbClr val="000000"/>
                    </a:solidFill>
                    <a:uFillTx/>
                  </a:defRPr>
                </a:pPr>
                <a:r>
                  <a:rPr b="1" sz="600">
                    <a:solidFill>
                      <a:srgbClr val="505050"/>
                    </a:solidFill>
                    <a:uFill>
                      <a:solidFill>
                        <a:srgbClr val="505050"/>
                      </a:solidFill>
                    </a:uFill>
                  </a:rPr>
                  <a:t>Channel</a:t>
                </a:r>
              </a:p>
            </p:txBody>
          </p:sp>
          <p:sp>
            <p:nvSpPr>
              <p:cNvPr id="167" name="Shape 167"/>
              <p:cNvSpPr/>
              <p:nvPr/>
            </p:nvSpPr>
            <p:spPr>
              <a:xfrm rot="16200000">
                <a:off x="67787" y="68122"/>
                <a:ext cx="114297" cy="1143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0940"/>
                      <a:pt x="0" y="20940"/>
                      <a:pt x="0" y="20940"/>
                    </a:cubicBezTo>
                    <a:cubicBezTo>
                      <a:pt x="0" y="21317"/>
                      <a:pt x="356" y="21600"/>
                      <a:pt x="831" y="21600"/>
                    </a:cubicBezTo>
                    <a:cubicBezTo>
                      <a:pt x="20710" y="21600"/>
                      <a:pt x="20710" y="21600"/>
                      <a:pt x="20710" y="21600"/>
                    </a:cubicBezTo>
                    <a:cubicBezTo>
                      <a:pt x="21185" y="21600"/>
                      <a:pt x="21600" y="21317"/>
                      <a:pt x="21600" y="20940"/>
                    </a:cubicBezTo>
                    <a:cubicBezTo>
                      <a:pt x="21600" y="3679"/>
                      <a:pt x="21600" y="3679"/>
                      <a:pt x="21600" y="3679"/>
                    </a:cubicBezTo>
                    <a:lnTo>
                      <a:pt x="16853" y="0"/>
                    </a:lnTo>
                    <a:close/>
                    <a:moveTo>
                      <a:pt x="20710" y="20940"/>
                    </a:moveTo>
                    <a:cubicBezTo>
                      <a:pt x="831" y="20940"/>
                      <a:pt x="831" y="20940"/>
                      <a:pt x="831" y="20940"/>
                    </a:cubicBezTo>
                    <a:cubicBezTo>
                      <a:pt x="831" y="660"/>
                      <a:pt x="831" y="660"/>
                      <a:pt x="831" y="660"/>
                    </a:cubicBezTo>
                    <a:cubicBezTo>
                      <a:pt x="16378" y="660"/>
                      <a:pt x="16378" y="660"/>
                      <a:pt x="16378" y="660"/>
                    </a:cubicBezTo>
                    <a:cubicBezTo>
                      <a:pt x="16378" y="4009"/>
                      <a:pt x="16378" y="4009"/>
                      <a:pt x="16378" y="4009"/>
                    </a:cubicBezTo>
                    <a:cubicBezTo>
                      <a:pt x="20710" y="4009"/>
                      <a:pt x="20710" y="4009"/>
                      <a:pt x="20710" y="4009"/>
                    </a:cubicBezTo>
                    <a:lnTo>
                      <a:pt x="20710" y="20940"/>
                    </a:lnTo>
                    <a:close/>
                  </a:path>
                </a:pathLst>
              </a:custGeom>
              <a:solidFill>
                <a:srgbClr val="3790AB"/>
              </a:solidFill>
              <a:ln w="3175" cap="flat">
                <a:solidFill>
                  <a:srgbClr val="2ABFD5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R="40639" algn="ctr" defTabSz="914400">
                  <a:defRPr sz="3000">
                    <a:solidFill>
                      <a:srgbClr val="000000"/>
                    </a:solidFill>
                    <a:uFill>
                      <a:solidFill/>
                    </a:u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68" name="Shape 168"/>
              <p:cNvSpPr/>
              <p:nvPr/>
            </p:nvSpPr>
            <p:spPr>
              <a:xfrm rot="16200000">
                <a:off x="216560" y="68123"/>
                <a:ext cx="114295" cy="1143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0940"/>
                      <a:pt x="0" y="20940"/>
                      <a:pt x="0" y="20940"/>
                    </a:cubicBezTo>
                    <a:cubicBezTo>
                      <a:pt x="0" y="21317"/>
                      <a:pt x="356" y="21600"/>
                      <a:pt x="831" y="21600"/>
                    </a:cubicBezTo>
                    <a:cubicBezTo>
                      <a:pt x="20710" y="21600"/>
                      <a:pt x="20710" y="21600"/>
                      <a:pt x="20710" y="21600"/>
                    </a:cubicBezTo>
                    <a:cubicBezTo>
                      <a:pt x="21185" y="21600"/>
                      <a:pt x="21600" y="21317"/>
                      <a:pt x="21600" y="20940"/>
                    </a:cubicBezTo>
                    <a:cubicBezTo>
                      <a:pt x="21600" y="3679"/>
                      <a:pt x="21600" y="3679"/>
                      <a:pt x="21600" y="3679"/>
                    </a:cubicBezTo>
                    <a:lnTo>
                      <a:pt x="16853" y="0"/>
                    </a:lnTo>
                    <a:close/>
                    <a:moveTo>
                      <a:pt x="20710" y="20940"/>
                    </a:moveTo>
                    <a:cubicBezTo>
                      <a:pt x="831" y="20940"/>
                      <a:pt x="831" y="20940"/>
                      <a:pt x="831" y="20940"/>
                    </a:cubicBezTo>
                    <a:cubicBezTo>
                      <a:pt x="831" y="660"/>
                      <a:pt x="831" y="660"/>
                      <a:pt x="831" y="660"/>
                    </a:cubicBezTo>
                    <a:cubicBezTo>
                      <a:pt x="16378" y="660"/>
                      <a:pt x="16378" y="660"/>
                      <a:pt x="16378" y="660"/>
                    </a:cubicBezTo>
                    <a:cubicBezTo>
                      <a:pt x="16378" y="4009"/>
                      <a:pt x="16378" y="4009"/>
                      <a:pt x="16378" y="4009"/>
                    </a:cubicBezTo>
                    <a:cubicBezTo>
                      <a:pt x="20710" y="4009"/>
                      <a:pt x="20710" y="4009"/>
                      <a:pt x="20710" y="4009"/>
                    </a:cubicBezTo>
                    <a:lnTo>
                      <a:pt x="20710" y="20940"/>
                    </a:lnTo>
                    <a:close/>
                  </a:path>
                </a:pathLst>
              </a:custGeom>
              <a:solidFill>
                <a:srgbClr val="3790AB"/>
              </a:solidFill>
              <a:ln w="3175" cap="flat">
                <a:solidFill>
                  <a:srgbClr val="2ABFD5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R="40639" algn="ctr" defTabSz="914400">
                  <a:defRPr sz="3000">
                    <a:solidFill>
                      <a:srgbClr val="000000"/>
                    </a:solidFill>
                    <a:uFill>
                      <a:solidFill/>
                    </a:u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69" name="Shape 169"/>
              <p:cNvSpPr/>
              <p:nvPr/>
            </p:nvSpPr>
            <p:spPr>
              <a:xfrm rot="16200000">
                <a:off x="376216" y="68123"/>
                <a:ext cx="114296" cy="1143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0940"/>
                      <a:pt x="0" y="20940"/>
                      <a:pt x="0" y="20940"/>
                    </a:cubicBezTo>
                    <a:cubicBezTo>
                      <a:pt x="0" y="21317"/>
                      <a:pt x="356" y="21600"/>
                      <a:pt x="831" y="21600"/>
                    </a:cubicBezTo>
                    <a:cubicBezTo>
                      <a:pt x="20710" y="21600"/>
                      <a:pt x="20710" y="21600"/>
                      <a:pt x="20710" y="21600"/>
                    </a:cubicBezTo>
                    <a:cubicBezTo>
                      <a:pt x="21185" y="21600"/>
                      <a:pt x="21600" y="21317"/>
                      <a:pt x="21600" y="20940"/>
                    </a:cubicBezTo>
                    <a:cubicBezTo>
                      <a:pt x="21600" y="3679"/>
                      <a:pt x="21600" y="3679"/>
                      <a:pt x="21600" y="3679"/>
                    </a:cubicBezTo>
                    <a:lnTo>
                      <a:pt x="16853" y="0"/>
                    </a:lnTo>
                    <a:close/>
                    <a:moveTo>
                      <a:pt x="20710" y="20940"/>
                    </a:moveTo>
                    <a:cubicBezTo>
                      <a:pt x="831" y="20940"/>
                      <a:pt x="831" y="20940"/>
                      <a:pt x="831" y="20940"/>
                    </a:cubicBezTo>
                    <a:cubicBezTo>
                      <a:pt x="831" y="660"/>
                      <a:pt x="831" y="660"/>
                      <a:pt x="831" y="660"/>
                    </a:cubicBezTo>
                    <a:cubicBezTo>
                      <a:pt x="16378" y="660"/>
                      <a:pt x="16378" y="660"/>
                      <a:pt x="16378" y="660"/>
                    </a:cubicBezTo>
                    <a:cubicBezTo>
                      <a:pt x="16378" y="4009"/>
                      <a:pt x="16378" y="4009"/>
                      <a:pt x="16378" y="4009"/>
                    </a:cubicBezTo>
                    <a:cubicBezTo>
                      <a:pt x="20710" y="4009"/>
                      <a:pt x="20710" y="4009"/>
                      <a:pt x="20710" y="4009"/>
                    </a:cubicBezTo>
                    <a:lnTo>
                      <a:pt x="20710" y="20940"/>
                    </a:lnTo>
                    <a:close/>
                  </a:path>
                </a:pathLst>
              </a:custGeom>
              <a:solidFill>
                <a:srgbClr val="3790AB"/>
              </a:solidFill>
              <a:ln w="3175" cap="flat">
                <a:solidFill>
                  <a:srgbClr val="2ABFD5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R="40639" algn="ctr" defTabSz="914400">
                  <a:defRPr sz="3000">
                    <a:solidFill>
                      <a:srgbClr val="000000"/>
                    </a:solidFill>
                    <a:uFill>
                      <a:solidFill/>
                    </a:u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pic>
          <p:nvPicPr>
            <p:cNvPr id="171" name="image11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314450" y="685756"/>
              <a:ext cx="173769" cy="1714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93" name="Group 193"/>
          <p:cNvGrpSpPr/>
          <p:nvPr/>
        </p:nvGrpSpPr>
        <p:grpSpPr>
          <a:xfrm>
            <a:off x="4629150" y="2551110"/>
            <a:ext cx="1543050" cy="879877"/>
            <a:chOff x="0" y="0"/>
            <a:chExt cx="1543050" cy="879875"/>
          </a:xfrm>
        </p:grpSpPr>
        <p:sp>
          <p:nvSpPr>
            <p:cNvPr id="173" name="Shape 173"/>
            <p:cNvSpPr/>
            <p:nvPr/>
          </p:nvSpPr>
          <p:spPr>
            <a:xfrm>
              <a:off x="0" y="22678"/>
              <a:ext cx="1543050" cy="857198"/>
            </a:xfrm>
            <a:prstGeom prst="roundRect">
              <a:avLst>
                <a:gd name="adj" fmla="val 22223"/>
              </a:avLst>
            </a:prstGeom>
            <a:solidFill>
              <a:srgbClr val="3790A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R="40639" algn="ctr" defTabSz="914400">
                <a:defRPr sz="3000">
                  <a:solidFill>
                    <a:srgbClr val="000000"/>
                  </a:solidFill>
                  <a:uFill>
                    <a:solidFill/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176" name="Group 176"/>
            <p:cNvGrpSpPr/>
            <p:nvPr/>
          </p:nvGrpSpPr>
          <p:grpSpPr>
            <a:xfrm>
              <a:off x="64293" y="258365"/>
              <a:ext cx="1406132" cy="571506"/>
              <a:chOff x="0" y="0"/>
              <a:chExt cx="1406131" cy="571504"/>
            </a:xfrm>
          </p:grpSpPr>
          <p:sp>
            <p:nvSpPr>
              <p:cNvPr id="174" name="Shape 174"/>
              <p:cNvSpPr/>
              <p:nvPr/>
            </p:nvSpPr>
            <p:spPr>
              <a:xfrm>
                <a:off x="0" y="-1"/>
                <a:ext cx="1406132" cy="571505"/>
              </a:xfrm>
              <a:prstGeom prst="rect">
                <a:avLst/>
              </a:prstGeom>
              <a:solidFill>
                <a:srgbClr val="8C8C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R="40639" algn="ctr" defTabSz="914400">
                  <a:defRPr sz="3000">
                    <a:solidFill>
                      <a:srgbClr val="000000"/>
                    </a:solidFill>
                    <a:uFill>
                      <a:solidFill/>
                    </a:u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75" name="Shape 175"/>
              <p:cNvSpPr/>
              <p:nvPr/>
            </p:nvSpPr>
            <p:spPr>
              <a:xfrm>
                <a:off x="0" y="0"/>
                <a:ext cx="1406132" cy="127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marR="40639" indent="40639" algn="ctr" defTabSz="914400">
                  <a:defRPr b="1" sz="7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 lvl="0">
                  <a:defRPr b="0" sz="1800">
                    <a:solidFill>
                      <a:srgbClr val="000000"/>
                    </a:solidFill>
                    <a:uFillTx/>
                  </a:defRPr>
                </a:pPr>
                <a:r>
                  <a:rPr b="1" sz="7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Type to enter text</a:t>
                </a:r>
              </a:p>
            </p:txBody>
          </p:sp>
        </p:grpSp>
        <p:grpSp>
          <p:nvGrpSpPr>
            <p:cNvPr id="183" name="Group 183"/>
            <p:cNvGrpSpPr/>
            <p:nvPr/>
          </p:nvGrpSpPr>
          <p:grpSpPr>
            <a:xfrm>
              <a:off x="133349" y="392906"/>
              <a:ext cx="571501" cy="379815"/>
              <a:chOff x="0" y="0"/>
              <a:chExt cx="571500" cy="379814"/>
            </a:xfrm>
          </p:grpSpPr>
          <p:sp>
            <p:nvSpPr>
              <p:cNvPr id="177" name="Shape 177"/>
              <p:cNvSpPr/>
              <p:nvPr/>
            </p:nvSpPr>
            <p:spPr>
              <a:xfrm>
                <a:off x="-1" y="0"/>
                <a:ext cx="571502" cy="25122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R="40639" algn="ctr" defTabSz="914400">
                  <a:defRPr sz="3000">
                    <a:solidFill>
                      <a:srgbClr val="000000"/>
                    </a:solidFill>
                    <a:uFill>
                      <a:solidFill/>
                    </a:u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78" name="Shape 178"/>
              <p:cNvSpPr/>
              <p:nvPr/>
            </p:nvSpPr>
            <p:spPr>
              <a:xfrm rot="10800000">
                <a:off x="79771" y="232174"/>
                <a:ext cx="428628" cy="1476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576" y="0"/>
                    </a:moveTo>
                    <a:lnTo>
                      <a:pt x="19024" y="0"/>
                    </a:lnTo>
                    <a:cubicBezTo>
                      <a:pt x="20447" y="0"/>
                      <a:pt x="21600" y="3348"/>
                      <a:pt x="21600" y="7477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7477"/>
                    </a:lnTo>
                    <a:cubicBezTo>
                      <a:pt x="0" y="3348"/>
                      <a:pt x="1153" y="0"/>
                      <a:pt x="25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FF2600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R="40639" algn="ctr" defTabSz="914400">
                  <a:defRPr sz="3000">
                    <a:solidFill>
                      <a:srgbClr val="000000"/>
                    </a:solidFill>
                    <a:uFill>
                      <a:solidFill/>
                    </a:u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111674" y="211351"/>
                <a:ext cx="368744" cy="127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marR="40639" indent="40639" algn="ctr" defTabSz="914400">
                  <a:defRPr b="1" sz="600">
                    <a:solidFill>
                      <a:srgbClr val="505050"/>
                    </a:solidFill>
                    <a:uFill>
                      <a:solidFill>
                        <a:srgbClr val="505050"/>
                      </a:solidFill>
                    </a:u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pPr lvl="0">
                  <a:defRPr b="0" sz="1800">
                    <a:solidFill>
                      <a:srgbClr val="000000"/>
                    </a:solidFill>
                    <a:uFillTx/>
                  </a:defRPr>
                </a:pPr>
                <a:r>
                  <a:rPr b="1" sz="600">
                    <a:solidFill>
                      <a:srgbClr val="505050"/>
                    </a:solidFill>
                    <a:uFill>
                      <a:solidFill>
                        <a:srgbClr val="505050"/>
                      </a:solidFill>
                    </a:uFill>
                  </a:rPr>
                  <a:t>Channel</a:t>
                </a:r>
              </a:p>
            </p:txBody>
          </p:sp>
          <p:sp>
            <p:nvSpPr>
              <p:cNvPr id="180" name="Shape 180"/>
              <p:cNvSpPr/>
              <p:nvPr/>
            </p:nvSpPr>
            <p:spPr>
              <a:xfrm rot="16200000">
                <a:off x="68339" y="67589"/>
                <a:ext cx="114297" cy="1143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0940"/>
                      <a:pt x="0" y="20940"/>
                      <a:pt x="0" y="20940"/>
                    </a:cubicBezTo>
                    <a:cubicBezTo>
                      <a:pt x="0" y="21317"/>
                      <a:pt x="356" y="21600"/>
                      <a:pt x="831" y="21600"/>
                    </a:cubicBezTo>
                    <a:cubicBezTo>
                      <a:pt x="20710" y="21600"/>
                      <a:pt x="20710" y="21600"/>
                      <a:pt x="20710" y="21600"/>
                    </a:cubicBezTo>
                    <a:cubicBezTo>
                      <a:pt x="21185" y="21600"/>
                      <a:pt x="21600" y="21317"/>
                      <a:pt x="21600" y="20940"/>
                    </a:cubicBezTo>
                    <a:cubicBezTo>
                      <a:pt x="21600" y="3679"/>
                      <a:pt x="21600" y="3679"/>
                      <a:pt x="21600" y="3679"/>
                    </a:cubicBezTo>
                    <a:lnTo>
                      <a:pt x="16853" y="0"/>
                    </a:lnTo>
                    <a:close/>
                    <a:moveTo>
                      <a:pt x="20710" y="20940"/>
                    </a:moveTo>
                    <a:cubicBezTo>
                      <a:pt x="831" y="20940"/>
                      <a:pt x="831" y="20940"/>
                      <a:pt x="831" y="20940"/>
                    </a:cubicBezTo>
                    <a:cubicBezTo>
                      <a:pt x="831" y="660"/>
                      <a:pt x="831" y="660"/>
                      <a:pt x="831" y="660"/>
                    </a:cubicBezTo>
                    <a:cubicBezTo>
                      <a:pt x="16378" y="660"/>
                      <a:pt x="16378" y="660"/>
                      <a:pt x="16378" y="660"/>
                    </a:cubicBezTo>
                    <a:cubicBezTo>
                      <a:pt x="16378" y="4009"/>
                      <a:pt x="16378" y="4009"/>
                      <a:pt x="16378" y="4009"/>
                    </a:cubicBezTo>
                    <a:cubicBezTo>
                      <a:pt x="20710" y="4009"/>
                      <a:pt x="20710" y="4009"/>
                      <a:pt x="20710" y="4009"/>
                    </a:cubicBezTo>
                    <a:lnTo>
                      <a:pt x="20710" y="20940"/>
                    </a:lnTo>
                    <a:close/>
                  </a:path>
                </a:pathLst>
              </a:custGeom>
              <a:solidFill>
                <a:srgbClr val="3790AB"/>
              </a:solidFill>
              <a:ln w="3175" cap="flat">
                <a:solidFill>
                  <a:srgbClr val="2ABFD5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R="40639" algn="ctr" defTabSz="914400">
                  <a:defRPr sz="3000">
                    <a:solidFill>
                      <a:srgbClr val="000000"/>
                    </a:solidFill>
                    <a:uFill>
                      <a:solidFill/>
                    </a:u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81" name="Shape 181"/>
              <p:cNvSpPr/>
              <p:nvPr/>
            </p:nvSpPr>
            <p:spPr>
              <a:xfrm rot="16200000">
                <a:off x="217111" y="67590"/>
                <a:ext cx="114296" cy="1143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0940"/>
                      <a:pt x="0" y="20940"/>
                      <a:pt x="0" y="20940"/>
                    </a:cubicBezTo>
                    <a:cubicBezTo>
                      <a:pt x="0" y="21317"/>
                      <a:pt x="356" y="21600"/>
                      <a:pt x="831" y="21600"/>
                    </a:cubicBezTo>
                    <a:cubicBezTo>
                      <a:pt x="20710" y="21600"/>
                      <a:pt x="20710" y="21600"/>
                      <a:pt x="20710" y="21600"/>
                    </a:cubicBezTo>
                    <a:cubicBezTo>
                      <a:pt x="21185" y="21600"/>
                      <a:pt x="21600" y="21317"/>
                      <a:pt x="21600" y="20940"/>
                    </a:cubicBezTo>
                    <a:cubicBezTo>
                      <a:pt x="21600" y="3679"/>
                      <a:pt x="21600" y="3679"/>
                      <a:pt x="21600" y="3679"/>
                    </a:cubicBezTo>
                    <a:lnTo>
                      <a:pt x="16853" y="0"/>
                    </a:lnTo>
                    <a:close/>
                    <a:moveTo>
                      <a:pt x="20710" y="20940"/>
                    </a:moveTo>
                    <a:cubicBezTo>
                      <a:pt x="831" y="20940"/>
                      <a:pt x="831" y="20940"/>
                      <a:pt x="831" y="20940"/>
                    </a:cubicBezTo>
                    <a:cubicBezTo>
                      <a:pt x="831" y="660"/>
                      <a:pt x="831" y="660"/>
                      <a:pt x="831" y="660"/>
                    </a:cubicBezTo>
                    <a:cubicBezTo>
                      <a:pt x="16378" y="660"/>
                      <a:pt x="16378" y="660"/>
                      <a:pt x="16378" y="660"/>
                    </a:cubicBezTo>
                    <a:cubicBezTo>
                      <a:pt x="16378" y="4009"/>
                      <a:pt x="16378" y="4009"/>
                      <a:pt x="16378" y="4009"/>
                    </a:cubicBezTo>
                    <a:cubicBezTo>
                      <a:pt x="20710" y="4009"/>
                      <a:pt x="20710" y="4009"/>
                      <a:pt x="20710" y="4009"/>
                    </a:cubicBezTo>
                    <a:lnTo>
                      <a:pt x="20710" y="20940"/>
                    </a:lnTo>
                    <a:close/>
                  </a:path>
                </a:pathLst>
              </a:custGeom>
              <a:solidFill>
                <a:srgbClr val="3790AB"/>
              </a:solidFill>
              <a:ln w="3175" cap="flat">
                <a:solidFill>
                  <a:srgbClr val="2ABFD5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R="40639" algn="ctr" defTabSz="914400">
                  <a:defRPr sz="3000">
                    <a:solidFill>
                      <a:srgbClr val="000000"/>
                    </a:solidFill>
                    <a:uFill>
                      <a:solidFill/>
                    </a:u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82" name="Shape 182"/>
              <p:cNvSpPr/>
              <p:nvPr/>
            </p:nvSpPr>
            <p:spPr>
              <a:xfrm rot="16200000">
                <a:off x="376767" y="67590"/>
                <a:ext cx="114296" cy="1143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0940"/>
                      <a:pt x="0" y="20940"/>
                      <a:pt x="0" y="20940"/>
                    </a:cubicBezTo>
                    <a:cubicBezTo>
                      <a:pt x="0" y="21317"/>
                      <a:pt x="356" y="21600"/>
                      <a:pt x="831" y="21600"/>
                    </a:cubicBezTo>
                    <a:cubicBezTo>
                      <a:pt x="20710" y="21600"/>
                      <a:pt x="20710" y="21600"/>
                      <a:pt x="20710" y="21600"/>
                    </a:cubicBezTo>
                    <a:cubicBezTo>
                      <a:pt x="21185" y="21600"/>
                      <a:pt x="21600" y="21317"/>
                      <a:pt x="21600" y="20940"/>
                    </a:cubicBezTo>
                    <a:cubicBezTo>
                      <a:pt x="21600" y="3679"/>
                      <a:pt x="21600" y="3679"/>
                      <a:pt x="21600" y="3679"/>
                    </a:cubicBezTo>
                    <a:lnTo>
                      <a:pt x="16853" y="0"/>
                    </a:lnTo>
                    <a:close/>
                    <a:moveTo>
                      <a:pt x="20710" y="20940"/>
                    </a:moveTo>
                    <a:cubicBezTo>
                      <a:pt x="831" y="20940"/>
                      <a:pt x="831" y="20940"/>
                      <a:pt x="831" y="20940"/>
                    </a:cubicBezTo>
                    <a:cubicBezTo>
                      <a:pt x="831" y="660"/>
                      <a:pt x="831" y="660"/>
                      <a:pt x="831" y="660"/>
                    </a:cubicBezTo>
                    <a:cubicBezTo>
                      <a:pt x="16378" y="660"/>
                      <a:pt x="16378" y="660"/>
                      <a:pt x="16378" y="660"/>
                    </a:cubicBezTo>
                    <a:cubicBezTo>
                      <a:pt x="16378" y="4009"/>
                      <a:pt x="16378" y="4009"/>
                      <a:pt x="16378" y="4009"/>
                    </a:cubicBezTo>
                    <a:cubicBezTo>
                      <a:pt x="20710" y="4009"/>
                      <a:pt x="20710" y="4009"/>
                      <a:pt x="20710" y="4009"/>
                    </a:cubicBezTo>
                    <a:lnTo>
                      <a:pt x="20710" y="20940"/>
                    </a:lnTo>
                    <a:close/>
                  </a:path>
                </a:pathLst>
              </a:custGeom>
              <a:solidFill>
                <a:srgbClr val="3790AB"/>
              </a:solidFill>
              <a:ln w="3175" cap="flat">
                <a:solidFill>
                  <a:srgbClr val="2ABFD5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R="40639" algn="ctr" defTabSz="914400">
                  <a:defRPr sz="3000">
                    <a:solidFill>
                      <a:srgbClr val="000000"/>
                    </a:solidFill>
                    <a:uFill>
                      <a:solidFill/>
                    </a:u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sp>
          <p:nvSpPr>
            <p:cNvPr id="184" name="Shape 184"/>
            <p:cNvSpPr/>
            <p:nvPr/>
          </p:nvSpPr>
          <p:spPr>
            <a:xfrm>
              <a:off x="57150" y="-1"/>
              <a:ext cx="1438275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R="40639" indent="40639" algn="ctr" defTabSz="914400">
                <a:defRPr b="1"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  <a:uFillTx/>
                </a:defRPr>
              </a:pPr>
              <a:r>
                <a:rPr b="1"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Sync Gateway</a:t>
              </a:r>
            </a:p>
          </p:txBody>
        </p:sp>
        <p:grpSp>
          <p:nvGrpSpPr>
            <p:cNvPr id="191" name="Group 191"/>
            <p:cNvGrpSpPr/>
            <p:nvPr/>
          </p:nvGrpSpPr>
          <p:grpSpPr>
            <a:xfrm>
              <a:off x="803671" y="388144"/>
              <a:ext cx="571503" cy="379816"/>
              <a:chOff x="0" y="0"/>
              <a:chExt cx="571502" cy="379814"/>
            </a:xfrm>
          </p:grpSpPr>
          <p:sp>
            <p:nvSpPr>
              <p:cNvPr id="185" name="Shape 185"/>
              <p:cNvSpPr/>
              <p:nvPr/>
            </p:nvSpPr>
            <p:spPr>
              <a:xfrm>
                <a:off x="-1" y="-1"/>
                <a:ext cx="571504" cy="25122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R="40639" algn="ctr" defTabSz="914400">
                  <a:defRPr sz="3000">
                    <a:solidFill>
                      <a:srgbClr val="000000"/>
                    </a:solidFill>
                    <a:uFill>
                      <a:solidFill/>
                    </a:u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86" name="Shape 186"/>
              <p:cNvSpPr/>
              <p:nvPr/>
            </p:nvSpPr>
            <p:spPr>
              <a:xfrm rot="10800000">
                <a:off x="79771" y="232174"/>
                <a:ext cx="428628" cy="1476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576" y="0"/>
                    </a:moveTo>
                    <a:lnTo>
                      <a:pt x="19024" y="0"/>
                    </a:lnTo>
                    <a:cubicBezTo>
                      <a:pt x="20447" y="0"/>
                      <a:pt x="21600" y="3348"/>
                      <a:pt x="21600" y="7477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7477"/>
                    </a:lnTo>
                    <a:cubicBezTo>
                      <a:pt x="0" y="3348"/>
                      <a:pt x="1153" y="0"/>
                      <a:pt x="25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FF2600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R="40639" algn="ctr" defTabSz="914400">
                  <a:defRPr sz="3000">
                    <a:solidFill>
                      <a:srgbClr val="000000"/>
                    </a:solidFill>
                    <a:uFill>
                      <a:solidFill/>
                    </a:u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87" name="Shape 187"/>
              <p:cNvSpPr/>
              <p:nvPr/>
            </p:nvSpPr>
            <p:spPr>
              <a:xfrm>
                <a:off x="111122" y="211883"/>
                <a:ext cx="368744" cy="127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marR="40639" indent="40639" algn="ctr" defTabSz="914400">
                  <a:defRPr b="1" sz="600">
                    <a:solidFill>
                      <a:srgbClr val="505050"/>
                    </a:solidFill>
                    <a:uFill>
                      <a:solidFill>
                        <a:srgbClr val="505050"/>
                      </a:solidFill>
                    </a:u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pPr lvl="0">
                  <a:defRPr b="0" sz="1800">
                    <a:solidFill>
                      <a:srgbClr val="000000"/>
                    </a:solidFill>
                    <a:uFillTx/>
                  </a:defRPr>
                </a:pPr>
                <a:r>
                  <a:rPr b="1" sz="600">
                    <a:solidFill>
                      <a:srgbClr val="505050"/>
                    </a:solidFill>
                    <a:uFill>
                      <a:solidFill>
                        <a:srgbClr val="505050"/>
                      </a:solidFill>
                    </a:uFill>
                  </a:rPr>
                  <a:t>Channel</a:t>
                </a:r>
              </a:p>
            </p:txBody>
          </p:sp>
          <p:sp>
            <p:nvSpPr>
              <p:cNvPr id="188" name="Shape 188"/>
              <p:cNvSpPr/>
              <p:nvPr/>
            </p:nvSpPr>
            <p:spPr>
              <a:xfrm rot="16200000">
                <a:off x="67787" y="68122"/>
                <a:ext cx="114297" cy="1143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0940"/>
                      <a:pt x="0" y="20940"/>
                      <a:pt x="0" y="20940"/>
                    </a:cubicBezTo>
                    <a:cubicBezTo>
                      <a:pt x="0" y="21317"/>
                      <a:pt x="356" y="21600"/>
                      <a:pt x="831" y="21600"/>
                    </a:cubicBezTo>
                    <a:cubicBezTo>
                      <a:pt x="20710" y="21600"/>
                      <a:pt x="20710" y="21600"/>
                      <a:pt x="20710" y="21600"/>
                    </a:cubicBezTo>
                    <a:cubicBezTo>
                      <a:pt x="21185" y="21600"/>
                      <a:pt x="21600" y="21317"/>
                      <a:pt x="21600" y="20940"/>
                    </a:cubicBezTo>
                    <a:cubicBezTo>
                      <a:pt x="21600" y="3679"/>
                      <a:pt x="21600" y="3679"/>
                      <a:pt x="21600" y="3679"/>
                    </a:cubicBezTo>
                    <a:lnTo>
                      <a:pt x="16853" y="0"/>
                    </a:lnTo>
                    <a:close/>
                    <a:moveTo>
                      <a:pt x="20710" y="20940"/>
                    </a:moveTo>
                    <a:cubicBezTo>
                      <a:pt x="831" y="20940"/>
                      <a:pt x="831" y="20940"/>
                      <a:pt x="831" y="20940"/>
                    </a:cubicBezTo>
                    <a:cubicBezTo>
                      <a:pt x="831" y="660"/>
                      <a:pt x="831" y="660"/>
                      <a:pt x="831" y="660"/>
                    </a:cubicBezTo>
                    <a:cubicBezTo>
                      <a:pt x="16378" y="660"/>
                      <a:pt x="16378" y="660"/>
                      <a:pt x="16378" y="660"/>
                    </a:cubicBezTo>
                    <a:cubicBezTo>
                      <a:pt x="16378" y="4009"/>
                      <a:pt x="16378" y="4009"/>
                      <a:pt x="16378" y="4009"/>
                    </a:cubicBezTo>
                    <a:cubicBezTo>
                      <a:pt x="20710" y="4009"/>
                      <a:pt x="20710" y="4009"/>
                      <a:pt x="20710" y="4009"/>
                    </a:cubicBezTo>
                    <a:lnTo>
                      <a:pt x="20710" y="20940"/>
                    </a:lnTo>
                    <a:close/>
                  </a:path>
                </a:pathLst>
              </a:custGeom>
              <a:solidFill>
                <a:srgbClr val="3790AB"/>
              </a:solidFill>
              <a:ln w="3175" cap="flat">
                <a:solidFill>
                  <a:srgbClr val="2ABFD5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R="40639" algn="ctr" defTabSz="914400">
                  <a:defRPr sz="3000">
                    <a:solidFill>
                      <a:srgbClr val="000000"/>
                    </a:solidFill>
                    <a:uFill>
                      <a:solidFill/>
                    </a:u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89" name="Shape 189"/>
              <p:cNvSpPr/>
              <p:nvPr/>
            </p:nvSpPr>
            <p:spPr>
              <a:xfrm rot="16200000">
                <a:off x="216560" y="68123"/>
                <a:ext cx="114295" cy="1143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0940"/>
                      <a:pt x="0" y="20940"/>
                      <a:pt x="0" y="20940"/>
                    </a:cubicBezTo>
                    <a:cubicBezTo>
                      <a:pt x="0" y="21317"/>
                      <a:pt x="356" y="21600"/>
                      <a:pt x="831" y="21600"/>
                    </a:cubicBezTo>
                    <a:cubicBezTo>
                      <a:pt x="20710" y="21600"/>
                      <a:pt x="20710" y="21600"/>
                      <a:pt x="20710" y="21600"/>
                    </a:cubicBezTo>
                    <a:cubicBezTo>
                      <a:pt x="21185" y="21600"/>
                      <a:pt x="21600" y="21317"/>
                      <a:pt x="21600" y="20940"/>
                    </a:cubicBezTo>
                    <a:cubicBezTo>
                      <a:pt x="21600" y="3679"/>
                      <a:pt x="21600" y="3679"/>
                      <a:pt x="21600" y="3679"/>
                    </a:cubicBezTo>
                    <a:lnTo>
                      <a:pt x="16853" y="0"/>
                    </a:lnTo>
                    <a:close/>
                    <a:moveTo>
                      <a:pt x="20710" y="20940"/>
                    </a:moveTo>
                    <a:cubicBezTo>
                      <a:pt x="831" y="20940"/>
                      <a:pt x="831" y="20940"/>
                      <a:pt x="831" y="20940"/>
                    </a:cubicBezTo>
                    <a:cubicBezTo>
                      <a:pt x="831" y="660"/>
                      <a:pt x="831" y="660"/>
                      <a:pt x="831" y="660"/>
                    </a:cubicBezTo>
                    <a:cubicBezTo>
                      <a:pt x="16378" y="660"/>
                      <a:pt x="16378" y="660"/>
                      <a:pt x="16378" y="660"/>
                    </a:cubicBezTo>
                    <a:cubicBezTo>
                      <a:pt x="16378" y="4009"/>
                      <a:pt x="16378" y="4009"/>
                      <a:pt x="16378" y="4009"/>
                    </a:cubicBezTo>
                    <a:cubicBezTo>
                      <a:pt x="20710" y="4009"/>
                      <a:pt x="20710" y="4009"/>
                      <a:pt x="20710" y="4009"/>
                    </a:cubicBezTo>
                    <a:lnTo>
                      <a:pt x="20710" y="20940"/>
                    </a:lnTo>
                    <a:close/>
                  </a:path>
                </a:pathLst>
              </a:custGeom>
              <a:solidFill>
                <a:srgbClr val="3790AB"/>
              </a:solidFill>
              <a:ln w="3175" cap="flat">
                <a:solidFill>
                  <a:srgbClr val="2ABFD5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R="40639" algn="ctr" defTabSz="914400">
                  <a:defRPr sz="3000">
                    <a:solidFill>
                      <a:srgbClr val="000000"/>
                    </a:solidFill>
                    <a:uFill>
                      <a:solidFill/>
                    </a:u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90" name="Shape 190"/>
              <p:cNvSpPr/>
              <p:nvPr/>
            </p:nvSpPr>
            <p:spPr>
              <a:xfrm rot="16200000">
                <a:off x="376216" y="68123"/>
                <a:ext cx="114296" cy="1143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0940"/>
                      <a:pt x="0" y="20940"/>
                      <a:pt x="0" y="20940"/>
                    </a:cubicBezTo>
                    <a:cubicBezTo>
                      <a:pt x="0" y="21317"/>
                      <a:pt x="356" y="21600"/>
                      <a:pt x="831" y="21600"/>
                    </a:cubicBezTo>
                    <a:cubicBezTo>
                      <a:pt x="20710" y="21600"/>
                      <a:pt x="20710" y="21600"/>
                      <a:pt x="20710" y="21600"/>
                    </a:cubicBezTo>
                    <a:cubicBezTo>
                      <a:pt x="21185" y="21600"/>
                      <a:pt x="21600" y="21317"/>
                      <a:pt x="21600" y="20940"/>
                    </a:cubicBezTo>
                    <a:cubicBezTo>
                      <a:pt x="21600" y="3679"/>
                      <a:pt x="21600" y="3679"/>
                      <a:pt x="21600" y="3679"/>
                    </a:cubicBezTo>
                    <a:lnTo>
                      <a:pt x="16853" y="0"/>
                    </a:lnTo>
                    <a:close/>
                    <a:moveTo>
                      <a:pt x="20710" y="20940"/>
                    </a:moveTo>
                    <a:cubicBezTo>
                      <a:pt x="831" y="20940"/>
                      <a:pt x="831" y="20940"/>
                      <a:pt x="831" y="20940"/>
                    </a:cubicBezTo>
                    <a:cubicBezTo>
                      <a:pt x="831" y="660"/>
                      <a:pt x="831" y="660"/>
                      <a:pt x="831" y="660"/>
                    </a:cubicBezTo>
                    <a:cubicBezTo>
                      <a:pt x="16378" y="660"/>
                      <a:pt x="16378" y="660"/>
                      <a:pt x="16378" y="660"/>
                    </a:cubicBezTo>
                    <a:cubicBezTo>
                      <a:pt x="16378" y="4009"/>
                      <a:pt x="16378" y="4009"/>
                      <a:pt x="16378" y="4009"/>
                    </a:cubicBezTo>
                    <a:cubicBezTo>
                      <a:pt x="20710" y="4009"/>
                      <a:pt x="20710" y="4009"/>
                      <a:pt x="20710" y="4009"/>
                    </a:cubicBezTo>
                    <a:lnTo>
                      <a:pt x="20710" y="20940"/>
                    </a:lnTo>
                    <a:close/>
                  </a:path>
                </a:pathLst>
              </a:custGeom>
              <a:solidFill>
                <a:srgbClr val="3790AB"/>
              </a:solidFill>
              <a:ln w="3175" cap="flat">
                <a:solidFill>
                  <a:srgbClr val="2ABFD5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R="40639" algn="ctr" defTabSz="914400">
                  <a:defRPr sz="3000">
                    <a:solidFill>
                      <a:srgbClr val="000000"/>
                    </a:solidFill>
                    <a:uFill>
                      <a:solidFill/>
                    </a:u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pic>
          <p:nvPicPr>
            <p:cNvPr id="192" name="image11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314449" y="685756"/>
              <a:ext cx="173769" cy="1714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94" name="image1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00550" y="3922712"/>
            <a:ext cx="514352" cy="800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image13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429250" y="3922712"/>
            <a:ext cx="571500" cy="77152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2" name="Group 202"/>
          <p:cNvGrpSpPr/>
          <p:nvPr/>
        </p:nvGrpSpPr>
        <p:grpSpPr>
          <a:xfrm>
            <a:off x="2914650" y="3808410"/>
            <a:ext cx="742950" cy="889402"/>
            <a:chOff x="0" y="-1"/>
            <a:chExt cx="742950" cy="889401"/>
          </a:xfrm>
        </p:grpSpPr>
        <p:grpSp>
          <p:nvGrpSpPr>
            <p:cNvPr id="198" name="Group 198"/>
            <p:cNvGrpSpPr/>
            <p:nvPr/>
          </p:nvGrpSpPr>
          <p:grpSpPr>
            <a:xfrm>
              <a:off x="0" y="-2"/>
              <a:ext cx="742950" cy="889403"/>
              <a:chOff x="0" y="0"/>
              <a:chExt cx="742950" cy="889401"/>
            </a:xfrm>
          </p:grpSpPr>
          <p:pic>
            <p:nvPicPr>
              <p:cNvPr id="196" name="image3.jpeg"/>
              <p:cNvPicPr/>
              <p:nvPr/>
            </p:nvPicPr>
            <p:blipFill>
              <a:blip r:embed="rId6">
                <a:extLst/>
              </a:blip>
              <a:srcRect l="24734" t="6858" r="24280" b="6474"/>
              <a:stretch>
                <a:fillRect/>
              </a:stretch>
            </p:blipFill>
            <p:spPr>
              <a:xfrm>
                <a:off x="0" y="-1"/>
                <a:ext cx="742950" cy="8894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7" name="image4.jpeg"/>
              <p:cNvPicPr/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83303" y="72545"/>
                <a:ext cx="577180" cy="73808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201" name="Group 201"/>
            <p:cNvGrpSpPr/>
            <p:nvPr/>
          </p:nvGrpSpPr>
          <p:grpSpPr>
            <a:xfrm>
              <a:off x="191689" y="400049"/>
              <a:ext cx="379814" cy="342904"/>
              <a:chOff x="0" y="0"/>
              <a:chExt cx="379812" cy="342903"/>
            </a:xfrm>
          </p:grpSpPr>
          <p:sp>
            <p:nvSpPr>
              <p:cNvPr id="199" name="Shape 199"/>
              <p:cNvSpPr/>
              <p:nvPr/>
            </p:nvSpPr>
            <p:spPr>
              <a:xfrm>
                <a:off x="-1" y="-1"/>
                <a:ext cx="379814" cy="342904"/>
              </a:xfrm>
              <a:prstGeom prst="roundRect">
                <a:avLst>
                  <a:gd name="adj" fmla="val 30291"/>
                </a:avLst>
              </a:prstGeom>
              <a:solidFill>
                <a:srgbClr val="FFFFFF"/>
              </a:solidFill>
              <a:ln w="76200" cap="flat">
                <a:solidFill>
                  <a:srgbClr val="197EA4"/>
                </a:solidFill>
                <a:prstDash val="solid"/>
                <a:miter lim="400000"/>
              </a:ln>
              <a:effectLst>
                <a:outerShdw sx="100000" sy="100000" kx="0" ky="0" algn="b" rotWithShape="0" blurRad="50800" dist="0" dir="0">
                  <a:srgbClr val="F5F5F5">
                    <a:alpha val="79998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R="40639" algn="ctr" defTabSz="914400">
                  <a:defRPr sz="3000">
                    <a:solidFill>
                      <a:srgbClr val="000000"/>
                    </a:solidFill>
                    <a:uFill>
                      <a:solidFill/>
                    </a:u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pic>
            <p:nvPicPr>
              <p:cNvPr id="200" name="image11.png"/>
              <p:cNvPicPr/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44554" y="41795"/>
                <a:ext cx="275624" cy="25831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205" name="Group 205"/>
          <p:cNvGrpSpPr/>
          <p:nvPr/>
        </p:nvGrpSpPr>
        <p:grpSpPr>
          <a:xfrm>
            <a:off x="4400548" y="4185840"/>
            <a:ext cx="379813" cy="342903"/>
            <a:chOff x="0" y="0"/>
            <a:chExt cx="379812" cy="342902"/>
          </a:xfrm>
        </p:grpSpPr>
        <p:sp>
          <p:nvSpPr>
            <p:cNvPr id="203" name="Shape 203"/>
            <p:cNvSpPr/>
            <p:nvPr/>
          </p:nvSpPr>
          <p:spPr>
            <a:xfrm>
              <a:off x="-1" y="0"/>
              <a:ext cx="379813" cy="342903"/>
            </a:xfrm>
            <a:prstGeom prst="roundRect">
              <a:avLst>
                <a:gd name="adj" fmla="val 30291"/>
              </a:avLst>
            </a:prstGeom>
            <a:solidFill>
              <a:srgbClr val="FFFFFF"/>
            </a:solidFill>
            <a:ln w="76200" cap="flat">
              <a:solidFill>
                <a:srgbClr val="197EA4"/>
              </a:solidFill>
              <a:prstDash val="solid"/>
              <a:miter lim="400000"/>
            </a:ln>
            <a:effectLst>
              <a:outerShdw sx="100000" sy="100000" kx="0" ky="0" algn="b" rotWithShape="0" blurRad="50800" dist="0" dir="0">
                <a:srgbClr val="F5F5F5">
                  <a:alpha val="79998"/>
                </a:srgbClr>
              </a:outerShdw>
            </a:effectLst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R="40639" algn="ctr" defTabSz="914400">
                <a:defRPr sz="3000">
                  <a:solidFill>
                    <a:srgbClr val="000000"/>
                  </a:solidFill>
                  <a:uFill>
                    <a:solidFill/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pic>
          <p:nvPicPr>
            <p:cNvPr id="204" name="image11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4833" y="41643"/>
              <a:ext cx="275393" cy="2582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8" name="Group 208"/>
          <p:cNvGrpSpPr/>
          <p:nvPr/>
        </p:nvGrpSpPr>
        <p:grpSpPr>
          <a:xfrm>
            <a:off x="5509020" y="4166790"/>
            <a:ext cx="379813" cy="342903"/>
            <a:chOff x="0" y="0"/>
            <a:chExt cx="379812" cy="342902"/>
          </a:xfrm>
        </p:grpSpPr>
        <p:sp>
          <p:nvSpPr>
            <p:cNvPr id="206" name="Shape 206"/>
            <p:cNvSpPr/>
            <p:nvPr/>
          </p:nvSpPr>
          <p:spPr>
            <a:xfrm>
              <a:off x="-1" y="0"/>
              <a:ext cx="379813" cy="342903"/>
            </a:xfrm>
            <a:prstGeom prst="roundRect">
              <a:avLst>
                <a:gd name="adj" fmla="val 30291"/>
              </a:avLst>
            </a:prstGeom>
            <a:solidFill>
              <a:srgbClr val="FFFFFF"/>
            </a:solidFill>
            <a:ln w="76200" cap="flat">
              <a:solidFill>
                <a:srgbClr val="197EA4"/>
              </a:solidFill>
              <a:prstDash val="solid"/>
              <a:miter lim="400000"/>
            </a:ln>
            <a:effectLst>
              <a:outerShdw sx="100000" sy="100000" kx="0" ky="0" algn="b" rotWithShape="0" blurRad="50800" dist="0" dir="0">
                <a:srgbClr val="F5F5F5">
                  <a:alpha val="79998"/>
                </a:srgbClr>
              </a:outerShdw>
            </a:effectLst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R="40639" algn="ctr" defTabSz="914400">
                <a:defRPr sz="3000">
                  <a:solidFill>
                    <a:srgbClr val="000000"/>
                  </a:solidFill>
                  <a:uFill>
                    <a:solidFill/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pic>
          <p:nvPicPr>
            <p:cNvPr id="207" name="image11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4833" y="41643"/>
              <a:ext cx="275393" cy="2582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9" name="Shape 209"/>
          <p:cNvSpPr/>
          <p:nvPr/>
        </p:nvSpPr>
        <p:spPr>
          <a:xfrm>
            <a:off x="3086100" y="4729162"/>
            <a:ext cx="298132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R="40639" indent="40639" algn="ctr" defTabSz="914400">
              <a:defRPr b="1" sz="1400">
                <a:solidFill>
                  <a:srgbClr val="2E2E2C"/>
                </a:solidFill>
                <a:uFill>
                  <a:solidFill>
                    <a:srgbClr val="197EA4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1400">
                <a:solidFill>
                  <a:srgbClr val="2E2E2C"/>
                </a:solidFill>
                <a:uFill>
                  <a:solidFill>
                    <a:srgbClr val="197EA4"/>
                  </a:solidFill>
                </a:uFill>
              </a:rPr>
              <a:t>Couchbase Lite for iOS and Android</a:t>
            </a:r>
          </a:p>
        </p:txBody>
      </p:sp>
      <p:sp>
        <p:nvSpPr>
          <p:cNvPr id="210" name="Shape 210"/>
          <p:cNvSpPr/>
          <p:nvPr/>
        </p:nvSpPr>
        <p:spPr>
          <a:xfrm>
            <a:off x="3657599" y="2265361"/>
            <a:ext cx="2027" cy="149764"/>
          </a:xfrm>
          <a:prstGeom prst="line">
            <a:avLst/>
          </a:prstGeom>
          <a:ln w="25400">
            <a:solidFill>
              <a:srgbClr val="505050"/>
            </a:solidFill>
            <a:round/>
            <a:headEnd type="triangle"/>
            <a:tailEnd type="triangle"/>
          </a:ln>
        </p:spPr>
        <p:txBody>
          <a:bodyPr lIns="34289" tIns="34289" rIns="34289" bIns="34289"/>
          <a:lstStyle/>
          <a:p>
            <a:pPr lvl="0">
              <a:defRPr sz="900">
                <a:solidFill>
                  <a:srgbClr val="000000"/>
                </a:solidFill>
              </a:defRPr>
            </a:pPr>
          </a:p>
        </p:txBody>
      </p:sp>
      <p:sp>
        <p:nvSpPr>
          <p:cNvPr id="211" name="Shape 211"/>
          <p:cNvSpPr/>
          <p:nvPr/>
        </p:nvSpPr>
        <p:spPr>
          <a:xfrm>
            <a:off x="3996927" y="2265361"/>
            <a:ext cx="2027" cy="149764"/>
          </a:xfrm>
          <a:prstGeom prst="line">
            <a:avLst/>
          </a:prstGeom>
          <a:ln w="25400">
            <a:solidFill>
              <a:srgbClr val="505050"/>
            </a:solidFill>
            <a:round/>
            <a:headEnd type="triangle"/>
            <a:tailEnd type="triangle"/>
          </a:ln>
        </p:spPr>
        <p:txBody>
          <a:bodyPr lIns="34289" tIns="34289" rIns="34289" bIns="34289"/>
          <a:lstStyle/>
          <a:p>
            <a:pPr lvl="0">
              <a:defRPr sz="900">
                <a:solidFill>
                  <a:srgbClr val="000000"/>
                </a:solidFill>
              </a:defRPr>
            </a:pPr>
          </a:p>
        </p:txBody>
      </p:sp>
      <p:sp>
        <p:nvSpPr>
          <p:cNvPr id="212" name="Shape 212"/>
          <p:cNvSpPr/>
          <p:nvPr/>
        </p:nvSpPr>
        <p:spPr>
          <a:xfrm>
            <a:off x="4968477" y="2265361"/>
            <a:ext cx="2027" cy="149764"/>
          </a:xfrm>
          <a:prstGeom prst="line">
            <a:avLst/>
          </a:prstGeom>
          <a:ln w="25400">
            <a:solidFill>
              <a:srgbClr val="505050"/>
            </a:solidFill>
            <a:round/>
            <a:headEnd type="triangle"/>
            <a:tailEnd type="triangle"/>
          </a:ln>
        </p:spPr>
        <p:txBody>
          <a:bodyPr lIns="34289" tIns="34289" rIns="34289" bIns="34289"/>
          <a:lstStyle/>
          <a:p>
            <a:pPr lvl="0">
              <a:defRPr sz="900">
                <a:solidFill>
                  <a:srgbClr val="000000"/>
                </a:solidFill>
              </a:defRPr>
            </a:pPr>
          </a:p>
        </p:txBody>
      </p:sp>
      <p:sp>
        <p:nvSpPr>
          <p:cNvPr id="213" name="Shape 213"/>
          <p:cNvSpPr/>
          <p:nvPr/>
        </p:nvSpPr>
        <p:spPr>
          <a:xfrm>
            <a:off x="5257799" y="2265361"/>
            <a:ext cx="2027" cy="149764"/>
          </a:xfrm>
          <a:prstGeom prst="line">
            <a:avLst/>
          </a:prstGeom>
          <a:ln w="25400">
            <a:solidFill>
              <a:srgbClr val="505050"/>
            </a:solidFill>
            <a:round/>
            <a:headEnd type="triangle"/>
            <a:tailEnd type="triangle"/>
          </a:ln>
        </p:spPr>
        <p:txBody>
          <a:bodyPr lIns="34289" tIns="34289" rIns="34289" bIns="34289"/>
          <a:lstStyle/>
          <a:p>
            <a:pPr lvl="0">
              <a:defRPr sz="900">
                <a:solidFill>
                  <a:srgbClr val="000000"/>
                </a:solidFill>
              </a:defRPr>
            </a:pPr>
          </a:p>
        </p:txBody>
      </p:sp>
      <p:sp>
        <p:nvSpPr>
          <p:cNvPr id="214" name="Shape 214"/>
          <p:cNvSpPr/>
          <p:nvPr/>
        </p:nvSpPr>
        <p:spPr>
          <a:xfrm>
            <a:off x="5539977" y="2265361"/>
            <a:ext cx="2027" cy="149764"/>
          </a:xfrm>
          <a:prstGeom prst="line">
            <a:avLst/>
          </a:prstGeom>
          <a:ln w="25400">
            <a:solidFill>
              <a:srgbClr val="505050"/>
            </a:solidFill>
            <a:round/>
            <a:headEnd type="triangle"/>
            <a:tailEnd type="triangle"/>
          </a:ln>
        </p:spPr>
        <p:txBody>
          <a:bodyPr lIns="34289" tIns="34289" rIns="34289" bIns="34289"/>
          <a:lstStyle/>
          <a:p>
            <a:pPr lvl="0">
              <a:defRPr sz="900">
                <a:solidFill>
                  <a:srgbClr val="000000"/>
                </a:solidFill>
              </a:defRPr>
            </a:pPr>
          </a:p>
        </p:txBody>
      </p:sp>
      <p:sp>
        <p:nvSpPr>
          <p:cNvPr id="215" name="Shape 215"/>
          <p:cNvSpPr/>
          <p:nvPr/>
        </p:nvSpPr>
        <p:spPr>
          <a:xfrm flipH="1">
            <a:off x="3286125" y="3430984"/>
            <a:ext cx="171451" cy="377430"/>
          </a:xfrm>
          <a:prstGeom prst="line">
            <a:avLst/>
          </a:prstGeom>
          <a:ln w="25400">
            <a:solidFill>
              <a:srgbClr val="4D4D4D"/>
            </a:solidFill>
            <a:round/>
            <a:headEnd type="triangle"/>
            <a:tailEnd type="triangle"/>
          </a:ln>
          <a:effectLst>
            <a:outerShdw sx="100000" sy="100000" kx="0" ky="0" algn="b" rotWithShape="0" blurRad="25400" dist="12700" dir="5400000">
              <a:srgbClr val="929292">
                <a:alpha val="37998"/>
              </a:srgbClr>
            </a:outerShdw>
          </a:effectLst>
        </p:spPr>
        <p:txBody>
          <a:bodyPr lIns="34289" tIns="34289" rIns="34289" bIns="34289"/>
          <a:lstStyle/>
          <a:p>
            <a:pPr lvl="0">
              <a:defRPr sz="900">
                <a:solidFill>
                  <a:srgbClr val="000000"/>
                </a:solidFill>
              </a:defRPr>
            </a:pPr>
          </a:p>
        </p:txBody>
      </p:sp>
      <p:sp>
        <p:nvSpPr>
          <p:cNvPr id="216" name="Shape 216"/>
          <p:cNvSpPr/>
          <p:nvPr/>
        </p:nvSpPr>
        <p:spPr>
          <a:xfrm>
            <a:off x="3943349" y="3465511"/>
            <a:ext cx="514351" cy="457203"/>
          </a:xfrm>
          <a:prstGeom prst="line">
            <a:avLst/>
          </a:prstGeom>
          <a:ln w="25400">
            <a:solidFill>
              <a:srgbClr val="4D4D4D"/>
            </a:solidFill>
            <a:round/>
            <a:headEnd type="triangle"/>
            <a:tailEnd type="triangle"/>
          </a:ln>
          <a:effectLst>
            <a:outerShdw sx="100000" sy="100000" kx="0" ky="0" algn="b" rotWithShape="0" blurRad="25400" dist="12700" dir="5400000">
              <a:srgbClr val="929292">
                <a:alpha val="37998"/>
              </a:srgbClr>
            </a:outerShdw>
          </a:effectLst>
        </p:spPr>
        <p:txBody>
          <a:bodyPr lIns="34289" tIns="34289" rIns="34289" bIns="34289"/>
          <a:lstStyle/>
          <a:p>
            <a:pPr lvl="0">
              <a:defRPr sz="900">
                <a:solidFill>
                  <a:srgbClr val="000000"/>
                </a:solidFill>
              </a:defRPr>
            </a:pPr>
          </a:p>
        </p:txBody>
      </p:sp>
      <p:sp>
        <p:nvSpPr>
          <p:cNvPr id="217" name="Shape 217"/>
          <p:cNvSpPr/>
          <p:nvPr/>
        </p:nvSpPr>
        <p:spPr>
          <a:xfrm>
            <a:off x="5400674" y="3430984"/>
            <a:ext cx="200027" cy="491730"/>
          </a:xfrm>
          <a:prstGeom prst="line">
            <a:avLst/>
          </a:prstGeom>
          <a:ln w="25400">
            <a:solidFill>
              <a:srgbClr val="4D4D4D"/>
            </a:solidFill>
            <a:round/>
            <a:headEnd type="triangle"/>
            <a:tailEnd type="triangle"/>
          </a:ln>
          <a:effectLst>
            <a:outerShdw sx="100000" sy="100000" kx="0" ky="0" algn="b" rotWithShape="0" blurRad="25400" dist="12700" dir="5400000">
              <a:srgbClr val="929292">
                <a:alpha val="37998"/>
              </a:srgbClr>
            </a:outerShdw>
          </a:effectLst>
        </p:spPr>
        <p:txBody>
          <a:bodyPr lIns="34289" tIns="34289" rIns="34289" bIns="34289"/>
          <a:lstStyle/>
          <a:p>
            <a:pPr lvl="0">
              <a:defRPr sz="900">
                <a:solidFill>
                  <a:srgbClr val="000000"/>
                </a:solidFill>
              </a:defRPr>
            </a:pPr>
          </a:p>
        </p:txBody>
      </p:sp>
      <p:grpSp>
        <p:nvGrpSpPr>
          <p:cNvPr id="221" name="Group 221"/>
          <p:cNvGrpSpPr/>
          <p:nvPr/>
        </p:nvGrpSpPr>
        <p:grpSpPr>
          <a:xfrm>
            <a:off x="774700" y="1130300"/>
            <a:ext cx="1613299" cy="556025"/>
            <a:chOff x="0" y="0"/>
            <a:chExt cx="1613298" cy="556024"/>
          </a:xfrm>
        </p:grpSpPr>
        <p:sp>
          <p:nvSpPr>
            <p:cNvPr id="218" name="Shape 218"/>
            <p:cNvSpPr/>
            <p:nvPr/>
          </p:nvSpPr>
          <p:spPr>
            <a:xfrm>
              <a:off x="0" y="0"/>
              <a:ext cx="107158" cy="556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25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38100" cap="rnd">
              <a:solidFill>
                <a:srgbClr val="197EA4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R="40639" algn="ctr" defTabSz="914400">
                <a:defRPr sz="3000">
                  <a:solidFill>
                    <a:srgbClr val="000000"/>
                  </a:solidFill>
                  <a:uFill>
                    <a:solidFill/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19" name="Shape 219"/>
            <p:cNvSpPr/>
            <p:nvPr/>
          </p:nvSpPr>
          <p:spPr>
            <a:xfrm>
              <a:off x="99205" y="114310"/>
              <a:ext cx="1403509" cy="266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R="40639" indent="40639" algn="ctr" defTabSz="914400">
                <a:lnSpc>
                  <a:spcPct val="80000"/>
                </a:lnSpc>
                <a:defRPr b="1">
                  <a:solidFill>
                    <a:srgbClr val="000000"/>
                  </a:solidFill>
                  <a:uFill>
                    <a:solidFill/>
                  </a:u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 lvl="0">
                <a:defRPr b="0">
                  <a:uFillTx/>
                </a:defRPr>
              </a:pPr>
              <a:r>
                <a:rPr b="1">
                  <a:uFill>
                    <a:solidFill/>
                  </a:uFill>
                </a:rPr>
                <a:t>On Premise</a:t>
              </a:r>
            </a:p>
          </p:txBody>
        </p:sp>
        <p:sp>
          <p:nvSpPr>
            <p:cNvPr id="220" name="Shape 220"/>
            <p:cNvSpPr/>
            <p:nvPr/>
          </p:nvSpPr>
          <p:spPr>
            <a:xfrm flipH="1">
              <a:off x="1496615" y="0"/>
              <a:ext cx="116684" cy="556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25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38100" cap="rnd">
              <a:solidFill>
                <a:srgbClr val="197EA4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R="40639" algn="ctr" defTabSz="914400">
                <a:defRPr sz="3000">
                  <a:solidFill>
                    <a:srgbClr val="000000"/>
                  </a:solidFill>
                  <a:uFill>
                    <a:solidFill/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25" name="Group 225"/>
          <p:cNvGrpSpPr/>
          <p:nvPr/>
        </p:nvGrpSpPr>
        <p:grpSpPr>
          <a:xfrm>
            <a:off x="6470251" y="1130300"/>
            <a:ext cx="1612112" cy="556025"/>
            <a:chOff x="0" y="0"/>
            <a:chExt cx="1612110" cy="556024"/>
          </a:xfrm>
        </p:grpSpPr>
        <p:sp>
          <p:nvSpPr>
            <p:cNvPr id="222" name="Shape 222"/>
            <p:cNvSpPr/>
            <p:nvPr/>
          </p:nvSpPr>
          <p:spPr>
            <a:xfrm>
              <a:off x="-1" y="0"/>
              <a:ext cx="107159" cy="556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25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38100" cap="rnd">
              <a:solidFill>
                <a:srgbClr val="197EA4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R="40639" algn="ctr" defTabSz="914400">
                <a:defRPr sz="3000">
                  <a:solidFill>
                    <a:srgbClr val="000000"/>
                  </a:solidFill>
                  <a:uFill>
                    <a:solidFill/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23" name="Shape 223"/>
            <p:cNvSpPr/>
            <p:nvPr/>
          </p:nvSpPr>
          <p:spPr>
            <a:xfrm>
              <a:off x="85436" y="114310"/>
              <a:ext cx="1430521" cy="266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R="40639" indent="40639" algn="ctr" defTabSz="914400">
                <a:lnSpc>
                  <a:spcPct val="80000"/>
                </a:lnSpc>
                <a:defRPr b="1">
                  <a:solidFill>
                    <a:srgbClr val="000000"/>
                  </a:solidFill>
                  <a:uFill>
                    <a:solidFill/>
                  </a:u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 lvl="0">
                <a:defRPr b="0">
                  <a:uFillTx/>
                </a:defRPr>
              </a:pPr>
              <a:r>
                <a:rPr b="1">
                  <a:uFill>
                    <a:solidFill/>
                  </a:uFill>
                </a:rPr>
                <a:t>In the cloud</a:t>
              </a:r>
            </a:p>
          </p:txBody>
        </p:sp>
        <p:sp>
          <p:nvSpPr>
            <p:cNvPr id="224" name="Shape 224"/>
            <p:cNvSpPr/>
            <p:nvPr/>
          </p:nvSpPr>
          <p:spPr>
            <a:xfrm flipH="1">
              <a:off x="1495426" y="0"/>
              <a:ext cx="116685" cy="556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25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38100" cap="rnd">
              <a:solidFill>
                <a:srgbClr val="197EA4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R="40639" algn="ctr" defTabSz="914400">
                <a:defRPr sz="3000">
                  <a:solidFill>
                    <a:srgbClr val="000000"/>
                  </a:solidFill>
                  <a:uFill>
                    <a:solidFill/>
                  </a:u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nodeType="afterEffect" presetClass="entr" presetSubtype="4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0" dur="2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100"/>
                            </p:stCondLst>
                            <p:childTnLst>
                              <p:par>
                                <p:cTn id="12" nodeType="afterEffect" presetClass="entr" presetSubtype="4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4" dur="2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after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after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afterEffect" presetClass="entr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afterEffect" presetClass="entr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afterEffect" presetClass="entr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afterEffect" presetClass="entr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presetClass="entr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afterEffect" presetClass="entr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afterEffect" presetClass="entr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afterEffect" presetClass="entr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afterEffect" presetClass="entr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afterEffect" presetClass="entr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afterEffect" presetClass="entr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afterEffect" presetClass="entr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afterEffect" presetClass="entr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3" grpId="9"/>
      <p:bldP build="whole" bldLvl="1" animBg="1" rev="0" advAuto="0" spid="216" grpId="18"/>
      <p:bldP build="whole" bldLvl="1" animBg="1" rev="0" advAuto="0" spid="217" grpId="19"/>
      <p:bldP build="whole" bldLvl="1" animBg="1" rev="0" advAuto="0" spid="208" grpId="15"/>
      <p:bldP build="whole" bldLvl="1" animBg="1" rev="0" advAuto="0" spid="202" grpId="13"/>
      <p:bldP build="whole" bldLvl="1" animBg="1" rev="0" advAuto="0" spid="172" grpId="4"/>
      <p:bldP build="whole" bldLvl="1" animBg="1" rev="0" advAuto="0" spid="212" grpId="8"/>
      <p:bldP build="whole" bldLvl="1" animBg="1" rev="0" advAuto="0" spid="195" grpId="12"/>
      <p:bldP build="whole" bldLvl="1" animBg="1" rev="0" advAuto="0" spid="194" grpId="11"/>
      <p:bldP build="whole" bldLvl="1" animBg="1" rev="0" advAuto="0" spid="193" grpId="5"/>
      <p:bldP build="whole" bldLvl="1" animBg="1" rev="0" advAuto="0" spid="205" grpId="14"/>
      <p:bldP build="whole" bldLvl="1" animBg="1" rev="0" advAuto="0" spid="209" grpId="16"/>
      <p:bldP build="whole" bldLvl="1" animBg="1" rev="0" advAuto="0" spid="214" grpId="10"/>
      <p:bldP build="whole" bldLvl="1" animBg="1" rev="0" advAuto="0" spid="221" grpId="2"/>
      <p:bldP build="whole" bldLvl="1" animBg="1" rev="0" advAuto="0" spid="210" grpId="6"/>
      <p:bldP build="whole" bldLvl="1" animBg="1" rev="0" advAuto="0" spid="225" grpId="3"/>
      <p:bldP build="whole" bldLvl="1" animBg="1" rev="0" advAuto="0" spid="211" grpId="7"/>
      <p:bldP build="whole" bldLvl="1" animBg="1" rev="0" advAuto="0" spid="215" grpId="17"/>
      <p:bldP build="whole" bldLvl="1" animBg="1" rev="0" advAuto="0" spid="111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uFill>
                  <a:solidFill>
                    <a:srgbClr val="197EA4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900">
                <a:solidFill>
                  <a:srgbClr val="FFFFFF"/>
                </a:solidFill>
                <a:uFill>
                  <a:solidFill>
                    <a:srgbClr val="197EA4"/>
                  </a:solidFill>
                </a:uFill>
              </a:rPr>
              <a:t>Questions?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56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Shape 858"/>
          <p:cNvSpPr/>
          <p:nvPr>
            <p:ph type="title"/>
          </p:nvPr>
        </p:nvSpPr>
        <p:spPr>
          <a:xfrm>
            <a:off x="466344" y="18288"/>
            <a:ext cx="7998595" cy="85725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defRPr b="1" spc="0" sz="28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Title and Bullets</a:t>
            </a:r>
          </a:p>
        </p:txBody>
      </p:sp>
      <p:sp>
        <p:nvSpPr>
          <p:cNvPr id="859" name="Shape 859"/>
          <p:cNvSpPr/>
          <p:nvPr>
            <p:ph type="body" idx="1"/>
          </p:nvPr>
        </p:nvSpPr>
        <p:spPr>
          <a:xfrm>
            <a:off x="457199" y="1096471"/>
            <a:ext cx="8007740" cy="339447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259840" indent="-259840" defTabSz="425194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1E1C1C"/>
                </a:solidFill>
              </a:rPr>
              <a:t>First Level Bullet</a:t>
            </a:r>
            <a:endParaRPr sz="2200"/>
          </a:p>
          <a:p>
            <a:pPr lvl="1" marL="447178" indent="-234580" defTabSz="425194">
              <a:buFont typeface="Arial"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E1C1C"/>
                </a:solidFill>
              </a:rPr>
              <a:t>Second Level Bullet</a:t>
            </a:r>
            <a:endParaRPr sz="2000"/>
          </a:p>
          <a:p>
            <a:pPr lvl="1" marL="423720" indent="-211121" defTabSz="425194">
              <a:buFont typeface="Arial"/>
              <a:defRPr sz="1800">
                <a:solidFill>
                  <a:srgbClr val="000000"/>
                </a:solidFill>
              </a:defRPr>
            </a:pPr>
            <a:endParaRPr sz="2000"/>
          </a:p>
          <a:p>
            <a:pPr lvl="0" marL="259840" indent="-259840" defTabSz="425194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1E1C1C"/>
                </a:solidFill>
              </a:rPr>
              <a:t>First Level Bullet</a:t>
            </a:r>
            <a:endParaRPr sz="2200"/>
          </a:p>
          <a:p>
            <a:pPr lvl="1" marL="447178" indent="-234580" defTabSz="425194">
              <a:buFont typeface="Arial"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E1C1C"/>
                </a:solidFill>
              </a:rPr>
              <a:t>Second Level Bullet</a:t>
            </a:r>
            <a:endParaRPr sz="2000"/>
          </a:p>
          <a:p>
            <a:pPr lvl="1" marL="423720" indent="-211121" defTabSz="425194">
              <a:buFont typeface="Arial"/>
              <a:defRPr sz="1800">
                <a:solidFill>
                  <a:srgbClr val="000000"/>
                </a:solidFill>
              </a:defRPr>
            </a:pPr>
            <a:endParaRPr sz="2000"/>
          </a:p>
          <a:p>
            <a:pPr lvl="0" marL="259840" indent="-259840" defTabSz="425194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1E1C1C"/>
                </a:solidFill>
              </a:rPr>
              <a:t>First Level Bullet</a:t>
            </a:r>
            <a:endParaRPr sz="2200"/>
          </a:p>
          <a:p>
            <a:pPr lvl="1" marL="447178" indent="-234580" defTabSz="425194">
              <a:buFont typeface="Arial"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E1C1C"/>
                </a:solidFill>
              </a:rPr>
              <a:t>Second Level Bullet</a:t>
            </a:r>
            <a:endParaRPr sz="2000"/>
          </a:p>
          <a:p>
            <a:pPr lvl="1" marL="423720" indent="-211121" defTabSz="425194">
              <a:buFont typeface="Arial"/>
              <a:defRPr sz="1800">
                <a:solidFill>
                  <a:srgbClr val="000000"/>
                </a:solidFill>
              </a:defRPr>
            </a:pPr>
            <a:endParaRPr sz="2000"/>
          </a:p>
          <a:p>
            <a:pPr lvl="0" marL="259840" indent="-259840" defTabSz="425194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1E1C1C"/>
                </a:solidFill>
              </a:rPr>
              <a:t>First Level Bullet</a:t>
            </a:r>
            <a:endParaRPr sz="2200"/>
          </a:p>
          <a:p>
            <a:pPr lvl="1" marL="447178" indent="-234580" defTabSz="425194">
              <a:buFont typeface="Arial"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E1C1C"/>
                </a:solidFill>
              </a:rPr>
              <a:t>Second Level Bullet</a:t>
            </a:r>
          </a:p>
        </p:txBody>
      </p:sp>
      <p:sp>
        <p:nvSpPr>
          <p:cNvPr id="860" name="Shape 860"/>
          <p:cNvSpPr/>
          <p:nvPr>
            <p:ph type="sldNum" sz="quarter" idx="2"/>
          </p:nvPr>
        </p:nvSpPr>
        <p:spPr>
          <a:xfrm>
            <a:off x="8229600" y="4703762"/>
            <a:ext cx="740664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Shape 862"/>
          <p:cNvSpPr/>
          <p:nvPr>
            <p:ph type="title"/>
          </p:nvPr>
        </p:nvSpPr>
        <p:spPr>
          <a:xfrm>
            <a:off x="466344" y="18288"/>
            <a:ext cx="7998595" cy="85725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defRPr b="1" spc="0" sz="28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Tables</a:t>
            </a:r>
          </a:p>
        </p:txBody>
      </p:sp>
      <p:sp>
        <p:nvSpPr>
          <p:cNvPr id="863" name="Shape 863"/>
          <p:cNvSpPr/>
          <p:nvPr>
            <p:ph type="sldNum" sz="quarter" idx="2"/>
          </p:nvPr>
        </p:nvSpPr>
        <p:spPr>
          <a:xfrm>
            <a:off x="8229600" y="4703762"/>
            <a:ext cx="740664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graphicFrame>
        <p:nvGraphicFramePr>
          <p:cNvPr id="864" name="Table 864"/>
          <p:cNvGraphicFramePr/>
          <p:nvPr/>
        </p:nvGraphicFramePr>
        <p:xfrm>
          <a:off x="1524000" y="1805102"/>
          <a:ext cx="6096000" cy="243631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406052"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Helvetica"/>
                        </a:rPr>
                        <a:t>HEADING 1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Helvetica"/>
                        </a:rPr>
                        <a:t>HEADING 2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Helvetica"/>
                        </a:rPr>
                        <a:t>HEADING 3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Helvetica"/>
                        </a:rPr>
                        <a:t>HEADING 4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Helvetica"/>
                        </a:rPr>
                        <a:t>HEADING 5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406052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Helvetica"/>
                        </a:rPr>
                        <a:t>Data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Helvetica"/>
                        </a:rPr>
                        <a:t>Data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Helvetica"/>
                        </a:rPr>
                        <a:t>Data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Helvetica"/>
                        </a:rPr>
                        <a:t>Data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Helvetica"/>
                        </a:rPr>
                        <a:t>Data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406052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Helvetica"/>
                        </a:rPr>
                        <a:t>Data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Helvetica"/>
                        </a:rPr>
                        <a:t>Data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Helvetica"/>
                        </a:rPr>
                        <a:t>Data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Helvetica"/>
                        </a:rPr>
                        <a:t>Data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Helvetica"/>
                        </a:rPr>
                        <a:t>Data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406052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Helvetica"/>
                        </a:rPr>
                        <a:t>Data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Helvetica"/>
                        </a:rPr>
                        <a:t>Data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Helvetica"/>
                        </a:rPr>
                        <a:t>Data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Helvetica"/>
                        </a:rPr>
                        <a:t>Data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Helvetica"/>
                        </a:rPr>
                        <a:t>Data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406052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Helvetica"/>
                        </a:rPr>
                        <a:t>Data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Helvetica"/>
                        </a:rPr>
                        <a:t>Data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Helvetica"/>
                        </a:rPr>
                        <a:t>Data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Helvetica"/>
                        </a:rPr>
                        <a:t>Data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Helvetica"/>
                        </a:rPr>
                        <a:t>Data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406052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Helvetica"/>
                        </a:rPr>
                        <a:t>Data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Helvetica"/>
                        </a:rPr>
                        <a:t>Data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Helvetica"/>
                        </a:rPr>
                        <a:t>Data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Helvetica"/>
                        </a:rPr>
                        <a:t>Data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Helvetica"/>
                        </a:rPr>
                        <a:t>Data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Shape 866"/>
          <p:cNvSpPr/>
          <p:nvPr>
            <p:ph type="title"/>
          </p:nvPr>
        </p:nvSpPr>
        <p:spPr>
          <a:xfrm>
            <a:off x="466344" y="18288"/>
            <a:ext cx="7998595" cy="85725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defRPr b="1" spc="0" sz="28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Title and Text</a:t>
            </a:r>
          </a:p>
        </p:txBody>
      </p:sp>
      <p:sp>
        <p:nvSpPr>
          <p:cNvPr id="867" name="Shape 867"/>
          <p:cNvSpPr/>
          <p:nvPr>
            <p:ph type="body" idx="1"/>
          </p:nvPr>
        </p:nvSpPr>
        <p:spPr>
          <a:xfrm>
            <a:off x="457199" y="1096471"/>
            <a:ext cx="8007740" cy="339447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E1C1C"/>
                </a:solidFill>
              </a:rPr>
              <a:t>Lorem ipsum dolor sit amet, consectetur adipiscing elit. Donec risus purus, tempus in quis, ultricies eu diam. Donec convallis enim in mi lacinia, id viverra neque pretium. Phasellus et.</a:t>
            </a:r>
          </a:p>
        </p:txBody>
      </p:sp>
      <p:sp>
        <p:nvSpPr>
          <p:cNvPr id="868" name="Shape 868"/>
          <p:cNvSpPr/>
          <p:nvPr>
            <p:ph type="sldNum" sz="quarter" idx="2"/>
          </p:nvPr>
        </p:nvSpPr>
        <p:spPr>
          <a:xfrm>
            <a:off x="8229600" y="4703762"/>
            <a:ext cx="740664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/>
          <p:nvPr>
            <p:ph type="title"/>
          </p:nvPr>
        </p:nvSpPr>
        <p:spPr>
          <a:xfrm>
            <a:off x="466344" y="18288"/>
            <a:ext cx="7998595" cy="85725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defRPr b="1" spc="0" sz="28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Couchbase Colors for Office*</a:t>
            </a:r>
          </a:p>
        </p:txBody>
      </p:sp>
      <p:sp>
        <p:nvSpPr>
          <p:cNvPr id="871" name="Shape 871"/>
          <p:cNvSpPr/>
          <p:nvPr>
            <p:ph type="sldNum" sz="quarter" idx="2"/>
          </p:nvPr>
        </p:nvSpPr>
        <p:spPr>
          <a:xfrm>
            <a:off x="8229600" y="4703762"/>
            <a:ext cx="740664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sp>
        <p:nvSpPr>
          <p:cNvPr id="872" name="Shape 872"/>
          <p:cNvSpPr/>
          <p:nvPr/>
        </p:nvSpPr>
        <p:spPr>
          <a:xfrm>
            <a:off x="583692" y="1688193"/>
            <a:ext cx="733554" cy="7335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E1C1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pPr>
          </a:p>
        </p:txBody>
      </p:sp>
      <p:sp>
        <p:nvSpPr>
          <p:cNvPr id="873" name="Shape 873"/>
          <p:cNvSpPr/>
          <p:nvPr/>
        </p:nvSpPr>
        <p:spPr>
          <a:xfrm>
            <a:off x="1897809" y="1688193"/>
            <a:ext cx="733554" cy="7335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BB2E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pPr>
          </a:p>
        </p:txBody>
      </p:sp>
      <p:sp>
        <p:nvSpPr>
          <p:cNvPr id="874" name="Shape 874"/>
          <p:cNvSpPr/>
          <p:nvPr/>
        </p:nvSpPr>
        <p:spPr>
          <a:xfrm>
            <a:off x="3211925" y="1688193"/>
            <a:ext cx="733554" cy="7335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4012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pPr>
          </a:p>
        </p:txBody>
      </p:sp>
      <p:sp>
        <p:nvSpPr>
          <p:cNvPr id="875" name="Shape 875"/>
          <p:cNvSpPr/>
          <p:nvPr/>
        </p:nvSpPr>
        <p:spPr>
          <a:xfrm>
            <a:off x="4526043" y="1688193"/>
            <a:ext cx="733554" cy="7335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D4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pPr>
          </a:p>
        </p:txBody>
      </p:sp>
      <p:sp>
        <p:nvSpPr>
          <p:cNvPr id="876" name="Shape 876"/>
          <p:cNvSpPr/>
          <p:nvPr/>
        </p:nvSpPr>
        <p:spPr>
          <a:xfrm>
            <a:off x="5840159" y="1688193"/>
            <a:ext cx="733554" cy="7335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65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pPr>
          </a:p>
        </p:txBody>
      </p:sp>
      <p:sp>
        <p:nvSpPr>
          <p:cNvPr id="877" name="Shape 877"/>
          <p:cNvSpPr/>
          <p:nvPr/>
        </p:nvSpPr>
        <p:spPr>
          <a:xfrm>
            <a:off x="7154278" y="1688193"/>
            <a:ext cx="733554" cy="7335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FEFE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pPr>
          </a:p>
        </p:txBody>
      </p:sp>
      <p:sp>
        <p:nvSpPr>
          <p:cNvPr id="878" name="Shape 878"/>
          <p:cNvSpPr/>
          <p:nvPr/>
        </p:nvSpPr>
        <p:spPr>
          <a:xfrm>
            <a:off x="583702" y="2524417"/>
            <a:ext cx="643157" cy="929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rPr>
              <a:t>R: 30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rPr>
              <a:t>G: 28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rPr>
              <a:t>B: 28</a:t>
            </a:r>
          </a:p>
        </p:txBody>
      </p:sp>
      <p:sp>
        <p:nvSpPr>
          <p:cNvPr id="879" name="Shape 879"/>
          <p:cNvSpPr/>
          <p:nvPr/>
        </p:nvSpPr>
        <p:spPr>
          <a:xfrm>
            <a:off x="1897819" y="2524417"/>
            <a:ext cx="630747" cy="838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rPr>
              <a:t>R: 27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rPr>
              <a:t>G: 178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rPr>
              <a:t>B: 226</a:t>
            </a:r>
          </a:p>
        </p:txBody>
      </p:sp>
      <p:sp>
        <p:nvSpPr>
          <p:cNvPr id="880" name="Shape 880"/>
          <p:cNvSpPr/>
          <p:nvPr/>
        </p:nvSpPr>
        <p:spPr>
          <a:xfrm>
            <a:off x="3211934" y="2524417"/>
            <a:ext cx="732455" cy="929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rPr>
              <a:t>R: 228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rPr>
              <a:t>G: 1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rPr>
              <a:t>B: 33</a:t>
            </a:r>
          </a:p>
        </p:txBody>
      </p:sp>
      <p:sp>
        <p:nvSpPr>
          <p:cNvPr id="881" name="Shape 881"/>
          <p:cNvSpPr/>
          <p:nvPr/>
        </p:nvSpPr>
        <p:spPr>
          <a:xfrm>
            <a:off x="4526053" y="2524417"/>
            <a:ext cx="744732" cy="929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rPr>
              <a:t>R: 255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rPr>
              <a:t>G: 212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rPr>
              <a:t>B: 0</a:t>
            </a:r>
          </a:p>
        </p:txBody>
      </p:sp>
      <p:sp>
        <p:nvSpPr>
          <p:cNvPr id="882" name="Shape 882"/>
          <p:cNvSpPr/>
          <p:nvPr/>
        </p:nvSpPr>
        <p:spPr>
          <a:xfrm>
            <a:off x="5840169" y="2524417"/>
            <a:ext cx="731114" cy="929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rPr>
              <a:t>R: 255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rPr>
              <a:t>G: 101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rPr>
              <a:t>B: 0</a:t>
            </a:r>
          </a:p>
        </p:txBody>
      </p:sp>
      <p:sp>
        <p:nvSpPr>
          <p:cNvPr id="883" name="Shape 883"/>
          <p:cNvSpPr/>
          <p:nvPr/>
        </p:nvSpPr>
        <p:spPr>
          <a:xfrm>
            <a:off x="7154288" y="2524417"/>
            <a:ext cx="742276" cy="929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rPr>
              <a:t>R: 239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rPr>
              <a:t>G: 239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rPr>
              <a:t>B: 239</a:t>
            </a:r>
          </a:p>
        </p:txBody>
      </p:sp>
      <p:sp>
        <p:nvSpPr>
          <p:cNvPr id="884" name="Shape 884"/>
          <p:cNvSpPr/>
          <p:nvPr/>
        </p:nvSpPr>
        <p:spPr>
          <a:xfrm>
            <a:off x="181709" y="4382951"/>
            <a:ext cx="3566328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1E1C1C"/>
                </a:solidFill>
              </a:rPr>
              <a:t>*Do not use these RGB values for Adobe Creative Suite 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Shape 886"/>
          <p:cNvSpPr/>
          <p:nvPr>
            <p:ph type="title"/>
          </p:nvPr>
        </p:nvSpPr>
        <p:spPr>
          <a:xfrm>
            <a:off x="466344" y="18288"/>
            <a:ext cx="7998595" cy="85725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defRPr b="1" spc="0" sz="28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Pie Charts</a:t>
            </a:r>
          </a:p>
        </p:txBody>
      </p:sp>
      <p:sp>
        <p:nvSpPr>
          <p:cNvPr id="887" name="Shape 887"/>
          <p:cNvSpPr/>
          <p:nvPr>
            <p:ph type="sldNum" sz="quarter" idx="2"/>
          </p:nvPr>
        </p:nvSpPr>
        <p:spPr>
          <a:xfrm>
            <a:off x="8229600" y="4703762"/>
            <a:ext cx="740664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graphicFrame>
        <p:nvGraphicFramePr>
          <p:cNvPr id="888" name="Chart 888"/>
          <p:cNvGraphicFramePr/>
          <p:nvPr/>
        </p:nvGraphicFramePr>
        <p:xfrm>
          <a:off x="3055123" y="834477"/>
          <a:ext cx="4432579" cy="3297648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Shape 890"/>
          <p:cNvSpPr/>
          <p:nvPr>
            <p:ph type="title"/>
          </p:nvPr>
        </p:nvSpPr>
        <p:spPr>
          <a:xfrm>
            <a:off x="466344" y="18288"/>
            <a:ext cx="7998595" cy="85725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defRPr b="1" spc="0" sz="28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Bar Charts</a:t>
            </a:r>
          </a:p>
        </p:txBody>
      </p:sp>
      <p:sp>
        <p:nvSpPr>
          <p:cNvPr id="891" name="Shape 891"/>
          <p:cNvSpPr/>
          <p:nvPr>
            <p:ph type="sldNum" sz="quarter" idx="2"/>
          </p:nvPr>
        </p:nvSpPr>
        <p:spPr>
          <a:xfrm>
            <a:off x="8229600" y="4703762"/>
            <a:ext cx="740664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graphicFrame>
        <p:nvGraphicFramePr>
          <p:cNvPr id="892" name="Chart 892"/>
          <p:cNvGraphicFramePr/>
          <p:nvPr/>
        </p:nvGraphicFramePr>
        <p:xfrm>
          <a:off x="1319945" y="1400458"/>
          <a:ext cx="7100412" cy="2984582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Shape 894"/>
          <p:cNvSpPr/>
          <p:nvPr>
            <p:ph type="title"/>
          </p:nvPr>
        </p:nvSpPr>
        <p:spPr>
          <a:xfrm>
            <a:off x="466344" y="18288"/>
            <a:ext cx="7998595" cy="85725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defRPr b="1" spc="0" sz="28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Line Charts</a:t>
            </a:r>
          </a:p>
        </p:txBody>
      </p:sp>
      <p:sp>
        <p:nvSpPr>
          <p:cNvPr id="895" name="Shape 895"/>
          <p:cNvSpPr/>
          <p:nvPr>
            <p:ph type="sldNum" sz="quarter" idx="2"/>
          </p:nvPr>
        </p:nvSpPr>
        <p:spPr>
          <a:xfrm>
            <a:off x="8229600" y="4703762"/>
            <a:ext cx="740664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graphicFrame>
        <p:nvGraphicFramePr>
          <p:cNvPr id="896" name="Chart 896"/>
          <p:cNvGraphicFramePr/>
          <p:nvPr/>
        </p:nvGraphicFramePr>
        <p:xfrm>
          <a:off x="1211838" y="1402182"/>
          <a:ext cx="7353769" cy="2843098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Shape 898"/>
          <p:cNvSpPr/>
          <p:nvPr>
            <p:ph type="title"/>
          </p:nvPr>
        </p:nvSpPr>
        <p:spPr>
          <a:xfrm>
            <a:off x="685800" y="1883664"/>
            <a:ext cx="7772400" cy="110252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900">
                <a:solidFill>
                  <a:srgbClr val="FFFFFF"/>
                </a:solidFill>
              </a:rPr>
              <a:t>Section Break (Blue)</a:t>
            </a:r>
          </a:p>
        </p:txBody>
      </p:sp>
      <p:sp>
        <p:nvSpPr>
          <p:cNvPr id="899" name="Shape 899"/>
          <p:cNvSpPr/>
          <p:nvPr>
            <p:ph type="body" idx="1"/>
          </p:nvPr>
        </p:nvSpPr>
        <p:spPr>
          <a:xfrm>
            <a:off x="1371600" y="3063238"/>
            <a:ext cx="6400800" cy="1152146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Subtitle</a:t>
            </a:r>
          </a:p>
        </p:txBody>
      </p:sp>
    </p:spTree>
  </p:cSld>
  <p:clrMapOvr>
    <a:masterClrMapping/>
  </p:clrMapOvr>
  <p:transition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Shape 901"/>
          <p:cNvSpPr/>
          <p:nvPr>
            <p:ph type="title"/>
          </p:nvPr>
        </p:nvSpPr>
        <p:spPr>
          <a:xfrm>
            <a:off x="685800" y="1883664"/>
            <a:ext cx="7772400" cy="110252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900">
                <a:solidFill>
                  <a:srgbClr val="E40121"/>
                </a:solidFill>
              </a:rPr>
              <a:t>Section Break (White)</a:t>
            </a:r>
          </a:p>
        </p:txBody>
      </p:sp>
      <p:sp>
        <p:nvSpPr>
          <p:cNvPr id="902" name="Shape 902"/>
          <p:cNvSpPr/>
          <p:nvPr>
            <p:ph type="body" idx="1"/>
          </p:nvPr>
        </p:nvSpPr>
        <p:spPr>
          <a:xfrm>
            <a:off x="1371600" y="3063238"/>
            <a:ext cx="6400800" cy="1152146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E40121"/>
                </a:solidFill>
              </a:rPr>
              <a:t>Subtitle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b="1" spc="28" sz="30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Couchbase Sync Gateway</a:t>
            </a:r>
            <a:br>
              <a:rPr b="1" spc="28" sz="30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</a:br>
            <a:r>
              <a:rPr b="1" spc="19" sz="20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Easy, Reliable Data Sync to the Cloud</a:t>
            </a:r>
          </a:p>
        </p:txBody>
      </p:sp>
      <p:sp>
        <p:nvSpPr>
          <p:cNvPr id="228" name="Shape 2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96333" indent="-296333">
              <a:defRPr sz="1800">
                <a:solidFill>
                  <a:srgbClr val="000000"/>
                </a:solidFill>
              </a:defRPr>
            </a:pPr>
            <a:r>
              <a: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Features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1" marL="638801" indent="-299076">
              <a:spcBef>
                <a:spcPts val="600"/>
              </a:spcBef>
              <a:buClr>
                <a:srgbClr val="9E9E9E"/>
              </a:buClr>
              <a:buChar char="•"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Dynamic sync capabilities via Sync Function APIs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1" marL="638801" indent="-299076">
              <a:spcBef>
                <a:spcPts val="600"/>
              </a:spcBef>
              <a:buClr>
                <a:srgbClr val="9E9E9E"/>
              </a:buClr>
              <a:buChar char="•"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Easy Administration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1" marL="638801" indent="-299076">
              <a:spcBef>
                <a:spcPts val="600"/>
              </a:spcBef>
              <a:buClr>
                <a:srgbClr val="9E9E9E"/>
              </a:buClr>
              <a:buChar char="•"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Seamless scaleout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 marL="296333" indent="-296333">
              <a:defRPr sz="1800">
                <a:solidFill>
                  <a:srgbClr val="000000"/>
                </a:solidFill>
              </a:defRPr>
            </a:pPr>
            <a:r>
              <a: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Benefits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1" marL="638801" indent="-299076">
              <a:spcBef>
                <a:spcPts val="600"/>
              </a:spcBef>
              <a:buClr>
                <a:srgbClr val="9E9E9E"/>
              </a:buClr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10x reduction in development time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1" marL="638801" indent="-299076">
              <a:spcBef>
                <a:spcPts val="600"/>
              </a:spcBef>
              <a:buClr>
                <a:srgbClr val="9E9E9E"/>
              </a:buClr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Scales to support millions of users</a:t>
            </a:r>
          </a:p>
        </p:txBody>
      </p:sp>
      <p:sp>
        <p:nvSpPr>
          <p:cNvPr id="229" name="Shape 22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pic>
        <p:nvPicPr>
          <p:cNvPr id="230" name="image1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0406" y="1373583"/>
            <a:ext cx="1575199" cy="6881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image1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53509" y="1673225"/>
            <a:ext cx="1448993" cy="11477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image16.png"/>
          <p:cNvPicPr/>
          <p:nvPr/>
        </p:nvPicPr>
        <p:blipFill>
          <a:blip r:embed="rId4">
            <a:extLst/>
          </a:blip>
          <a:srcRect l="0" t="68840" r="0" b="0"/>
          <a:stretch>
            <a:fillRect/>
          </a:stretch>
        </p:blipFill>
        <p:spPr>
          <a:xfrm>
            <a:off x="5145683" y="2559810"/>
            <a:ext cx="2864645" cy="5822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8" grpId="1"/>
      <p:bldP build="whole" bldLvl="1" animBg="1" rev="0" advAuto="0" spid="227" grpId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Shape 904"/>
          <p:cNvSpPr/>
          <p:nvPr>
            <p:ph type="title"/>
          </p:nvPr>
        </p:nvSpPr>
        <p:spPr>
          <a:xfrm>
            <a:off x="685800" y="1883664"/>
            <a:ext cx="7772400" cy="110252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900">
                <a:solidFill>
                  <a:srgbClr val="FFFFFF"/>
                </a:solidFill>
              </a:rPr>
              <a:t>Section Break (Grey)</a:t>
            </a:r>
          </a:p>
        </p:txBody>
      </p:sp>
      <p:sp>
        <p:nvSpPr>
          <p:cNvPr id="905" name="Shape 905"/>
          <p:cNvSpPr/>
          <p:nvPr>
            <p:ph type="body" idx="1"/>
          </p:nvPr>
        </p:nvSpPr>
        <p:spPr>
          <a:xfrm>
            <a:off x="1371600" y="3063238"/>
            <a:ext cx="6400800" cy="1152146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Subtitle</a:t>
            </a:r>
          </a:p>
        </p:txBody>
      </p:sp>
    </p:spTree>
  </p:cSld>
  <p:clrMapOvr>
    <a:masterClrMapping/>
  </p:clrMapOvr>
  <p:transition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Shape 907"/>
          <p:cNvSpPr/>
          <p:nvPr>
            <p:ph type="title"/>
          </p:nvPr>
        </p:nvSpPr>
        <p:spPr>
          <a:xfrm>
            <a:off x="685800" y="1883664"/>
            <a:ext cx="7772400" cy="110252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900">
                <a:solidFill>
                  <a:srgbClr val="FFFFFF"/>
                </a:solidFill>
              </a:rPr>
              <a:t>Section Break (Red)</a:t>
            </a:r>
          </a:p>
        </p:txBody>
      </p:sp>
      <p:sp>
        <p:nvSpPr>
          <p:cNvPr id="908" name="Shape 908"/>
          <p:cNvSpPr/>
          <p:nvPr>
            <p:ph type="body" idx="1"/>
          </p:nvPr>
        </p:nvSpPr>
        <p:spPr>
          <a:xfrm>
            <a:off x="1371600" y="3063238"/>
            <a:ext cx="6400800" cy="1152146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Subtitle</a:t>
            </a:r>
          </a:p>
        </p:txBody>
      </p:sp>
    </p:spTree>
  </p:cSld>
  <p:clrMapOvr>
    <a:masterClrMapping/>
  </p:clrMapOvr>
  <p:transition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Shape 910"/>
          <p:cNvSpPr/>
          <p:nvPr>
            <p:ph type="sldNum" sz="quarter" idx="2"/>
          </p:nvPr>
        </p:nvSpPr>
        <p:spPr>
          <a:xfrm>
            <a:off x="8229600" y="4703762"/>
            <a:ext cx="740664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>
                <a:uFill>
                  <a:solidFill>
                    <a:srgbClr val="197EA4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900">
                <a:solidFill>
                  <a:srgbClr val="FFFFFF"/>
                </a:solidFill>
                <a:uFill>
                  <a:solidFill>
                    <a:srgbClr val="197EA4"/>
                  </a:solidFill>
                </a:uFill>
              </a:rPr>
              <a:t>What’s it for?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uFill>
                  <a:solidFill>
                    <a:srgbClr val="505050"/>
                  </a:solidFill>
                </a:u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uFillTx/>
              </a:defRPr>
            </a:pPr>
            <a:r>
              <a:rPr b="1" spc="19" sz="20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</a:rPr>
              <a:t>1. Syncing With Couchbase Lite</a:t>
            </a:r>
          </a:p>
        </p:txBody>
      </p:sp>
      <p:sp>
        <p:nvSpPr>
          <p:cNvPr id="237" name="Shape 2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617726" indent="-617726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Multi-master sync, scalable to any number of clients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 marL="617726" indent="-617726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Based on CouchDB HTTP replication protocol</a:t>
            </a:r>
          </a:p>
        </p:txBody>
      </p:sp>
      <p:sp>
        <p:nvSpPr>
          <p:cNvPr id="238" name="Shape 23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uFill>
                  <a:solidFill>
                    <a:srgbClr val="505050"/>
                  </a:solidFill>
                </a:u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uFillTx/>
              </a:defRPr>
            </a:pPr>
            <a:r>
              <a:rPr b="1" spc="19" sz="20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</a:rPr>
              <a:t>2. Authentication</a:t>
            </a:r>
          </a:p>
        </p:txBody>
      </p:sp>
      <p:sp>
        <p:nvSpPr>
          <p:cNvPr id="241" name="Shape 2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617726" indent="-617726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Sync Gateway is publicly reachable outside the firewall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0" marL="617726" indent="-617726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Security barrier between clients and Couchbase Server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0" marL="617726" indent="-617726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User Accounts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1" marL="638612" indent="-300284">
              <a:spcBef>
                <a:spcPts val="600"/>
              </a:spcBef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Stored as docs in bucket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lvl="1" marL="638612" indent="-300284">
              <a:spcBef>
                <a:spcPts val="600"/>
              </a:spcBef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Passwords stored as digests, using bcrypt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lvl="0" marL="617726" indent="-617726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Logins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1" marL="638612" indent="-300284">
              <a:spcBef>
                <a:spcPts val="600"/>
              </a:spcBef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HTTP Basic auth,Cookie-based sessions, Facebook, Mozilla Persona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lvl="1" marL="638612" indent="-300284">
              <a:spcBef>
                <a:spcPts val="600"/>
              </a:spcBef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App server can generate sessions for custom auth</a:t>
            </a:r>
          </a:p>
        </p:txBody>
      </p:sp>
      <p:sp>
        <p:nvSpPr>
          <p:cNvPr id="242" name="Shape 24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uFillTx/>
              </a:defRPr>
            </a:pPr>
            <a:r>
              <a:rPr b="1" spc="19" sz="20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</a:rPr>
              <a:t>3. Authorization</a:t>
            </a:r>
          </a:p>
        </p:txBody>
      </p:sp>
      <p:sp>
        <p:nvSpPr>
          <p:cNvPr id="245" name="Shape 2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617726" indent="-617726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Channel tags grant read access to documents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1" marL="638612" indent="-300284">
              <a:spcBef>
                <a:spcPts val="600"/>
              </a:spcBef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Each user has access to a specific set of channels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lvl="1" marL="638612" indent="-300284">
              <a:spcBef>
                <a:spcPts val="600"/>
              </a:spcBef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Channel access can be configured via REST API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lvl="1" marL="638612" indent="-300284">
              <a:spcBef>
                <a:spcPts val="600"/>
              </a:spcBef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Sync function can grant access on the fly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lvl="0" marL="617726" indent="-617726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Sync function performs data validation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1" marL="638612" indent="-300284">
              <a:spcBef>
                <a:spcPts val="600"/>
              </a:spcBef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JavaScript function defined by app developer, provided in config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lvl="1" marL="638612" indent="-300284">
              <a:spcBef>
                <a:spcPts val="600"/>
              </a:spcBef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Called on every document update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lvl="1" marL="638612" indent="-300284">
              <a:spcBef>
                <a:spcPts val="600"/>
              </a:spcBef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Throws exception to reject a change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lvl="1" marL="638612" indent="-300284">
              <a:spcBef>
                <a:spcPts val="600"/>
              </a:spcBef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Must programmatically enforce </a:t>
            </a:r>
            <a:r>
              <a:rPr i="1"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write</a:t>
            </a:r>
            <a:r>
              <a:rPr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 access to channels</a:t>
            </a:r>
          </a:p>
        </p:txBody>
      </p:sp>
      <p:sp>
        <p:nvSpPr>
          <p:cNvPr id="246" name="Shape 24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uFillTx/>
              </a:defRPr>
            </a:pPr>
            <a:r>
              <a:rPr b="1" spc="19" sz="20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</a:rPr>
              <a:t>4. App Workflow</a:t>
            </a:r>
          </a:p>
        </p:txBody>
      </p:sp>
      <p:sp>
        <p:nvSpPr>
          <p:cNvPr id="249" name="Shape 2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617726" indent="-617726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Channels route documents between users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0" marL="617726" indent="-617726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Sync function drives the entire workflow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1" marL="638612" indent="-300284">
              <a:spcBef>
                <a:spcPts val="600"/>
              </a:spcBef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Tagging documents with channels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lvl="1" marL="638612" indent="-300284">
              <a:spcBef>
                <a:spcPts val="600"/>
              </a:spcBef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Granting channel access to users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lvl="1" marL="638612" indent="-300284">
              <a:spcBef>
                <a:spcPts val="600"/>
              </a:spcBef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Validating data</a:t>
            </a:r>
          </a:p>
        </p:txBody>
      </p:sp>
      <p:sp>
        <p:nvSpPr>
          <p:cNvPr id="250" name="Shape 25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9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1E1C1C"/>
      </a:dk1>
      <a:lt1>
        <a:srgbClr val="FFFFFF"/>
      </a:lt1>
      <a:dk2>
        <a:srgbClr val="A7A7A7"/>
      </a:dk2>
      <a:lt2>
        <a:srgbClr val="535353"/>
      </a:lt2>
      <a:accent1>
        <a:srgbClr val="1BB2E2"/>
      </a:accent1>
      <a:accent2>
        <a:srgbClr val="E40121"/>
      </a:accent2>
      <a:accent3>
        <a:srgbClr val="FFD400"/>
      </a:accent3>
      <a:accent4>
        <a:srgbClr val="FF6500"/>
      </a:accent4>
      <a:accent5>
        <a:srgbClr val="EFEFEF"/>
      </a:accent5>
      <a:accent6>
        <a:srgbClr val="39393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1BB2E2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1E1C1C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1BB2E2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1E1C1C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BB2E2"/>
      </a:accent1>
      <a:accent2>
        <a:srgbClr val="E40121"/>
      </a:accent2>
      <a:accent3>
        <a:srgbClr val="FFD400"/>
      </a:accent3>
      <a:accent4>
        <a:srgbClr val="FF6500"/>
      </a:accent4>
      <a:accent5>
        <a:srgbClr val="EFEFEF"/>
      </a:accent5>
      <a:accent6>
        <a:srgbClr val="39393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1BB2E2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1E1C1C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1BB2E2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1E1C1C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