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5" r:id="rId11"/>
    <p:sldId id="301" r:id="rId12"/>
    <p:sldId id="302" r:id="rId13"/>
    <p:sldId id="304" r:id="rId14"/>
    <p:sldId id="303" r:id="rId15"/>
    <p:sldId id="290" r:id="rId16"/>
    <p:sldId id="291" r:id="rId17"/>
    <p:sldId id="292" r:id="rId18"/>
    <p:sldId id="285" r:id="rId19"/>
    <p:sldId id="284" r:id="rId20"/>
    <p:sldId id="288" r:id="rId21"/>
    <p:sldId id="287" r:id="rId22"/>
    <p:sldId id="286" r:id="rId23"/>
    <p:sldId id="289" r:id="rId24"/>
    <p:sldId id="294" r:id="rId25"/>
    <p:sldId id="279" r:id="rId26"/>
    <p:sldId id="280" r:id="rId27"/>
    <p:sldId id="281" r:id="rId28"/>
    <p:sldId id="264" r:id="rId29"/>
    <p:sldId id="270" r:id="rId30"/>
    <p:sldId id="276" r:id="rId31"/>
    <p:sldId id="277" r:id="rId32"/>
    <p:sldId id="272" r:id="rId33"/>
    <p:sldId id="275" r:id="rId34"/>
    <p:sldId id="273" r:id="rId35"/>
    <p:sldId id="274" r:id="rId36"/>
    <p:sldId id="267" r:id="rId37"/>
    <p:sldId id="26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94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872712"/>
        <c:axId val="-2085143288"/>
      </c:barChart>
      <c:catAx>
        <c:axId val="-21108727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5143288"/>
        <c:crosses val="autoZero"/>
        <c:auto val="1"/>
        <c:lblAlgn val="ctr"/>
        <c:lblOffset val="100"/>
        <c:noMultiLvlLbl val="0"/>
      </c:catAx>
      <c:valAx>
        <c:axId val="-2085143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108727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823752"/>
        <c:axId val="-2085820536"/>
      </c:barChart>
      <c:catAx>
        <c:axId val="-208582375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5820536"/>
        <c:crosses val="autoZero"/>
        <c:auto val="1"/>
        <c:lblAlgn val="ctr"/>
        <c:lblOffset val="100"/>
        <c:noMultiLvlLbl val="0"/>
      </c:catAx>
      <c:valAx>
        <c:axId val="-2085820536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58237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959624"/>
        <c:axId val="-2084954088"/>
      </c:lineChart>
      <c:catAx>
        <c:axId val="-208495962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4954088"/>
        <c:crosses val="autoZero"/>
        <c:auto val="1"/>
        <c:lblAlgn val="ctr"/>
        <c:lblOffset val="100"/>
        <c:noMultiLvlLbl val="0"/>
      </c:catAx>
      <c:valAx>
        <c:axId val="-20849540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849596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 creation is per default synchronous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On large datasets, index creation can take time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Can be made asynchronous through: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Monitor build status through:</a:t>
            </a:r>
            <a:endParaRPr lang="en-US" dirty="0" smtClean="0"/>
          </a:p>
        </p:txBody>
      </p:sp>
      <p:sp>
        <p:nvSpPr>
          <p:cNvPr id="7" name="Rechteck 6"/>
          <p:cNvSpPr/>
          <p:nvPr/>
        </p:nvSpPr>
        <p:spPr>
          <a:xfrm>
            <a:off x="457200" y="4002082"/>
            <a:ext cx="878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Courier New"/>
                <a:cs typeface="Courier New"/>
              </a:rPr>
              <a:t>select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count</a:t>
            </a:r>
            <a:r>
              <a:rPr lang="de-DE" dirty="0">
                <a:latin typeface="Courier New"/>
                <a:cs typeface="Courier New"/>
              </a:rPr>
              <a:t>(*) </a:t>
            </a:r>
            <a:r>
              <a:rPr lang="de-DE" dirty="0" err="1">
                <a:latin typeface="Courier New"/>
                <a:cs typeface="Courier New"/>
              </a:rPr>
              <a:t>from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where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dirty="0" err="1">
                <a:latin typeface="Courier New"/>
                <a:cs typeface="Courier New"/>
              </a:rPr>
              <a:t>state</a:t>
            </a:r>
            <a:r>
              <a:rPr lang="de-DE" dirty="0">
                <a:latin typeface="Courier New"/>
                <a:cs typeface="Courier New"/>
              </a:rPr>
              <a:t> = "online";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9600" y="2724750"/>
            <a:ext cx="8782592" cy="369332"/>
          </a:xfrm>
          <a:prstGeom prst="rect">
            <a:avLst/>
          </a:prstGeom>
          <a:solidFill>
            <a:srgbClr val="E10021"/>
          </a:solidFill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ADD ME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80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Macintosh PowerPoint</Application>
  <PresentationFormat>Bildschirmpräsentation (16:9)</PresentationFormat>
  <Paragraphs>285</Paragraphs>
  <Slides>37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Sync vs. Async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71</cp:revision>
  <dcterms:created xsi:type="dcterms:W3CDTF">2014-10-22T15:36:28Z</dcterms:created>
  <dcterms:modified xsi:type="dcterms:W3CDTF">2015-05-26T10:58:33Z</dcterms:modified>
</cp:coreProperties>
</file>