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444" r:id="rId3"/>
    <p:sldId id="445" r:id="rId4"/>
    <p:sldId id="472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8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72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0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1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ouchbase.com/documentation/server/4.5/rest-api/rest-intro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Node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 [NPM]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use [</a:t>
            </a:r>
            <a:r>
              <a:rPr lang="en-US" dirty="0" err="1"/>
              <a:t>todo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Java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 [</a:t>
            </a:r>
            <a:r>
              <a:rPr lang="en-US" dirty="0" err="1"/>
              <a:t>todo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use [</a:t>
            </a:r>
            <a:r>
              <a:rPr lang="en-US" dirty="0" err="1"/>
              <a:t>todo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SDK (.NET / Java / Node)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Windows: [path]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OS X: [path]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Linux: [path]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r>
              <a:rPr lang="en-US" dirty="0"/>
              <a:t>: SELECT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r>
              <a:rPr lang="en-US" dirty="0"/>
              <a:t>: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2"/>
              </a:rPr>
              <a:t>http://developer.couchbase.com/documentation/server/4.5/rest-api/rest-intro.html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API: Requests and Responses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HTTP headers: [</a:t>
            </a:r>
            <a:r>
              <a:rPr lang="en-US" dirty="0" err="1"/>
              <a:t>todo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HTTP response codes: [</a:t>
            </a:r>
            <a:r>
              <a:rPr lang="en-US" dirty="0" err="1"/>
              <a:t>todo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6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 (?)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.NET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 [</a:t>
            </a:r>
            <a:r>
              <a:rPr lang="en-US" dirty="0" err="1"/>
              <a:t>NuGet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use [</a:t>
            </a:r>
            <a:r>
              <a:rPr lang="en-US" dirty="0" err="1"/>
              <a:t>ClusterHelper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14824</TotalTime>
  <Words>142</Words>
  <Application>Microsoft Office PowerPoint</Application>
  <PresentationFormat>On-screen Show (16:9)</PresentationFormat>
  <Paragraphs>42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cbq</vt:lpstr>
      <vt:lpstr>cbq: SELECT</vt:lpstr>
      <vt:lpstr>cbq: etc</vt:lpstr>
      <vt:lpstr>REST API</vt:lpstr>
      <vt:lpstr>REST API: Requests and Responses</vt:lpstr>
      <vt:lpstr>REST API</vt:lpstr>
      <vt:lpstr>SDK: .NET</vt:lpstr>
      <vt:lpstr>SDK: Node</vt:lpstr>
      <vt:lpstr>SDK: Java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416</cp:revision>
  <dcterms:created xsi:type="dcterms:W3CDTF">2014-10-22T15:36:28Z</dcterms:created>
  <dcterms:modified xsi:type="dcterms:W3CDTF">2016-08-30T13:21:39Z</dcterms:modified>
  <cp:category/>
</cp:coreProperties>
</file>