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000"/>
            </a:pPr>
            <a:r>
              <a:t>Bar Chart: Planned vs Actual Hours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Planned Hours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Week0</c:v>
                </c:pt>
                <c:pt idx="1">
                  <c:v>Sprint 0</c:v>
                </c:pt>
                <c:pt idx="2">
                  <c:v>Sprint 1</c:v>
                </c:pt>
                <c:pt idx="3">
                  <c:v>Sprint 2</c:v>
                </c:pt>
                <c:pt idx="4">
                  <c:v>Sprint 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80</c:v>
                </c:pt>
                <c:pt idx="1">
                  <c:v>80</c:v>
                </c:pt>
                <c:pt idx="2">
                  <c:v>160</c:v>
                </c:pt>
                <c:pt idx="3">
                  <c:v>160</c:v>
                </c:pt>
                <c:pt idx="4">
                  <c:v>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Hours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Week0</c:v>
                </c:pt>
                <c:pt idx="1">
                  <c:v>Sprint 0</c:v>
                </c:pt>
                <c:pt idx="2">
                  <c:v>Sprint 1</c:v>
                </c:pt>
                <c:pt idx="3">
                  <c:v>Sprint 2</c:v>
                </c:pt>
                <c:pt idx="4">
                  <c:v>Sprint 3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70</c:v>
                </c:pt>
                <c:pt idx="1">
                  <c:v>75</c:v>
                </c:pt>
                <c:pt idx="2">
                  <c:v>150</c:v>
                </c:pt>
                <c:pt idx="3">
                  <c:v>150</c:v>
                </c:pt>
                <c:pt idx="4">
                  <c:v>40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000"/>
            </a:pPr>
            <a:r>
              <a:t>Line Chart: Planned vs Actual Hours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Planned Hours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Week0</c:v>
                </c:pt>
                <c:pt idx="1">
                  <c:v>Sprint 0</c:v>
                </c:pt>
                <c:pt idx="2">
                  <c:v>Sprint 1</c:v>
                </c:pt>
                <c:pt idx="3">
                  <c:v>Sprint 2</c:v>
                </c:pt>
                <c:pt idx="4">
                  <c:v>Sprint 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80</c:v>
                </c:pt>
                <c:pt idx="1">
                  <c:v>80</c:v>
                </c:pt>
                <c:pt idx="2">
                  <c:v>160</c:v>
                </c:pt>
                <c:pt idx="3">
                  <c:v>160</c:v>
                </c:pt>
                <c:pt idx="4">
                  <c:v>200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Hours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Week0</c:v>
                </c:pt>
                <c:pt idx="1">
                  <c:v>Sprint 0</c:v>
                </c:pt>
                <c:pt idx="2">
                  <c:v>Sprint 1</c:v>
                </c:pt>
                <c:pt idx="3">
                  <c:v>Sprint 2</c:v>
                </c:pt>
                <c:pt idx="4">
                  <c:v>Sprint 3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70</c:v>
                </c:pt>
                <c:pt idx="1">
                  <c:v>75</c:v>
                </c:pt>
                <c:pt idx="2">
                  <c:v>150</c:v>
                </c:pt>
                <c:pt idx="3">
                  <c:v>150</c:v>
                </c:pt>
                <c:pt idx="4">
                  <c:v>40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 sz="1000"/>
            </a:pPr>
            <a:r>
              <a:t>Pie Chart: Planned Hours Distribution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Planned Hours Distribution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Week0</c:v>
                </c:pt>
                <c:pt idx="1">
                  <c:v>Sprint 0</c:v>
                </c:pt>
                <c:pt idx="2">
                  <c:v>Sprint 1</c:v>
                </c:pt>
                <c:pt idx="3">
                  <c:v>Sprint 2</c:v>
                </c:pt>
                <c:pt idx="4">
                  <c:v>Sprint 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80</c:v>
                </c:pt>
                <c:pt idx="1">
                  <c:v>80</c:v>
                </c:pt>
                <c:pt idx="2">
                  <c:v>160</c:v>
                </c:pt>
                <c:pt idx="3">
                  <c:v>160</c:v>
                </c:pt>
                <c:pt idx="4">
                  <c:v>200</c:v>
                </c:pt>
              </c:numCache>
            </c:numRef>
          </c:val>
        </c:ser>
      </c:pieChart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 sz="1000"/>
            </a:pPr>
            <a:r>
              <a:t>Pie Chart: Planned Hours Distribution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Planned Hours Distribution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Week0</c:v>
                </c:pt>
                <c:pt idx="1">
                  <c:v>Sprint 0</c:v>
                </c:pt>
                <c:pt idx="2">
                  <c:v>Sprint 1</c:v>
                </c:pt>
                <c:pt idx="3">
                  <c:v>Sprint 2</c:v>
                </c:pt>
                <c:pt idx="4">
                  <c:v>Sprint 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80</c:v>
                </c:pt>
                <c:pt idx="1">
                  <c:v>80</c:v>
                </c:pt>
                <c:pt idx="2">
                  <c:v>160</c:v>
                </c:pt>
                <c:pt idx="3">
                  <c:v>160</c:v>
                </c:pt>
                <c:pt idx="4">
                  <c:v>200</c:v>
                </c:pt>
              </c:numCache>
            </c:numRef>
          </c:val>
        </c:ser>
      </c:pieChart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000"/>
            </a:pPr>
            <a:r>
              <a:t>Bar Chart: Planned vs Actual Hours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Planned Hours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Week0</c:v>
                </c:pt>
                <c:pt idx="1">
                  <c:v>Sprint 0</c:v>
                </c:pt>
                <c:pt idx="2">
                  <c:v>Sprint 1</c:v>
                </c:pt>
                <c:pt idx="3">
                  <c:v>Sprint 2</c:v>
                </c:pt>
                <c:pt idx="4">
                  <c:v>Sprint 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80</c:v>
                </c:pt>
                <c:pt idx="1">
                  <c:v>80</c:v>
                </c:pt>
                <c:pt idx="2">
                  <c:v>160</c:v>
                </c:pt>
                <c:pt idx="3">
                  <c:v>160</c:v>
                </c:pt>
                <c:pt idx="4">
                  <c:v>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Hours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Week0</c:v>
                </c:pt>
                <c:pt idx="1">
                  <c:v>Sprint 0</c:v>
                </c:pt>
                <c:pt idx="2">
                  <c:v>Sprint 1</c:v>
                </c:pt>
                <c:pt idx="3">
                  <c:v>Sprint 2</c:v>
                </c:pt>
                <c:pt idx="4">
                  <c:v>Sprint 3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70</c:v>
                </c:pt>
                <c:pt idx="1">
                  <c:v>75</c:v>
                </c:pt>
                <c:pt idx="2">
                  <c:v>150</c:v>
                </c:pt>
                <c:pt idx="3">
                  <c:v>150</c:v>
                </c:pt>
                <c:pt idx="4">
                  <c:v>40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000"/>
            </a:pPr>
            <a:r>
              <a:t>Line Chart: Planned vs Actual Hours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Planned Hours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Week0</c:v>
                </c:pt>
                <c:pt idx="1">
                  <c:v>Sprint 0</c:v>
                </c:pt>
                <c:pt idx="2">
                  <c:v>Sprint 1</c:v>
                </c:pt>
                <c:pt idx="3">
                  <c:v>Sprint 2</c:v>
                </c:pt>
                <c:pt idx="4">
                  <c:v>Sprint 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80</c:v>
                </c:pt>
                <c:pt idx="1">
                  <c:v>80</c:v>
                </c:pt>
                <c:pt idx="2">
                  <c:v>160</c:v>
                </c:pt>
                <c:pt idx="3">
                  <c:v>160</c:v>
                </c:pt>
                <c:pt idx="4">
                  <c:v>200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 Hours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Week0</c:v>
                </c:pt>
                <c:pt idx="1">
                  <c:v>Sprint 0</c:v>
                </c:pt>
                <c:pt idx="2">
                  <c:v>Sprint 1</c:v>
                </c:pt>
                <c:pt idx="3">
                  <c:v>Sprint 2</c:v>
                </c:pt>
                <c:pt idx="4">
                  <c:v>Sprint 3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70</c:v>
                </c:pt>
                <c:pt idx="1">
                  <c:v>75</c:v>
                </c:pt>
                <c:pt idx="2">
                  <c:v>150</c:v>
                </c:pt>
                <c:pt idx="3">
                  <c:v>150</c:v>
                </c:pt>
                <c:pt idx="4">
                  <c:v>40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 sz="1000"/>
            </a:pPr>
            <a:r>
              <a:t>Pie Chart: Planned Hours Distribution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Planned Hours Distribution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Week0</c:v>
                </c:pt>
                <c:pt idx="1">
                  <c:v>Sprint 0</c:v>
                </c:pt>
                <c:pt idx="2">
                  <c:v>Sprint 1</c:v>
                </c:pt>
                <c:pt idx="3">
                  <c:v>Sprint 2</c:v>
                </c:pt>
                <c:pt idx="4">
                  <c:v>Sprint 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80</c:v>
                </c:pt>
                <c:pt idx="1">
                  <c:v>80</c:v>
                </c:pt>
                <c:pt idx="2">
                  <c:v>160</c:v>
                </c:pt>
                <c:pt idx="3">
                  <c:v>160</c:v>
                </c:pt>
                <c:pt idx="4">
                  <c:v>200</c:v>
                </c:pt>
              </c:numCache>
            </c:numRef>
          </c:val>
        </c:ser>
      </c:pieChart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 sz="1000"/>
            </a:pPr>
            <a:r>
              <a:t>Pie Chart: Planned Hours Distribution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Planned Hours Distribution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Week0</c:v>
                </c:pt>
                <c:pt idx="1">
                  <c:v>Sprint 0</c:v>
                </c:pt>
                <c:pt idx="2">
                  <c:v>Sprint 1</c:v>
                </c:pt>
                <c:pt idx="3">
                  <c:v>Sprint 2</c:v>
                </c:pt>
                <c:pt idx="4">
                  <c:v>Sprint 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80</c:v>
                </c:pt>
                <c:pt idx="1">
                  <c:v>80</c:v>
                </c:pt>
                <c:pt idx="2">
                  <c:v>160</c:v>
                </c:pt>
                <c:pt idx="3">
                  <c:v>160</c:v>
                </c:pt>
                <c:pt idx="4">
                  <c:v>200</c:v>
                </c:pt>
              </c:numCache>
            </c:numRef>
          </c:val>
        </c:ser>
      </c:pieChart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5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/>
            </a:pP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7724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India_WSR - Project1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457200" y="1260000"/>
          <a:ext cx="324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057200" y="1260000"/>
          <a:ext cx="3240000" cy="2160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4057200" y="3607200"/>
          <a:ext cx="324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457200" y="3600000"/>
          <a:ext cx="324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/>
            </a:pP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7724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/>
            </a:pPr>
            <a:r>
              <a:t>India_WSR - Project2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457200" y="1260000"/>
          <a:ext cx="3240000" cy="216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057200" y="1260000"/>
          <a:ext cx="3240000" cy="2160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4057200" y="3607200"/>
          <a:ext cx="3240000" cy="216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457200" y="3600000"/>
          <a:ext cx="3240000" cy="2160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