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500"/>
            </a:pPr>
            <a:r>
              <a:t>- Planned vs Actual Hours (Bar Chart)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</c:ser>
        <c:overlap val="-27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>
              <a:noFill/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500"/>
            </a:pPr>
            <a:r>
              <a:t>- Planned vs Actual Hours (Line Chart)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>
              <a:noFill/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500"/>
            </a:pPr>
            <a:r>
              <a:t>- Planned Hours Distribution (Pie Chart)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legend>
      <c:legendPos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500"/>
            </a:pPr>
            <a:r>
              <a:t>- Planned vs Actual Hours (Area Chart)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1159928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500"/>
            </a:pPr>
            <a:r>
              <a:t>- Planned vs Actual Hours (Bar Chart)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200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</c:v>
                </c:pt>
                <c:pt idx="1">
                  <c:v>185</c:v>
                </c:pt>
                <c:pt idx="2">
                  <c:v>150</c:v>
                </c:pt>
                <c:pt idx="3">
                  <c:v>150</c:v>
                </c:pt>
                <c:pt idx="4">
                  <c:v>186</c:v>
                </c:pt>
              </c:numCache>
            </c:numRef>
          </c:val>
        </c:ser>
        <c:overlap val="-27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>
              <a:noFill/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500"/>
            </a:pPr>
            <a:r>
              <a:t>- Planned vs Actual Hours (Line Chart)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200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</c:v>
                </c:pt>
                <c:pt idx="1">
                  <c:v>185</c:v>
                </c:pt>
                <c:pt idx="2">
                  <c:v>150</c:v>
                </c:pt>
                <c:pt idx="3">
                  <c:v>150</c:v>
                </c:pt>
                <c:pt idx="4">
                  <c:v>186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>
              <a:noFill/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500"/>
            </a:pPr>
            <a:r>
              <a:t>- Planned Hours Distribution (Pie Chart)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200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legend>
      <c:legendPos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500"/>
            </a:pPr>
            <a:r>
              <a:t>- Planned vs Actual Hours (Area Chart)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</c:v>
                </c:pt>
                <c:pt idx="1">
                  <c:v>200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</c:v>
                </c:pt>
                <c:pt idx="1">
                  <c:v>185</c:v>
                </c:pt>
                <c:pt idx="2">
                  <c:v>150</c:v>
                </c:pt>
                <c:pt idx="3">
                  <c:v>150</c:v>
                </c:pt>
                <c:pt idx="4">
                  <c:v>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1159928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India_WSR - Project1 - Charts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0000" y="1440000"/>
          <a:ext cx="3564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284000" y="1440000"/>
          <a:ext cx="3564000" cy="216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40000" y="3780000"/>
          <a:ext cx="3564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284000" y="3780000"/>
          <a:ext cx="3564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India_WSR - Project2 - Charts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0000" y="1440000"/>
          <a:ext cx="3564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284000" y="1440000"/>
          <a:ext cx="3564000" cy="216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40000" y="3780000"/>
          <a:ext cx="3564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284000" y="3780000"/>
          <a:ext cx="3564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