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618780"/>
            <a:ext cx="9001462" cy="158108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Medianizer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021496"/>
            <a:ext cx="9001462" cy="2554357"/>
          </a:xfrm>
        </p:spPr>
        <p:txBody>
          <a:bodyPr>
            <a:normAutofit/>
          </a:bodyPr>
          <a:lstStyle/>
          <a:p>
            <a:pPr algn="l"/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Team-14</a:t>
            </a:r>
          </a:p>
          <a:p>
            <a:pPr algn="l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GOPALA KRISHNA AVINASH TUMMALAPALLI</a:t>
            </a:r>
          </a:p>
          <a:p>
            <a:pPr algn="l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SIRISHA MANTHRAMURTHY</a:t>
            </a:r>
          </a:p>
          <a:p>
            <a:pPr algn="l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SAI KARTHIKEYA ADDAGADA</a:t>
            </a:r>
          </a:p>
          <a:p>
            <a:pPr algn="l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SAI TEJASWEE REDDY PASHAM</a:t>
            </a:r>
          </a:p>
          <a:p>
            <a:pPr algn="l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People end up using many applications, each for a specific kind of media. This is quite burdensome and frustrating sometimes. So here comes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Medianizer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a plethora of media is brought onto a single platform, so that the customers are likely to fetch desired media in the blink of an eye.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Medianizer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universal application, where you can avail a wide range of access over media. This is a collection of media such as Music, Videos, Photos and Books where users can rent or purchase media.</a:t>
            </a:r>
          </a:p>
        </p:txBody>
      </p:sp>
    </p:spTree>
    <p:extLst>
      <p:ext uri="{BB962C8B-B14F-4D97-AF65-F5344CB8AC3E}">
        <p14:creationId xmlns:p14="http://schemas.microsoft.com/office/powerpoint/2010/main" val="139875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756" y="1828801"/>
            <a:ext cx="8613837" cy="4664764"/>
          </a:xfrm>
        </p:spPr>
      </p:pic>
    </p:spTree>
    <p:extLst>
      <p:ext uri="{BB962C8B-B14F-4D97-AF65-F5344CB8AC3E}">
        <p14:creationId xmlns:p14="http://schemas.microsoft.com/office/powerpoint/2010/main" val="291543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SDK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J2EE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362599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stop platform to access thousands of books.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stop platform to access a wide variety of music.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stop platform to access all genres of movies.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voice search.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6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570" y="886265"/>
            <a:ext cx="6819519" cy="5190978"/>
          </a:xfrm>
        </p:spPr>
      </p:pic>
    </p:spTree>
    <p:extLst>
      <p:ext uri="{BB962C8B-B14F-4D97-AF65-F5344CB8AC3E}">
        <p14:creationId xmlns:p14="http://schemas.microsoft.com/office/powerpoint/2010/main" val="599814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191</TotalTime>
  <Words>60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Times New Roman</vt:lpstr>
      <vt:lpstr>Damask</vt:lpstr>
      <vt:lpstr>Medianizer</vt:lpstr>
      <vt:lpstr>Motivation</vt:lpstr>
      <vt:lpstr>Architecture diagram</vt:lpstr>
      <vt:lpstr>Technologies used</vt:lpstr>
      <vt:lpstr>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Medianizer</dc:title>
  <dc:creator>Pasham, Sai Tejaswee Reddy (UMKC-Student)</dc:creator>
  <cp:lastModifiedBy>Pasham, Sai Tejaswee Reddy (UMKC-Student)</cp:lastModifiedBy>
  <cp:revision>8</cp:revision>
  <dcterms:created xsi:type="dcterms:W3CDTF">2017-05-01T22:35:33Z</dcterms:created>
  <dcterms:modified xsi:type="dcterms:W3CDTF">2017-05-02T01:47:27Z</dcterms:modified>
</cp:coreProperties>
</file>