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D9CB-21B3-4A57-8673-CEE87DA3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3A5DA-D0F8-44D4-A0F2-4247C02E7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14C5-A796-4C2C-9390-5EF59342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B8087-BFC9-40CC-9729-8846E142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89AF-0027-447F-B050-B64256D8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0514-D8D5-46ED-88D1-F790E334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1FCA6-0DA1-498C-8B37-3134137FC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F479-8DDA-4E64-A3BC-18264AA9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8170-0E69-4C6B-B98B-D41BAF7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E5AF0-4D4B-4EB8-9AEB-7705F095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1EFAD-FD79-4399-A1B7-FD9D99294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CA297-EE1A-40A2-91C1-3D3B6411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8D05-AC16-4EFD-92B4-23132662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15BC2-1B20-4E23-9631-CF0C5768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A273-B758-4984-BD75-D9AB2277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5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BB32-0374-4492-AEBB-145D940D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148B-6710-4FFF-86A3-CC733A1D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48AD-7E7E-406A-A2F5-4832B730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EC9BD-6741-4604-919F-88A42836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00EB-56BC-4395-A8F8-F21E0C27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6E0D-BF47-4378-A52B-F49B638B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C01C7-99D0-48DB-A320-9EE015AE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F3C0-06C3-45FA-A637-5F321C03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20D1-E2B3-48A2-B4B0-3E2614BD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FF0C2-E6C7-4B26-BDD1-9F8B9312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55C7-17B9-43B5-B00D-9B690A96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E7D90-5022-4B66-8CB2-7B10DD081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42DC2-697B-4AE3-9C47-FBAD232D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5F66E-ABF4-4172-AFD2-396869C3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29430-8F36-4F71-BF8F-70803590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6C498-88C4-4E9E-AB8A-21B7B82D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51E0-40DA-4029-9847-A53F18A9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F7FE0-1AE6-4D8A-B033-125CE12D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F5734-32C4-463B-9227-9F8742F62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BC43A-A558-4B52-896B-8CFD69F7D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C47E9-F949-4123-8919-2A939217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51CB2-1308-4507-AC01-C7A2394D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E032-1F7E-45AA-8299-B0CD2F27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71230-3391-4EE4-B2E8-77A5160C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1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66CF-9F71-481E-8CDA-8DFDBB9D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89C66-A60C-4E32-8CFD-B2CBE1AD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D13B7-6745-417E-960F-11615818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19959-E55E-4435-9349-2168A884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9DD5F-944D-450F-8965-D6B3003C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F8022-C8BD-43EF-8ECA-853F536E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D41BA-C29E-43FE-948D-1FC72199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0363-46F2-44A1-A936-076403EE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21315-00E6-4572-9512-33D9B3B91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09C02-7BFE-43D6-AB89-493D2A542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0088E-ECF3-4711-AB3B-AA591E4C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750B7-8433-46AE-8756-93E18391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5ABC8-D888-4843-80EB-3730BA08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8A3B-E4F8-4407-AE3A-93567D06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4A9EC-C0AF-493A-B525-88A94E5AF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9B4E-7B8E-4269-8A23-AC5FAC14C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4FE9B-4FF5-40F1-96D1-875D3F51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829A6-3E96-4397-B16D-DAADCF24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A0F3C-D684-459C-B372-90BD2FB8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0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9D58B-DCA5-46D2-AA57-934EF0C8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15639-F99A-4FF5-80B1-32F4F37E7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66957-04A3-456E-B4A8-8EC8B6BCA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0993-2430-417F-98DD-46E4E8044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863AD-DD1C-4712-9A42-9C29C28F3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ep-math-machine-learning-ai/chapter-10-1-deepnlp-lstm-long-short-term-memory-networks-with-math-21477f8e4235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8.04025.pdf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110"/>
            <a:ext cx="9144000" cy="1130643"/>
          </a:xfrm>
        </p:spPr>
        <p:txBody>
          <a:bodyPr/>
          <a:lstStyle/>
          <a:p>
            <a:r>
              <a:rPr lang="en-US" dirty="0"/>
              <a:t>Real World NLP and DNLP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F63A1-A063-4209-AEAA-EE21AA060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86" y="1559252"/>
            <a:ext cx="94773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02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Bag-Of-Words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75F61-1015-41E9-91C2-5B4F63BC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895475"/>
            <a:ext cx="78581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3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Bag-Of-Words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3F059-4333-429E-AE80-F221A09C1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582868"/>
            <a:ext cx="95916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3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Bag-Of-Words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3F059-4333-429E-AE80-F221A09C1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582868"/>
            <a:ext cx="95916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2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Bag-Of-Words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46E33-16E8-4495-95E7-D8C397B6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823301"/>
            <a:ext cx="94392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Bag-Of-Words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46E33-16E8-4495-95E7-D8C397B6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823301"/>
            <a:ext cx="94392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1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Bag-of-Word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B233A-A219-4A0A-98BF-581981CFC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83" y="1851189"/>
            <a:ext cx="93535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9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Limitation Of Bag-Of-Words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AB4D7-8F56-4AB0-9B89-80D1AB6B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543" y="1428750"/>
            <a:ext cx="57721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7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Sol of Limitation of Bag-Of-Words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5FDCA-FEE3-4B06-89E1-1587C8F4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105025"/>
            <a:ext cx="2743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93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What is RNN?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C6B29-B171-4D8A-AC65-F1DD6B98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1323975"/>
            <a:ext cx="70961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8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What is RNN?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7636B-FA66-4FC1-9778-2078B5BE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23" y="1668545"/>
            <a:ext cx="8599075" cy="43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8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110"/>
            <a:ext cx="9144000" cy="1130643"/>
          </a:xfrm>
        </p:spPr>
        <p:txBody>
          <a:bodyPr/>
          <a:lstStyle/>
          <a:p>
            <a:r>
              <a:rPr lang="en-US" dirty="0"/>
              <a:t>Real World NLP and DNLP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87E7E-D08A-4CCB-83DE-8E6100DD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13" y="1517666"/>
            <a:ext cx="4181475" cy="4124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3D83D1-E32B-4B3B-A4D4-3075FF5F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267" y="1517666"/>
            <a:ext cx="5780300" cy="35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What is RNN (Short term memory)?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3C741-3F5E-464E-A3D6-1D502B5AF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008" y="1786772"/>
            <a:ext cx="40862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2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What is RNN (Classic Neural Network)?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0CE02-2606-454A-ABFE-EAA002D25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867" y="2150931"/>
            <a:ext cx="69437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93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What is RNN (One To Many)?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85D93-BECA-4EDB-8832-B2660870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65" y="1955767"/>
            <a:ext cx="90106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52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What is RNN (Many To One)?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B1D1C-268E-4AAA-AB9C-08AF6214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9" y="2372609"/>
            <a:ext cx="81057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39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What is RNN (Many To Many)?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7CBE0-5AE4-4474-B584-C1602B79F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843087"/>
            <a:ext cx="94773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24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Seq2Seq Model Architecture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225F6-4E9A-4A6B-9C6F-7F778F1B9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18" y="1840140"/>
            <a:ext cx="89058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45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Seq2Seq Model Architecture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A4C16-5708-4A76-AEA6-0C5037C1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890" y="1874116"/>
            <a:ext cx="92487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67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Seq2Seq Model Architecture (LSTM)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73D7D-7215-4567-8146-A9A8912F7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743" y="1161263"/>
            <a:ext cx="6865267" cy="33746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593C55-0314-411D-B9F5-6D4C1705FB9A}"/>
              </a:ext>
            </a:extLst>
          </p:cNvPr>
          <p:cNvSpPr/>
          <p:nvPr/>
        </p:nvSpPr>
        <p:spPr>
          <a:xfrm>
            <a:off x="3236536" y="45359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https://medium.com/deep-math-machine-learning-ai/chapter-10-1-deepnlp-lstm-long-short-term-memory-networks-with-math-21477f8e4235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79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Seq2Seq Model Architecture (How it Works ?)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7F789-B13A-45B6-A0F1-861F9B57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820306"/>
            <a:ext cx="91725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4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Beam Search decoding and Attention Mechanism?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C1B27-A5BA-4755-8A3A-DB2EA3A2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46" y="1836753"/>
            <a:ext cx="90868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4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110"/>
            <a:ext cx="9144000" cy="1130643"/>
          </a:xfrm>
        </p:spPr>
        <p:txBody>
          <a:bodyPr/>
          <a:lstStyle/>
          <a:p>
            <a:r>
              <a:rPr lang="en-US" dirty="0"/>
              <a:t>Different Uses OF NLP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1F4FC-9CD3-44DC-882D-DEC55325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638250"/>
            <a:ext cx="90582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60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83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Beam Search decoding (Greedy)?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20F21-860A-47ED-B899-FC35BD14D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33650"/>
            <a:ext cx="7315200" cy="179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494AB8-7DED-426C-B47E-C775533E753E}"/>
              </a:ext>
            </a:extLst>
          </p:cNvPr>
          <p:cNvSpPr txBox="1"/>
          <p:nvPr/>
        </p:nvSpPr>
        <p:spPr>
          <a:xfrm>
            <a:off x="3921551" y="2064470"/>
            <a:ext cx="407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probability word</a:t>
            </a:r>
          </a:p>
        </p:txBody>
      </p:sp>
    </p:spTree>
    <p:extLst>
      <p:ext uri="{BB962C8B-B14F-4D97-AF65-F5344CB8AC3E}">
        <p14:creationId xmlns:p14="http://schemas.microsoft.com/office/powerpoint/2010/main" val="163696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83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Beam Search decoding (Beam Search)?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38B94-EE21-41C2-AD96-CADBBC75F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821" y="2454455"/>
            <a:ext cx="7086600" cy="343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AD9A1-0BCD-4BC1-92FC-2A5801973304}"/>
              </a:ext>
            </a:extLst>
          </p:cNvPr>
          <p:cNvSpPr txBox="1"/>
          <p:nvPr/>
        </p:nvSpPr>
        <p:spPr>
          <a:xfrm>
            <a:off x="3987537" y="1791093"/>
            <a:ext cx="363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probability in Branch format</a:t>
            </a:r>
          </a:p>
        </p:txBody>
      </p:sp>
    </p:spTree>
    <p:extLst>
      <p:ext uri="{BB962C8B-B14F-4D97-AF65-F5344CB8AC3E}">
        <p14:creationId xmlns:p14="http://schemas.microsoft.com/office/powerpoint/2010/main" val="206380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Attention Mechanism?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1F741-C82C-460A-96AE-BEA2BD3CD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45" y="1853055"/>
            <a:ext cx="90582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45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Beam Search decoding and Attention Mechanism?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1C945-75EA-4BA6-B25C-0C212CFEC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16" y="2280403"/>
            <a:ext cx="7086600" cy="3371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6082F6-0BCD-4B4B-9267-9762FA44D99D}"/>
              </a:ext>
            </a:extLst>
          </p:cNvPr>
          <p:cNvSpPr/>
          <p:nvPr/>
        </p:nvSpPr>
        <p:spPr>
          <a:xfrm>
            <a:off x="2924713" y="5764490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https://arxiv.org/pdf/1508.04025.pdf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4B37E-1A59-4CED-917E-49078F5E67DF}"/>
              </a:ext>
            </a:extLst>
          </p:cNvPr>
          <p:cNvSpPr txBox="1"/>
          <p:nvPr/>
        </p:nvSpPr>
        <p:spPr>
          <a:xfrm>
            <a:off x="3054285" y="1508289"/>
            <a:ext cx="384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Attention is not good with Seq2Seq</a:t>
            </a:r>
          </a:p>
        </p:txBody>
      </p:sp>
    </p:spTree>
    <p:extLst>
      <p:ext uri="{BB962C8B-B14F-4D97-AF65-F5344CB8AC3E}">
        <p14:creationId xmlns:p14="http://schemas.microsoft.com/office/powerpoint/2010/main" val="108752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Venn Diagram to Understand NLP,DNLP and Seq2Seq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F441B-12F7-4CD0-9168-C5AB76C3B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621262"/>
            <a:ext cx="77819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6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End-to-End Deep Learning Model (Human)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50535-EF90-4B3D-B3E2-AF45AC442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43" y="1785790"/>
            <a:ext cx="92773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8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End-to-End Deep Learning Model (If else Machine)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AD97B-42D7-422C-943A-6C3D8F47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557583"/>
            <a:ext cx="92773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2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End-to-End Deep Learning Model (If else Machine)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822C50-9A2E-4B89-8046-57B2BA532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90356"/>
            <a:ext cx="92964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6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End-to-End Deep Learning Model (If else Machine)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D5BD9-6AB1-4B62-9054-EF2994BB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574" y="1885410"/>
            <a:ext cx="92487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Bag-to-Bag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AA0E1-37B5-45C9-97F5-5EC1FBCB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827867"/>
            <a:ext cx="93440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3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215</Words>
  <Application>Microsoft Office PowerPoint</Application>
  <PresentationFormat>Widescreen</PresentationFormat>
  <Paragraphs>38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Real World NLP and DNLP</vt:lpstr>
      <vt:lpstr>Real World NLP and DNLP</vt:lpstr>
      <vt:lpstr>Different Uses OF NLP</vt:lpstr>
      <vt:lpstr>Venn Diagram to Understand NLP,DNLP and Seq2Seq</vt:lpstr>
      <vt:lpstr>End-to-End Deep Learning Model (Human)</vt:lpstr>
      <vt:lpstr>End-to-End Deep Learning Model (If else Machine)</vt:lpstr>
      <vt:lpstr>End-to-End Deep Learning Model (If else Machine)</vt:lpstr>
      <vt:lpstr>End-to-End Deep Learning Model (If else Machine)</vt:lpstr>
      <vt:lpstr>Bag-to-Bag Model</vt:lpstr>
      <vt:lpstr>Bag-Of-Words Model</vt:lpstr>
      <vt:lpstr>Bag-Of-Words Model</vt:lpstr>
      <vt:lpstr>Bag-Of-Words Model</vt:lpstr>
      <vt:lpstr>Bag-Of-Words Model</vt:lpstr>
      <vt:lpstr>Bag-Of-Words Model</vt:lpstr>
      <vt:lpstr>Bag-of-Word Model</vt:lpstr>
      <vt:lpstr>Limitation Of Bag-Of-Words</vt:lpstr>
      <vt:lpstr>Sol of Limitation of Bag-Of-Words</vt:lpstr>
      <vt:lpstr>What is RNN?</vt:lpstr>
      <vt:lpstr>What is RNN?</vt:lpstr>
      <vt:lpstr>What is RNN (Short term memory)?</vt:lpstr>
      <vt:lpstr>What is RNN (Classic Neural Network)?</vt:lpstr>
      <vt:lpstr>What is RNN (One To Many)?</vt:lpstr>
      <vt:lpstr>What is RNN (Many To One)?</vt:lpstr>
      <vt:lpstr>What is RNN (Many To Many)?</vt:lpstr>
      <vt:lpstr>Seq2Seq Model Architecture ?</vt:lpstr>
      <vt:lpstr>Seq2Seq Model Architecture ?</vt:lpstr>
      <vt:lpstr>Seq2Seq Model Architecture (LSTM) ?</vt:lpstr>
      <vt:lpstr>Seq2Seq Model Architecture (How it Works ?) ?</vt:lpstr>
      <vt:lpstr>Beam Search decoding and Attention Mechanism?</vt:lpstr>
      <vt:lpstr>Beam Search decoding (Greedy)?</vt:lpstr>
      <vt:lpstr>Beam Search decoding (Beam Search)?</vt:lpstr>
      <vt:lpstr>Attention Mechanism?</vt:lpstr>
      <vt:lpstr>Beam Search decoding and Attention Mechanism?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NLP and DNLP</dc:title>
  <dc:creator>avinash.tiwari</dc:creator>
  <cp:lastModifiedBy>Avinash Tiwari</cp:lastModifiedBy>
  <cp:revision>101</cp:revision>
  <dcterms:created xsi:type="dcterms:W3CDTF">2019-12-05T07:02:37Z</dcterms:created>
  <dcterms:modified xsi:type="dcterms:W3CDTF">2019-12-06T07:01:33Z</dcterms:modified>
</cp:coreProperties>
</file>