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04800"/>
            <a:ext cx="354330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81200" y="41148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Phone  Call in Midnight , Weekends and fear of getting call when out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04800"/>
            <a:ext cx="21240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676400" y="2667000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SMS have following problem</a:t>
            </a:r>
            <a:br>
              <a:rPr lang="en-US" dirty="0" smtClean="0"/>
            </a:br>
            <a:r>
              <a:rPr lang="en-US" dirty="0" smtClean="0"/>
              <a:t>(1) Some time there continuous sms  which have no solution</a:t>
            </a:r>
            <a:br>
              <a:rPr lang="en-US" dirty="0" smtClean="0"/>
            </a:br>
            <a:r>
              <a:rPr lang="en-US" dirty="0" smtClean="0"/>
              <a:t>Example Queue Sms</a:t>
            </a:r>
            <a:br>
              <a:rPr lang="en-US" dirty="0" smtClean="0"/>
            </a:br>
            <a:r>
              <a:rPr lang="en-US" dirty="0" smtClean="0"/>
              <a:t>(2) incomplete message which no clear </a:t>
            </a:r>
            <a:r>
              <a:rPr lang="en-US" dirty="0" err="1" smtClean="0"/>
              <a:t>explantion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76400" y="26670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Lack of documentation on error which occurs repeatedly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28600"/>
            <a:ext cx="33337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76400" y="33528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Reason’s for error or only send on mail.</a:t>
            </a:r>
            <a:br>
              <a:rPr lang="en-US" dirty="0" smtClean="0"/>
            </a:br>
            <a:r>
              <a:rPr lang="en-US" dirty="0" smtClean="0"/>
              <a:t>Many times we have search mail to find if such error have occurred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0"/>
            <a:ext cx="36195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76400" y="33528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no postmortem for the error or issue Why error have occurred and what should be proposed solution for the error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0"/>
            <a:ext cx="210371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76400" y="3352800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information  on how many application are effected,</a:t>
            </a:r>
            <a:br>
              <a:rPr lang="en-US" dirty="0" smtClean="0"/>
            </a:br>
            <a:r>
              <a:rPr lang="en-US" dirty="0" smtClean="0"/>
              <a:t>Which are those application ?</a:t>
            </a:r>
            <a:br>
              <a:rPr lang="en-US" dirty="0" smtClean="0"/>
            </a:br>
            <a:r>
              <a:rPr lang="en-US" dirty="0" smtClean="0"/>
              <a:t>What is there impact on failure ? </a:t>
            </a:r>
            <a:br>
              <a:rPr lang="en-US" dirty="0" smtClean="0"/>
            </a:br>
            <a:r>
              <a:rPr lang="en-US" dirty="0" smtClean="0"/>
              <a:t> How Often those application fails  ?</a:t>
            </a:r>
            <a:br>
              <a:rPr lang="en-US" dirty="0" smtClean="0"/>
            </a:br>
            <a:r>
              <a:rPr lang="en-US" dirty="0" smtClean="0"/>
              <a:t>What are the reason it failing?</a:t>
            </a:r>
            <a:br>
              <a:rPr lang="en-US" dirty="0" smtClean="0"/>
            </a:br>
            <a:r>
              <a:rPr lang="en-US" dirty="0" smtClean="0"/>
              <a:t>How many time the reason is same?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0"/>
            <a:ext cx="4495800" cy="2741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36576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No, Accountability on error which have reported in prod.</a:t>
            </a:r>
            <a:br>
              <a:rPr lang="en-US" dirty="0" smtClean="0"/>
            </a:br>
            <a:r>
              <a:rPr lang="en-US" dirty="0" smtClean="0"/>
              <a:t>No Jira are created , </a:t>
            </a:r>
            <a:br>
              <a:rPr lang="en-US" dirty="0" smtClean="0"/>
            </a:br>
            <a:r>
              <a:rPr lang="en-US" dirty="0" smtClean="0"/>
              <a:t>No follow-up for error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2400"/>
            <a:ext cx="612457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0"/>
            <a:ext cx="355282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52600" y="37338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Solution for above problems?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83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avinash.t</dc:creator>
  <cp:lastModifiedBy>avinash.t</cp:lastModifiedBy>
  <cp:revision>24</cp:revision>
  <dcterms:created xsi:type="dcterms:W3CDTF">2006-08-16T00:00:00Z</dcterms:created>
  <dcterms:modified xsi:type="dcterms:W3CDTF">2019-03-24T05:11:31Z</dcterms:modified>
</cp:coreProperties>
</file>