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DF5EC-E5FA-4025-8365-2C37B21844F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707D8-75EA-4F34-9AC9-F27318B492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707D8-75EA-4F34-9AC9-F27318B4929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707D8-75EA-4F34-9AC9-F27318B4929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luu/post-mortem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04800"/>
            <a:ext cx="35433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4114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  Call in Midnight , Weekends and fear of getting call when out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81000"/>
            <a:ext cx="3657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76400" y="914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have 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95401"/>
            <a:ext cx="3124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200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Splunk reports and Monitoring System</a:t>
            </a:r>
            <a:br>
              <a:rPr lang="en-US" dirty="0" smtClean="0"/>
            </a:br>
            <a:r>
              <a:rPr lang="en-US" dirty="0" smtClean="0"/>
              <a:t>We have Splunk in prod and non-prod both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971801"/>
            <a:ext cx="3124199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200400" y="2971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Grafana in non-prod region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81000"/>
            <a:ext cx="3657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76400" y="914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have don’t have 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95401"/>
            <a:ext cx="3124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200400" y="12954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donot have application specific Splunk Query</a:t>
            </a:r>
            <a:br>
              <a:rPr lang="en-US" dirty="0" smtClean="0"/>
            </a:br>
            <a:r>
              <a:rPr lang="en-US" dirty="0" smtClean="0"/>
              <a:t>We donot have any place to store the Splunk Query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971801"/>
            <a:ext cx="3124199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200400" y="2971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donot have Grafana in prod region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800600"/>
            <a:ext cx="312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76600" y="4876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Apm tool in prod region such new relic , App dynamics etc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"/>
            <a:ext cx="320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1371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have ?</a:t>
            </a:r>
            <a:endParaRPr 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05000"/>
            <a:ext cx="38004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038600" y="1905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Which Breaks.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581400"/>
            <a:ext cx="3810000" cy="162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038600" y="35052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Alerting System Which alerts on</a:t>
            </a:r>
            <a:br>
              <a:rPr lang="en-US" dirty="0" smtClean="0"/>
            </a:br>
            <a:r>
              <a:rPr lang="en-US" dirty="0" smtClean="0"/>
              <a:t>Email</a:t>
            </a:r>
            <a:br>
              <a:rPr lang="en-US" dirty="0" smtClean="0"/>
            </a:br>
            <a:r>
              <a:rPr lang="en-US" dirty="0" smtClean="0"/>
              <a:t>Phone</a:t>
            </a:r>
            <a:br>
              <a:rPr lang="en-US" dirty="0" smtClean="0"/>
            </a:br>
            <a:r>
              <a:rPr lang="en-US" dirty="0" smtClean="0"/>
              <a:t>Voice mail</a:t>
            </a:r>
            <a:br>
              <a:rPr lang="en-US" dirty="0" smtClean="0"/>
            </a:br>
            <a:r>
              <a:rPr lang="en-US" dirty="0" smtClean="0"/>
              <a:t>Sms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5105400"/>
            <a:ext cx="380620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114800" y="5181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 on call have basic to intermediate problem solving know and for application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"/>
            <a:ext cx="320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1371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Don’t have?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1905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and Why  Failing System is Interacting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35052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Explanation of  Competent by Competent should be attached to confluence page or some common place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5181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Collection at one place and there solution at one place.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3571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352801"/>
            <a:ext cx="3657600" cy="171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5119688"/>
            <a:ext cx="3767136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26193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914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have ?</a:t>
            </a:r>
            <a:endParaRPr lang="en-US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34956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26193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990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Don’t have?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4191000" cy="227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191000" y="1447800"/>
            <a:ext cx="464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We do not have any Postmortem of Issue .</a:t>
            </a:r>
            <a:br>
              <a:rPr lang="en-US" dirty="0" smtClean="0"/>
            </a:br>
            <a:r>
              <a:rPr lang="en-US" dirty="0" smtClean="0"/>
              <a:t>(2) Postmortems </a:t>
            </a:r>
            <a:r>
              <a:rPr lang="en-US" dirty="0" smtClean="0"/>
              <a:t>Collections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github.com/danluu/post-mortems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(3</a:t>
            </a:r>
            <a:r>
              <a:rPr lang="en-US" dirty="0" smtClean="0"/>
              <a:t>) Stack flow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 smtClean="0"/>
              <a:t>://meta.stackoverflow.com/questions/340960/a-post-mortem-on-the-recent-developer-story-information-leak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(4</a:t>
            </a:r>
            <a:r>
              <a:rPr lang="en-US" dirty="0" smtClean="0"/>
              <a:t>) </a:t>
            </a:r>
            <a:r>
              <a:rPr lang="en-US" dirty="0" smtClean="0"/>
              <a:t>Postmortems </a:t>
            </a:r>
            <a:r>
              <a:rPr lang="en-US" dirty="0" err="1" smtClean="0"/>
              <a:t>Teamplate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https://github.com/dastergon/postmortem-templates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990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 have?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28860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1" y="1447801"/>
            <a:ext cx="2895600" cy="146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1447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CI / CD pipe line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124200"/>
            <a:ext cx="28956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352800" y="3200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test cases are getting executed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495801"/>
            <a:ext cx="3352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429000" y="4419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 soft test is getting executed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990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 have?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28860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24669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200400" y="1828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good with testing and Releasing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28600"/>
            <a:ext cx="2238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90800" y="19050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point may not be needed in our use case </a:t>
            </a:r>
            <a:br>
              <a:rPr lang="en-US" dirty="0" smtClean="0"/>
            </a:br>
            <a:r>
              <a:rPr lang="en-US" dirty="0" smtClean="0"/>
              <a:t>Cap planning</a:t>
            </a:r>
            <a:br>
              <a:rPr lang="en-US" dirty="0" smtClean="0"/>
            </a:br>
            <a:r>
              <a:rPr lang="en-US" dirty="0" smtClean="0"/>
              <a:t>Dev</a:t>
            </a:r>
            <a:br>
              <a:rPr lang="en-US" dirty="0" smtClean="0"/>
            </a:br>
            <a:r>
              <a:rPr lang="en-US" dirty="0" smtClean="0"/>
              <a:t>UX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4800"/>
            <a:ext cx="2124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76400" y="26670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 have following problem</a:t>
            </a:r>
            <a:br>
              <a:rPr lang="en-US" dirty="0" smtClean="0"/>
            </a:br>
            <a:r>
              <a:rPr lang="en-US" dirty="0" smtClean="0"/>
              <a:t>(1) Some time there continuous sms  which have no solution</a:t>
            </a:r>
            <a:br>
              <a:rPr lang="en-US" dirty="0" smtClean="0"/>
            </a:br>
            <a:r>
              <a:rPr lang="en-US" dirty="0" smtClean="0"/>
              <a:t>Example Queue Sms</a:t>
            </a:r>
            <a:br>
              <a:rPr lang="en-US" dirty="0" smtClean="0"/>
            </a:br>
            <a:r>
              <a:rPr lang="en-US" dirty="0" smtClean="0"/>
              <a:t>(2) incomplete message which no clear </a:t>
            </a:r>
            <a:r>
              <a:rPr lang="en-US" dirty="0" err="1" smtClean="0"/>
              <a:t>explantion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2667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Lack of documentation on error which occurs repeatedly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"/>
            <a:ext cx="3333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3352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Reason’s for error or only send on mail.</a:t>
            </a:r>
            <a:br>
              <a:rPr lang="en-US" dirty="0" smtClean="0"/>
            </a:br>
            <a:r>
              <a:rPr lang="en-US" dirty="0" smtClean="0"/>
              <a:t>Many times we have search mail to find if such error have occurred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0"/>
            <a:ext cx="36195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3352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postmortem for the error or issue Why error have occurred and what should be proposed solution for the error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0"/>
            <a:ext cx="210371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33528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information  on how many application are effected,</a:t>
            </a:r>
            <a:br>
              <a:rPr lang="en-US" dirty="0" smtClean="0"/>
            </a:br>
            <a:r>
              <a:rPr lang="en-US" dirty="0" smtClean="0"/>
              <a:t>Which are those application ?</a:t>
            </a:r>
            <a:br>
              <a:rPr lang="en-US" dirty="0" smtClean="0"/>
            </a:br>
            <a:r>
              <a:rPr lang="en-US" dirty="0" smtClean="0"/>
              <a:t>What is there impact on failure ? </a:t>
            </a:r>
            <a:br>
              <a:rPr lang="en-US" dirty="0" smtClean="0"/>
            </a:br>
            <a:r>
              <a:rPr lang="en-US" dirty="0" smtClean="0"/>
              <a:t> How Often those application fails  ?</a:t>
            </a:r>
            <a:br>
              <a:rPr lang="en-US" dirty="0" smtClean="0"/>
            </a:br>
            <a:r>
              <a:rPr lang="en-US" dirty="0" smtClean="0"/>
              <a:t>What are the reason it failing?</a:t>
            </a:r>
            <a:br>
              <a:rPr lang="en-US" dirty="0" smtClean="0"/>
            </a:br>
            <a:r>
              <a:rPr lang="en-US" dirty="0" smtClean="0"/>
              <a:t>How many time the reason is same?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0"/>
            <a:ext cx="4495800" cy="274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36576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Accountability on error which have reported in prod.</a:t>
            </a:r>
            <a:br>
              <a:rPr lang="en-US" dirty="0" smtClean="0"/>
            </a:br>
            <a:r>
              <a:rPr lang="en-US" dirty="0" smtClean="0"/>
              <a:t>No Jira are created , </a:t>
            </a:r>
            <a:br>
              <a:rPr lang="en-US" dirty="0" smtClean="0"/>
            </a:br>
            <a:r>
              <a:rPr lang="en-US" dirty="0" smtClean="0"/>
              <a:t>No follow-up for error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"/>
            <a:ext cx="61245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0"/>
            <a:ext cx="35528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3733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Solution for above problems?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38200"/>
            <a:ext cx="41910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268</Words>
  <Application>Microsoft Office PowerPoint</Application>
  <PresentationFormat>On-screen Show (4:3)</PresentationFormat>
  <Paragraphs>35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avinash.t</dc:creator>
  <cp:lastModifiedBy>avinash.t</cp:lastModifiedBy>
  <cp:revision>78</cp:revision>
  <dcterms:created xsi:type="dcterms:W3CDTF">2006-08-16T00:00:00Z</dcterms:created>
  <dcterms:modified xsi:type="dcterms:W3CDTF">2019-03-25T00:54:56Z</dcterms:modified>
</cp:coreProperties>
</file>