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D9CB-21B3-4A57-8673-CEE87DA3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A5DA-D0F8-44D4-A0F2-4247C02E7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14C5-A796-4C2C-9390-5EF5934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8087-BFC9-40CC-9729-8846E142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89AF-0027-447F-B050-B64256D8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514-D8D5-46ED-88D1-F790E334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FCA6-0DA1-498C-8B37-3134137F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F479-8DDA-4E64-A3BC-18264AA9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8170-0E69-4C6B-B98B-D41BAF7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5AF0-4D4B-4EB8-9AEB-7705F095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1EFAD-FD79-4399-A1B7-FD9D9929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CA297-EE1A-40A2-91C1-3D3B6411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8D05-AC16-4EFD-92B4-23132662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5BC2-1B20-4E23-9631-CF0C5768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A273-B758-4984-BD75-D9AB227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BB32-0374-4492-AEBB-145D940D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48B-6710-4FFF-86A3-CC733A1D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48AD-7E7E-406A-A2F5-4832B730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C9BD-6741-4604-919F-88A42836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00EB-56BC-4395-A8F8-F21E0C27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6E0D-BF47-4378-A52B-F49B638B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01C7-99D0-48DB-A320-9EE015AE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F3C0-06C3-45FA-A637-5F321C03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20D1-E2B3-48A2-B4B0-3E2614B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F0C2-E6C7-4B26-BDD1-9F8B9312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55C7-17B9-43B5-B00D-9B690A96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7D90-5022-4B66-8CB2-7B10DD08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42DC2-697B-4AE3-9C47-FBAD232D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F66E-ABF4-4172-AFD2-396869C3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9430-8F36-4F71-BF8F-70803590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C498-88C4-4E9E-AB8A-21B7B82D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51E0-40DA-4029-9847-A53F18A9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7FE0-1AE6-4D8A-B033-125CE12D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5734-32C4-463B-9227-9F8742F6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C43A-A558-4B52-896B-8CFD69F7D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47E9-F949-4123-8919-2A939217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51CB2-1308-4507-AC01-C7A2394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E032-1F7E-45AA-8299-B0CD2F27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71230-3391-4EE4-B2E8-77A5160C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66CF-9F71-481E-8CDA-8DFDBB9D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89C66-A60C-4E32-8CFD-B2CBE1AD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D13B7-6745-417E-960F-11615818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19959-E55E-4435-9349-2168A884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9DD5F-944D-450F-8965-D6B3003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F8022-C8BD-43EF-8ECA-853F536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D41BA-C29E-43FE-948D-1FC7219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363-46F2-44A1-A936-076403EE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1315-00E6-4572-9512-33D9B3B9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9C02-7BFE-43D6-AB89-493D2A54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088E-ECF3-4711-AB3B-AA591E4C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50B7-8433-46AE-8756-93E18391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ABC8-D888-4843-80EB-3730BA08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8A3B-E4F8-4407-AE3A-93567D0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A9EC-C0AF-493A-B525-88A94E5A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9B4E-7B8E-4269-8A23-AC5FAC14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FE9B-4FF5-40F1-96D1-875D3F51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29A6-3E96-4397-B16D-DAADCF2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A0F3C-D684-459C-B372-90BD2FB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9D58B-DCA5-46D2-AA57-934EF0C8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5639-F99A-4FF5-80B1-32F4F37E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6957-04A3-456E-B4A8-8EC8B6BC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03A5-3E15-435D-9F14-B40DB05091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993-2430-417F-98DD-46E4E804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63AD-DD1C-4712-9A42-9C29C28F3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9648-A863-4195-82B3-23B8F9E2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Real World NLP and DNLP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F63A1-A063-4209-AEAA-EE21AA06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86" y="1559252"/>
            <a:ext cx="9477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75F61-1015-41E9-91C2-5B4F63BC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95475"/>
            <a:ext cx="78581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F059-4333-429E-AE80-F221A09C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82868"/>
            <a:ext cx="9591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F059-4333-429E-AE80-F221A09C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82868"/>
            <a:ext cx="9591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6E33-16E8-4495-95E7-D8C397B6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23301"/>
            <a:ext cx="9439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46E33-16E8-4495-95E7-D8C397B6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23301"/>
            <a:ext cx="9439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Bag-of-Word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B233A-A219-4A0A-98BF-581981CF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3" y="1851189"/>
            <a:ext cx="935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9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Limitation Of Bag-Of-Words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AB4D7-8F56-4AB0-9B89-80D1AB6B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43" y="1428750"/>
            <a:ext cx="5772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Real World NLP and DNLP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87E7E-D08A-4CCB-83DE-8E6100DD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13" y="1517666"/>
            <a:ext cx="4181475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D83D1-E32B-4B3B-A4D4-3075FF5F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67" y="1517666"/>
            <a:ext cx="5780300" cy="35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10"/>
            <a:ext cx="9144000" cy="1130643"/>
          </a:xfrm>
        </p:spPr>
        <p:txBody>
          <a:bodyPr/>
          <a:lstStyle/>
          <a:p>
            <a:r>
              <a:rPr lang="en-US" dirty="0"/>
              <a:t>Different Uses OF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1F4FC-9CD3-44DC-882D-DEC55325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638250"/>
            <a:ext cx="9058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Venn Diagram to Understand NLP,DNLP and Seq2Seq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F441B-12F7-4CD0-9168-C5AB76C3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621262"/>
            <a:ext cx="778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(Human)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535-EF90-4B3D-B3E2-AF45AC44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43" y="1785790"/>
            <a:ext cx="9277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D97B-42D7-422C-943A-6C3D8F4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57583"/>
            <a:ext cx="9277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22C50-9A2E-4B89-8046-57B2BA53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356"/>
            <a:ext cx="9296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End-to-End Deep Learning Model (If else Machine)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D5BD9-6AB1-4B62-9054-EF2994BB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74" y="1885410"/>
            <a:ext cx="9248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F81-6230-4268-9777-53D5D52A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10"/>
            <a:ext cx="10165238" cy="1130643"/>
          </a:xfrm>
        </p:spPr>
        <p:txBody>
          <a:bodyPr>
            <a:normAutofit/>
          </a:bodyPr>
          <a:lstStyle/>
          <a:p>
            <a:r>
              <a:rPr lang="en-US" sz="3600" dirty="0"/>
              <a:t>Bag-to-Bag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AA0E1-37B5-45C9-97F5-5EC1FBCB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827867"/>
            <a:ext cx="9344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Real World NLP and DNLP</vt:lpstr>
      <vt:lpstr>Real World NLP and DNLP</vt:lpstr>
      <vt:lpstr>Different Uses OF NLP</vt:lpstr>
      <vt:lpstr>Venn Diagram to Understand NLP,DNLP and Seq2Seq</vt:lpstr>
      <vt:lpstr>End-to-End Deep Learning Model (Human)</vt:lpstr>
      <vt:lpstr>End-to-End Deep Learning Model (If else Machine)</vt:lpstr>
      <vt:lpstr>End-to-End Deep Learning Model (If else Machine)</vt:lpstr>
      <vt:lpstr>End-to-End Deep Learning Model (If else Machine)</vt:lpstr>
      <vt:lpstr>Bag-to-Bag Model</vt:lpstr>
      <vt:lpstr>Bag-Of-Words Model</vt:lpstr>
      <vt:lpstr>Bag-Of-Words Model</vt:lpstr>
      <vt:lpstr>Bag-Of-Words Model</vt:lpstr>
      <vt:lpstr>Bag-Of-Words Model</vt:lpstr>
      <vt:lpstr>Bag-Of-Words Model</vt:lpstr>
      <vt:lpstr>Bag-of-Word Model</vt:lpstr>
      <vt:lpstr>Limitation Of Bag-Of-Words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NLP and DNLP</dc:title>
  <dc:creator>avinash.tiwari</dc:creator>
  <cp:lastModifiedBy>Avinash Tiwari</cp:lastModifiedBy>
  <cp:revision>48</cp:revision>
  <dcterms:created xsi:type="dcterms:W3CDTF">2019-12-05T07:02:37Z</dcterms:created>
  <dcterms:modified xsi:type="dcterms:W3CDTF">2019-12-05T07:40:39Z</dcterms:modified>
</cp:coreProperties>
</file>