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752600"/>
            <a:ext cx="8458200" cy="3733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6200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152400" y="22860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Offer Creation Using Machine learning POC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Step6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Testing With Independent Data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92868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Step7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Exporting Protobuf file which used by Other Application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667000"/>
            <a:ext cx="899159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Step8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Android Screen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733550"/>
            <a:ext cx="25527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Step8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Android Screen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447800"/>
            <a:ext cx="256222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 have Used Titanic Data to Present Offer Creation?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baseline="0" dirty="0" smtClean="0">
                <a:solidFill>
                  <a:schemeClr val="tx1">
                    <a:tint val="75000"/>
                  </a:schemeClr>
                </a:solidFill>
              </a:rPr>
              <a:t>Because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we have binary Classification for Offer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Customer Data we can try to predict if Offer can be given to customer or not?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baseline="0" dirty="0" smtClean="0">
                <a:solidFill>
                  <a:schemeClr val="tx1">
                    <a:tint val="75000"/>
                  </a:schemeClr>
                </a:solidFill>
              </a:rPr>
              <a:t>In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future by looking offer parameter we can predict which parameter is good for creating new offer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l"/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No , This </a:t>
            </a:r>
            <a:r>
              <a:rPr lang="en-US" dirty="0" err="1" smtClean="0"/>
              <a:t>easisiest</a:t>
            </a:r>
            <a:r>
              <a:rPr lang="en-US" dirty="0" smtClean="0"/>
              <a:t> way of consuming Protobuf file which we can call from android app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Most Ideal way would be having Micro or web service to consume  the </a:t>
            </a:r>
            <a:r>
              <a:rPr lang="en-US" dirty="0" err="1" smtClean="0"/>
              <a:t>applciation</a:t>
            </a: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I android is only way to work on ?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IS model is STATIC Can It self learn ?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Model is Not static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Yes, model can self learn , if needed model can generate learning for specific user and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sepefic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offer and improve itself.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 Implementation is in Slide 11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Where is related code ?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458200" cy="4876800"/>
          </a:xfrm>
        </p:spPr>
        <p:txBody>
          <a:bodyPr/>
          <a:lstStyle/>
          <a:p>
            <a:r>
              <a:rPr lang="en-US" dirty="0" smtClean="0"/>
              <a:t>What we are going to?</a:t>
            </a:r>
          </a:p>
          <a:p>
            <a:pPr marL="514350" indent="-514350" algn="l">
              <a:buAutoNum type="arabicParenBoth"/>
            </a:pPr>
            <a:r>
              <a:rPr lang="en-US" dirty="0" smtClean="0"/>
              <a:t>Will Try to predict if something will happen based on Machine learning?</a:t>
            </a:r>
          </a:p>
          <a:p>
            <a:pPr marL="514350" indent="-514350" algn="l">
              <a:buAutoNum type="arabicParenBoth"/>
            </a:pPr>
            <a:r>
              <a:rPr lang="en-US" dirty="0" smtClean="0"/>
              <a:t>What(data) we will use to Try To predict the event?</a:t>
            </a:r>
          </a:p>
          <a:p>
            <a:pPr marL="514350" indent="-514350" algn="l">
              <a:buAutoNum type="arabicParenBoth"/>
            </a:pPr>
            <a:r>
              <a:rPr lang="en-US" dirty="0" smtClean="0"/>
              <a:t>Why we are trying to predict the event ?</a:t>
            </a:r>
          </a:p>
          <a:p>
            <a:pPr marL="514350" indent="-514350" algn="l">
              <a:buAutoNum type="arabicParenBoth"/>
            </a:pPr>
            <a:r>
              <a:rPr lang="en-US" dirty="0" smtClean="0"/>
              <a:t>What Advantages or using the ML?</a:t>
            </a:r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l"/>
            <a:r>
              <a:rPr lang="en-US" dirty="0" smtClean="0"/>
              <a:t>What Technology Stack had been used for development?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Python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Jupyter Notebook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TensorFlow, Pandas, Sklearn, </a:t>
            </a:r>
            <a:r>
              <a:rPr lang="en-US" dirty="0" smtClean="0"/>
              <a:t>numpy, Android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Database used Titanic Database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Target is to predict if Passenger will Survive or Not based on provided parameter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Following is dataset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Screen Shoot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43200"/>
            <a:ext cx="922580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Step1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ML is cleaning Creating Structure of Data what need to analyzed?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343150"/>
            <a:ext cx="91440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819400"/>
            <a:ext cx="29527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Step2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Cleaning of data from non-Numeric values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057400"/>
            <a:ext cx="48958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Step3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Initialize  the ML Learning 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66" y="1752600"/>
            <a:ext cx="9097234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Step4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Breaking Dataset into Learning and testing  dataset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438400"/>
            <a:ext cx="51720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Offer Creation Using Machine learning POC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 smtClean="0"/>
          </a:p>
          <a:p>
            <a:pPr marL="514350" indent="-514350" algn="l">
              <a:buAutoNum type="arabicParenBoth"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990600"/>
            <a:ext cx="9144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Step5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Testing ML for It Accuracy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Both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438400"/>
            <a:ext cx="51720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393</Words>
  <Application>Microsoft Office PowerPoint</Application>
  <PresentationFormat>On-screen Show (4:3)</PresentationFormat>
  <Paragraphs>75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Offer Creation Using Machine learning POC</vt:lpstr>
      <vt:lpstr>Offer Creation Using Machine learning POC</vt:lpstr>
      <vt:lpstr>Offer Creation Using Machine learning POC</vt:lpstr>
      <vt:lpstr>Offer Creation Using Machine learning POC</vt:lpstr>
      <vt:lpstr>Offer Creation Using Machine learning POC</vt:lpstr>
      <vt:lpstr>Offer Creation Using Machine learning POC</vt:lpstr>
      <vt:lpstr>Offer Creation Using Machine learning POC</vt:lpstr>
      <vt:lpstr>Offer Creation Using Machine learning POC</vt:lpstr>
      <vt:lpstr>Offer Creation Using Machine learning POC</vt:lpstr>
      <vt:lpstr>Offer Creation Using Machine learning POC</vt:lpstr>
      <vt:lpstr>Offer Creation Using Machine learning POC</vt:lpstr>
      <vt:lpstr>Offer Creation Using Machine learning POC</vt:lpstr>
      <vt:lpstr>Offer Creation Using Machine learning POC</vt:lpstr>
      <vt:lpstr>Offer Creation Using Machine learning POC</vt:lpstr>
      <vt:lpstr>Offer Creation Using Machine learning POC</vt:lpstr>
      <vt:lpstr>Offer Creation Using Machine learning POC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Offer Creation Using Machine learning POC</dc:title>
  <dc:creator>avinash.t</dc:creator>
  <cp:lastModifiedBy>avinash.t</cp:lastModifiedBy>
  <cp:revision>45</cp:revision>
  <dcterms:created xsi:type="dcterms:W3CDTF">2006-08-16T00:00:00Z</dcterms:created>
  <dcterms:modified xsi:type="dcterms:W3CDTF">2018-09-11T04:54:00Z</dcterms:modified>
</cp:coreProperties>
</file>