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dirty="0" smtClean="0"/>
              <a:t>Block Chain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4963" y="1714500"/>
            <a:ext cx="59340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8991600" cy="761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transaction is completed/Recorded?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1371600"/>
            <a:ext cx="8763000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Mining</a:t>
            </a:r>
            <a:endParaRPr lang="en-US" dirty="0" smtClean="0"/>
          </a:p>
          <a:p>
            <a:endParaRPr lang="en-US" sz="11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0"/>
            <a:ext cx="91440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219200"/>
            <a:ext cx="23241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8991600" cy="761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Other Use cases?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1066800"/>
            <a:ext cx="1981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Voting System</a:t>
            </a:r>
            <a:endParaRPr lang="en-US" sz="24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838200"/>
            <a:ext cx="1330936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152400" y="2590800"/>
            <a:ext cx="792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Block chain based  document and Identification System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15225" y="1600200"/>
            <a:ext cx="16287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2895600"/>
            <a:ext cx="24765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228600" y="3352800"/>
            <a:ext cx="243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System Audit</a:t>
            </a: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24600" y="4114800"/>
            <a:ext cx="25622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228600" y="4648200"/>
            <a:ext cx="624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Preventing /detecting Accounting Fraud</a:t>
            </a:r>
            <a:endParaRPr lang="en-US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8991600" cy="761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White Paper For Bit Coin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" y="1295400"/>
            <a:ext cx="905827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152400" y="5334000"/>
            <a:ext cx="3025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https://bitcoin.org/bitcoin.pdf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8991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 What is not Block chain ?</a:t>
            </a:r>
            <a:br>
              <a:rPr lang="en-US" dirty="0" smtClean="0"/>
            </a:br>
            <a:r>
              <a:rPr lang="en-US" dirty="0" smtClean="0"/>
              <a:t>It is not solution to All problem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1600200"/>
            <a:ext cx="2209800" cy="1643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0" y="1676400"/>
            <a:ext cx="5257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As we know data is present in all nodes and read by all node.</a:t>
            </a:r>
          </a:p>
          <a:p>
            <a:r>
              <a:rPr lang="en-US" b="1" dirty="0" smtClean="0"/>
              <a:t>Privacy is bit questionable</a:t>
            </a:r>
            <a:r>
              <a:rPr lang="en-US" b="1" dirty="0" smtClean="0"/>
              <a:t>.</a:t>
            </a:r>
            <a:br>
              <a:rPr lang="en-US" b="1" dirty="0" smtClean="0"/>
            </a:br>
            <a:r>
              <a:rPr lang="en-US" b="1" dirty="0" smtClean="0"/>
              <a:t>If use case where we have to prevent reading of data </a:t>
            </a:r>
            <a:br>
              <a:rPr lang="en-US" b="1" dirty="0" smtClean="0"/>
            </a:br>
            <a:r>
              <a:rPr lang="en-US" b="1" dirty="0" smtClean="0"/>
              <a:t>Open block chain is not an option.</a:t>
            </a:r>
            <a:endParaRPr lang="en-US" b="1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3352800"/>
            <a:ext cx="2962275" cy="221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152400" y="3352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If you want </a:t>
            </a:r>
            <a:r>
              <a:rPr lang="en-US" b="1" dirty="0" err="1" smtClean="0"/>
              <a:t>Kyc</a:t>
            </a:r>
            <a:r>
              <a:rPr lang="en-US" b="1" dirty="0" smtClean="0"/>
              <a:t> (know your customer)</a:t>
            </a:r>
          </a:p>
          <a:p>
            <a:r>
              <a:rPr lang="en-US" b="1" dirty="0" smtClean="0"/>
              <a:t>Then Open block chain is Not and answer</a:t>
            </a:r>
            <a:endParaRPr 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8991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 What is not Block chain ?</a:t>
            </a:r>
            <a:br>
              <a:rPr lang="en-US" dirty="0" smtClean="0"/>
            </a:br>
            <a:r>
              <a:rPr lang="en-US" dirty="0" smtClean="0"/>
              <a:t>It is not solution to All problem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1447801"/>
            <a:ext cx="2362414" cy="1609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676400" y="1600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Transaction cost is going to go up.</a:t>
            </a:r>
          </a:p>
          <a:p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438400"/>
            <a:ext cx="5105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8991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 What is not Block chain ?</a:t>
            </a:r>
            <a:br>
              <a:rPr lang="en-US" dirty="0" smtClean="0"/>
            </a:br>
            <a:r>
              <a:rPr lang="en-US" dirty="0" smtClean="0"/>
              <a:t>It is not solution to All problem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47800"/>
            <a:ext cx="742950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8991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 What is not Block chain ?</a:t>
            </a:r>
            <a:br>
              <a:rPr lang="en-US" dirty="0" smtClean="0"/>
            </a:br>
            <a:r>
              <a:rPr lang="en-US" dirty="0" smtClean="0"/>
              <a:t>It is not solution to All problem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76400"/>
            <a:ext cx="619125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8991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 What is not Block chain ?</a:t>
            </a:r>
            <a:br>
              <a:rPr lang="en-US" dirty="0" smtClean="0"/>
            </a:br>
            <a:r>
              <a:rPr lang="en-US" dirty="0" smtClean="0"/>
              <a:t>It is not solution to All problem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352550"/>
            <a:ext cx="6372225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761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Block Chain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4478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blockchain is a distributed and decentralized ledger that stores data such as transactions, and that is publicly shared across all the node of its network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667000"/>
            <a:ext cx="595312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761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is Block Created 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0"/>
            <a:ext cx="7162799" cy="3962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33400" y="1143000"/>
            <a:ext cx="731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(1) </a:t>
            </a:r>
            <a:r>
              <a:rPr lang="en-US" dirty="0" smtClean="0"/>
              <a:t>There </a:t>
            </a:r>
            <a:r>
              <a:rPr lang="en-US" dirty="0" smtClean="0"/>
              <a:t>is unique has Created for each Block</a:t>
            </a:r>
          </a:p>
          <a:p>
            <a:r>
              <a:rPr lang="en-US" dirty="0" smtClean="0"/>
              <a:t>(2) Hash can be of anything</a:t>
            </a:r>
          </a:p>
          <a:p>
            <a:r>
              <a:rPr lang="en-US" dirty="0" smtClean="0"/>
              <a:t>(3) Current has is linked to pervious hash</a:t>
            </a:r>
          </a:p>
          <a:p>
            <a:r>
              <a:rPr lang="en-US" dirty="0" smtClean="0"/>
              <a:t>(4) </a:t>
            </a:r>
            <a:r>
              <a:rPr lang="en-US" dirty="0" smtClean="0"/>
              <a:t>Point </a:t>
            </a:r>
            <a:r>
              <a:rPr lang="en-US" dirty="0" smtClean="0"/>
              <a:t>3 means Last block is integral part for Creating new value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761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 what is Block Chain?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1143000"/>
            <a:ext cx="731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dirty="0" smtClean="0"/>
              <a:t>Block chain is nothing but the Distributed /Decentralized Ledger?</a:t>
            </a:r>
          </a:p>
          <a:p>
            <a:pPr marL="342900" indent="-342900">
              <a:buAutoNum type="arabicParenBoth"/>
            </a:pPr>
            <a:r>
              <a:rPr lang="en-US" dirty="0" smtClean="0"/>
              <a:t>Why Distributed because it shared across the network and people can connect it and complete the transaction and it history is stored</a:t>
            </a:r>
          </a:p>
          <a:p>
            <a:pPr marL="342900" indent="-342900">
              <a:buAutoNum type="arabicParenBoth"/>
            </a:pPr>
            <a:r>
              <a:rPr lang="en-US" dirty="0" smtClean="0"/>
              <a:t>By connecting each get the entire history of Ledger (block chain)</a:t>
            </a: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328476"/>
            <a:ext cx="7924800" cy="411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458200" cy="761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do you mean By Decentralized?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513504"/>
            <a:ext cx="9144000" cy="4501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458200" cy="761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to use Block Chain?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76400"/>
            <a:ext cx="67818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458200" cy="761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for Block Chain?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1440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458200" cy="76199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Oooo</a:t>
            </a:r>
            <a:r>
              <a:rPr lang="en-US" dirty="0" smtClean="0"/>
              <a:t> money How Secure It is?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1371600"/>
            <a:ext cx="693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Uses Cryptography to </a:t>
            </a:r>
            <a:r>
              <a:rPr lang="en-US" b="1" dirty="0" smtClean="0"/>
              <a:t>generate </a:t>
            </a:r>
            <a:r>
              <a:rPr lang="en-US" b="1" dirty="0" smtClean="0"/>
              <a:t>digital </a:t>
            </a:r>
            <a:r>
              <a:rPr lang="en-US" b="1" dirty="0" smtClean="0"/>
              <a:t>signature</a:t>
            </a:r>
          </a:p>
          <a:p>
            <a:r>
              <a:rPr lang="en-US" dirty="0" smtClean="0"/>
              <a:t>It is unique signature to individual account</a:t>
            </a:r>
            <a:br>
              <a:rPr lang="en-US" dirty="0" smtClean="0"/>
            </a:br>
            <a:r>
              <a:rPr lang="en-US" dirty="0" smtClean="0"/>
              <a:t>So who ever want to record data inside the block chain has to use unique signature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2514600"/>
            <a:ext cx="6934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What is Digital </a:t>
            </a:r>
            <a:r>
              <a:rPr lang="en-US" b="1" dirty="0" smtClean="0"/>
              <a:t>Signature?</a:t>
            </a:r>
            <a:br>
              <a:rPr lang="en-US" b="1" dirty="0" smtClean="0"/>
            </a:br>
            <a:r>
              <a:rPr lang="en-US" b="1" dirty="0" smtClean="0"/>
              <a:t>It is Private key (secret) public key (open to identify)</a:t>
            </a:r>
            <a:endParaRPr lang="en-US" b="1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352800"/>
            <a:ext cx="8305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458200" cy="761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Ok , Where Should I Store my money?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048000"/>
            <a:ext cx="21336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28600" y="1371600"/>
            <a:ext cx="8763000" cy="136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Wallet</a:t>
            </a:r>
          </a:p>
          <a:p>
            <a:r>
              <a:rPr lang="en-US" dirty="0" smtClean="0"/>
              <a:t>It is an Object where Both Public and private key is used.</a:t>
            </a:r>
            <a:br>
              <a:rPr lang="en-US" dirty="0" smtClean="0"/>
            </a:br>
            <a:r>
              <a:rPr lang="en-US" dirty="0" smtClean="0"/>
              <a:t>Public key is used as address to wallet</a:t>
            </a:r>
          </a:p>
          <a:p>
            <a:endParaRPr 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315</Words>
  <Application>Microsoft Office PowerPoint</Application>
  <PresentationFormat>On-screen Show (4:3)</PresentationFormat>
  <Paragraphs>41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Block Chain</vt:lpstr>
      <vt:lpstr>What is Block Chain</vt:lpstr>
      <vt:lpstr>How is Block Created ?</vt:lpstr>
      <vt:lpstr>So what is Block Chain?</vt:lpstr>
      <vt:lpstr>What do you mean By Decentralized?</vt:lpstr>
      <vt:lpstr>Why to use Block Chain?</vt:lpstr>
      <vt:lpstr>Use Case for Block Chain?</vt:lpstr>
      <vt:lpstr>Oooo money How Secure It is?</vt:lpstr>
      <vt:lpstr>Ok , Where Should I Store my money?</vt:lpstr>
      <vt:lpstr>How transaction is completed/Recorded?</vt:lpstr>
      <vt:lpstr>Other Use cases?</vt:lpstr>
      <vt:lpstr>White Paper For Bit Coin</vt:lpstr>
      <vt:lpstr>So What is not Block chain ? It is not solution to All problem</vt:lpstr>
      <vt:lpstr>So What is not Block chain ? It is not solution to All problem</vt:lpstr>
      <vt:lpstr>So What is not Block chain ? It is not solution to All problem</vt:lpstr>
      <vt:lpstr>So What is not Block chain ? It is not solution to All problem</vt:lpstr>
      <vt:lpstr>So What is not Block chain ? It is not solution to All problem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Chain</dc:title>
  <dc:creator>avinash.t</dc:creator>
  <cp:lastModifiedBy>avinash.t</cp:lastModifiedBy>
  <cp:revision>68</cp:revision>
  <dcterms:created xsi:type="dcterms:W3CDTF">2006-08-16T00:00:00Z</dcterms:created>
  <dcterms:modified xsi:type="dcterms:W3CDTF">2018-06-14T05:43:39Z</dcterms:modified>
</cp:coreProperties>
</file>