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5" r:id="rId39"/>
    <p:sldId id="296" r:id="rId40"/>
    <p:sldId id="29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Block Chain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4963" y="1714500"/>
            <a:ext cx="59340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transaction is completed/Recorded?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371600"/>
            <a:ext cx="876300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Mining</a:t>
            </a:r>
            <a:endParaRPr lang="en-US" dirty="0" smtClean="0"/>
          </a:p>
          <a:p>
            <a:endParaRPr lang="en-US" sz="11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0"/>
            <a:ext cx="91440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219200"/>
            <a:ext cx="23241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Other Use cases?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066800"/>
            <a:ext cx="198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Voting System</a:t>
            </a:r>
            <a:endParaRPr lang="en-US" sz="24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838200"/>
            <a:ext cx="133093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52400" y="2590800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Block chain based  document and Identification System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15225" y="1600200"/>
            <a:ext cx="16287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2895600"/>
            <a:ext cx="24765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28600" y="3352800"/>
            <a:ext cx="243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System Audit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4114800"/>
            <a:ext cx="25622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228600" y="4648200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Preventing /detecting Accounting Fraud</a:t>
            </a:r>
            <a:endParaRPr 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White Paper For Bit Coin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" y="1295400"/>
            <a:ext cx="90582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52400" y="5334000"/>
            <a:ext cx="3025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https://bitcoin.org/bitcoin.pdf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What is not Block chain ?</a:t>
            </a:r>
            <a:br>
              <a:rPr lang="en-US" dirty="0" smtClean="0"/>
            </a:br>
            <a:r>
              <a:rPr lang="en-US" dirty="0" smtClean="0"/>
              <a:t>It is not solution to All problem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600200"/>
            <a:ext cx="2209800" cy="1643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0" y="1676400"/>
            <a:ext cx="525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As we know data is present in all nodes and read by all node.</a:t>
            </a:r>
          </a:p>
          <a:p>
            <a:r>
              <a:rPr lang="en-US" b="1" dirty="0" smtClean="0"/>
              <a:t>Privacy is bit questionable.</a:t>
            </a:r>
            <a:br>
              <a:rPr lang="en-US" b="1" dirty="0" smtClean="0"/>
            </a:br>
            <a:r>
              <a:rPr lang="en-US" b="1" dirty="0" smtClean="0"/>
              <a:t>If use case where we have to prevent reading of data </a:t>
            </a:r>
            <a:br>
              <a:rPr lang="en-US" b="1" dirty="0" smtClean="0"/>
            </a:br>
            <a:r>
              <a:rPr lang="en-US" b="1" dirty="0" smtClean="0"/>
              <a:t>Open block chain is not an option.</a:t>
            </a:r>
            <a:endParaRPr lang="en-US" b="1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352800"/>
            <a:ext cx="2962275" cy="221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52400" y="3352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If you want </a:t>
            </a:r>
            <a:r>
              <a:rPr lang="en-US" b="1" dirty="0" err="1" smtClean="0"/>
              <a:t>Kyc</a:t>
            </a:r>
            <a:r>
              <a:rPr lang="en-US" b="1" dirty="0" smtClean="0"/>
              <a:t> (know your customer)</a:t>
            </a:r>
          </a:p>
          <a:p>
            <a:r>
              <a:rPr lang="en-US" b="1" dirty="0" smtClean="0"/>
              <a:t>Then Open block chain is Not and answer</a:t>
            </a: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What is not Block chain ?</a:t>
            </a:r>
            <a:br>
              <a:rPr lang="en-US" dirty="0" smtClean="0"/>
            </a:br>
            <a:r>
              <a:rPr lang="en-US" dirty="0" smtClean="0"/>
              <a:t>It is not solution to All problem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447801"/>
            <a:ext cx="2362414" cy="160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676400" y="1600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Transaction cost is going to go up.</a:t>
            </a:r>
          </a:p>
          <a:p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438400"/>
            <a:ext cx="5105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What is not Block chain ?</a:t>
            </a:r>
            <a:br>
              <a:rPr lang="en-US" dirty="0" smtClean="0"/>
            </a:br>
            <a:r>
              <a:rPr lang="en-US" dirty="0" smtClean="0"/>
              <a:t>It is not solution to All problem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74295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What is not Block chain ?</a:t>
            </a:r>
            <a:br>
              <a:rPr lang="en-US" dirty="0" smtClean="0"/>
            </a:br>
            <a:r>
              <a:rPr lang="en-US" dirty="0" smtClean="0"/>
              <a:t>It is not solution to All problem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619125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What is not Block chain ?</a:t>
            </a:r>
            <a:br>
              <a:rPr lang="en-US" dirty="0" smtClean="0"/>
            </a:br>
            <a:r>
              <a:rPr lang="en-US" dirty="0" smtClean="0"/>
              <a:t>It is not solution to All problem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52550"/>
            <a:ext cx="637222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So What is A Block?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819400"/>
            <a:ext cx="2819400" cy="273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1143000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Most fundamental unit, we need block to build block chain?</a:t>
            </a:r>
          </a:p>
          <a:p>
            <a:r>
              <a:rPr lang="en-US" dirty="0" smtClean="0"/>
              <a:t>It is kind of collection for </a:t>
            </a:r>
            <a:r>
              <a:rPr lang="en-US" dirty="0" smtClean="0"/>
              <a:t>following </a:t>
            </a:r>
            <a:r>
              <a:rPr lang="en-US" dirty="0" smtClean="0"/>
              <a:t>things.</a:t>
            </a:r>
          </a:p>
          <a:p>
            <a:r>
              <a:rPr lang="en-US" dirty="0" smtClean="0"/>
              <a:t>(a) </a:t>
            </a:r>
            <a:r>
              <a:rPr lang="en-US" dirty="0" smtClean="0"/>
              <a:t>Timestamp </a:t>
            </a:r>
            <a:r>
              <a:rPr lang="en-US" dirty="0" smtClean="0"/>
              <a:t>in </a:t>
            </a:r>
            <a:r>
              <a:rPr lang="en-US" dirty="0" smtClean="0"/>
              <a:t>milliseconds</a:t>
            </a:r>
            <a:endParaRPr lang="en-US" dirty="0" smtClean="0"/>
          </a:p>
          <a:p>
            <a:r>
              <a:rPr lang="en-US" dirty="0" smtClean="0"/>
              <a:t>(b) </a:t>
            </a:r>
            <a:r>
              <a:rPr lang="en-US" dirty="0" err="1" smtClean="0"/>
              <a:t>lastHash</a:t>
            </a:r>
            <a:r>
              <a:rPr lang="en-US" dirty="0" smtClean="0"/>
              <a:t>- </a:t>
            </a:r>
            <a:r>
              <a:rPr lang="en-US" dirty="0" smtClean="0"/>
              <a:t>the hash of the block before </a:t>
            </a:r>
            <a:r>
              <a:rPr lang="en-US" dirty="0" smtClean="0"/>
              <a:t>it</a:t>
            </a:r>
            <a:endParaRPr lang="en-US" dirty="0" smtClean="0"/>
          </a:p>
          <a:p>
            <a:r>
              <a:rPr lang="en-US" dirty="0" smtClean="0"/>
              <a:t>(c) </a:t>
            </a:r>
            <a:r>
              <a:rPr lang="en-US" dirty="0" smtClean="0"/>
              <a:t>the data store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5867400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Code :-</a:t>
            </a:r>
            <a:br>
              <a:rPr lang="en-US" dirty="0" smtClean="0"/>
            </a:br>
            <a:r>
              <a:rPr lang="en-US" dirty="0" smtClean="0"/>
              <a:t>blockchain/block.js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So From where First Block Came?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5867400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Code :-</a:t>
            </a:r>
            <a:br>
              <a:rPr lang="en-US" dirty="0" smtClean="0"/>
            </a:br>
            <a:r>
              <a:rPr lang="en-US" dirty="0" smtClean="0"/>
              <a:t>blockchain/block.js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429000"/>
            <a:ext cx="335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524000" y="1371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(a) concept of </a:t>
            </a:r>
            <a:r>
              <a:rPr lang="en-US" dirty="0" smtClean="0"/>
              <a:t>genesis Origin </a:t>
            </a:r>
            <a:r>
              <a:rPr lang="en-US" dirty="0" smtClean="0"/>
              <a:t>of First block</a:t>
            </a:r>
          </a:p>
          <a:p>
            <a:r>
              <a:rPr lang="en-US" dirty="0" smtClean="0"/>
              <a:t>(b) It has </a:t>
            </a:r>
            <a:r>
              <a:rPr lang="en-US" dirty="0" smtClean="0"/>
              <a:t>dummy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(c) </a:t>
            </a:r>
            <a:r>
              <a:rPr lang="en-US" dirty="0" smtClean="0"/>
              <a:t>It </a:t>
            </a:r>
            <a:r>
              <a:rPr lang="en-US" dirty="0" smtClean="0"/>
              <a:t>has predefine </a:t>
            </a:r>
            <a:r>
              <a:rPr lang="en-US" dirty="0" smtClean="0"/>
              <a:t>value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Block Chain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4478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blockchain is a distributed and decentralized ledger that stores data such as transactions, and that is publicly shared across all the node of its network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667000"/>
            <a:ext cx="595312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Why are using  SHA256?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5334000"/>
            <a:ext cx="609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Code :-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blockchain/block.js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/chain-util.js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1219200"/>
            <a:ext cx="7924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(1) The </a:t>
            </a:r>
            <a:r>
              <a:rPr lang="en-US" dirty="0" smtClean="0"/>
              <a:t>has is generated from the </a:t>
            </a:r>
            <a:r>
              <a:rPr lang="en-US" dirty="0" smtClean="0"/>
              <a:t>timestamp, lastHash </a:t>
            </a:r>
            <a:r>
              <a:rPr lang="en-US" dirty="0" smtClean="0"/>
              <a:t>and Stored data</a:t>
            </a:r>
          </a:p>
          <a:p>
            <a:r>
              <a:rPr lang="en-US" dirty="0" smtClean="0"/>
              <a:t>(2) We </a:t>
            </a:r>
            <a:r>
              <a:rPr lang="en-US" dirty="0" smtClean="0"/>
              <a:t>have used </a:t>
            </a:r>
            <a:r>
              <a:rPr lang="en-US" dirty="0" smtClean="0"/>
              <a:t>algorithm </a:t>
            </a:r>
            <a:r>
              <a:rPr lang="en-US" dirty="0" smtClean="0"/>
              <a:t>called SHA-256</a:t>
            </a:r>
          </a:p>
          <a:p>
            <a:r>
              <a:rPr lang="en-US" dirty="0" smtClean="0"/>
              <a:t>(3) Because </a:t>
            </a:r>
            <a:r>
              <a:rPr lang="en-US" dirty="0" smtClean="0"/>
              <a:t>it </a:t>
            </a:r>
            <a:r>
              <a:rPr lang="en-US" dirty="0" smtClean="0"/>
              <a:t>generate </a:t>
            </a:r>
            <a:r>
              <a:rPr lang="en-US" dirty="0" smtClean="0"/>
              <a:t>hash </a:t>
            </a:r>
            <a:r>
              <a:rPr lang="en-US" dirty="0" smtClean="0"/>
              <a:t>value </a:t>
            </a:r>
            <a:r>
              <a:rPr lang="en-US" dirty="0" smtClean="0"/>
              <a:t>with bit size of 256 , 32 byte</a:t>
            </a:r>
          </a:p>
          <a:p>
            <a:r>
              <a:rPr lang="en-US" dirty="0" smtClean="0"/>
              <a:t>(4) Which  represent 32 char.</a:t>
            </a:r>
            <a:endParaRPr lang="en-US" dirty="0" smtClean="0"/>
          </a:p>
          <a:p>
            <a:r>
              <a:rPr lang="en-US" dirty="0" smtClean="0"/>
              <a:t>(5) Produces </a:t>
            </a:r>
            <a:r>
              <a:rPr lang="en-US" dirty="0" smtClean="0"/>
              <a:t>unique 32-byte (256 bit) has value for Unique data input</a:t>
            </a:r>
          </a:p>
          <a:p>
            <a:r>
              <a:rPr lang="en-US" dirty="0" smtClean="0"/>
              <a:t>(6) One-way </a:t>
            </a:r>
            <a:r>
              <a:rPr lang="en-US" dirty="0" smtClean="0"/>
              <a:t>street </a:t>
            </a:r>
          </a:p>
          <a:p>
            <a:r>
              <a:rPr lang="en-US" dirty="0" smtClean="0"/>
              <a:t>(7) It </a:t>
            </a:r>
            <a:r>
              <a:rPr lang="en-US" dirty="0" smtClean="0"/>
              <a:t>is useful for block validation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429000"/>
            <a:ext cx="19145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Hope What Block Chain Understood?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5334000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Code :-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blockchain/index.js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85344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What is rule to validate the chain?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371600"/>
            <a:ext cx="784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(1) Accept </a:t>
            </a:r>
            <a:r>
              <a:rPr lang="en-US" dirty="0" smtClean="0"/>
              <a:t>the longer chain of block</a:t>
            </a:r>
          </a:p>
          <a:p>
            <a:r>
              <a:rPr lang="en-US" dirty="0" smtClean="0"/>
              <a:t>(2) Agreed </a:t>
            </a:r>
            <a:r>
              <a:rPr lang="en-US" dirty="0" smtClean="0"/>
              <a:t>upon is which has most data in it</a:t>
            </a:r>
          </a:p>
          <a:p>
            <a:r>
              <a:rPr lang="en-US" dirty="0" smtClean="0"/>
              <a:t>(3)It </a:t>
            </a:r>
            <a:r>
              <a:rPr lang="en-US" dirty="0" smtClean="0"/>
              <a:t>reduce problem for fork</a:t>
            </a:r>
          </a:p>
          <a:p>
            <a:r>
              <a:rPr lang="en-US" dirty="0" smtClean="0"/>
              <a:t>which means If Miner A and B </a:t>
            </a:r>
            <a:r>
              <a:rPr lang="en-US" dirty="0" smtClean="0"/>
              <a:t>submit </a:t>
            </a:r>
            <a:r>
              <a:rPr lang="en-US" dirty="0" smtClean="0"/>
              <a:t>Block of size 1, not Half of Miner may have value of A and Half Of Value B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6934200" cy="296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371600" y="61722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/>
              <a:t>blockchain/index.js  /</a:t>
            </a:r>
            <a:r>
              <a:rPr lang="en-US" dirty="0" smtClean="0"/>
              <a:t> isValidChain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What is rule to validate the chain?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79914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371600" y="61722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/>
              <a:t>blockchain/index.js  /</a:t>
            </a:r>
            <a:r>
              <a:rPr lang="en-US" dirty="0" smtClean="0"/>
              <a:t> isValidChain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What is rule to validate the chain?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33488"/>
            <a:ext cx="8305799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371600" y="61722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/>
              <a:t>blockchain/index.js  /</a:t>
            </a:r>
            <a:r>
              <a:rPr lang="en-US" dirty="0" smtClean="0"/>
              <a:t> isValidChain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What is rule to validate the chain?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9185809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371600" y="61722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/>
              <a:t>blockchain/index.js  /</a:t>
            </a:r>
            <a:r>
              <a:rPr lang="en-US" dirty="0" smtClean="0"/>
              <a:t> isValidChain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Ok, I Got it How chain is validated, Now How chain is updated 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61722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/>
              <a:t>blockchain/index.js  /</a:t>
            </a:r>
            <a:r>
              <a:rPr lang="en-US" dirty="0" smtClean="0"/>
              <a:t> </a:t>
            </a:r>
            <a:r>
              <a:rPr lang="en-US" dirty="0" smtClean="0"/>
              <a:t>isValidChain /</a:t>
            </a:r>
            <a:r>
              <a:rPr lang="en-US" dirty="0" smtClean="0"/>
              <a:t> replaceChain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1600200"/>
            <a:ext cx="7315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that there method </a:t>
            </a:r>
            <a:r>
              <a:rPr lang="en-US" dirty="0" smtClean="0"/>
              <a:t>replaceChain </a:t>
            </a:r>
            <a:r>
              <a:rPr lang="en-US" dirty="0" smtClean="0"/>
              <a:t>in file</a:t>
            </a:r>
          </a:p>
          <a:p>
            <a:r>
              <a:rPr lang="en-US" dirty="0" smtClean="0"/>
              <a:t>what is does check </a:t>
            </a:r>
          </a:p>
          <a:p>
            <a:r>
              <a:rPr lang="en-US" dirty="0" smtClean="0"/>
              <a:t>(1) Used the longest chain as shown slide </a:t>
            </a:r>
            <a:r>
              <a:rPr lang="en-US" dirty="0" smtClean="0"/>
              <a:t>before</a:t>
            </a:r>
            <a:endParaRPr lang="en-US" dirty="0" smtClean="0"/>
          </a:p>
          <a:p>
            <a:r>
              <a:rPr lang="en-US" dirty="0" smtClean="0"/>
              <a:t>(2) validation of </a:t>
            </a:r>
            <a:r>
              <a:rPr lang="en-US" dirty="0" smtClean="0"/>
              <a:t>chain with </a:t>
            </a:r>
            <a:r>
              <a:rPr lang="en-US" dirty="0" smtClean="0"/>
              <a:t>method isValidChain</a:t>
            </a:r>
          </a:p>
          <a:p>
            <a:r>
              <a:rPr lang="en-US" dirty="0" smtClean="0"/>
              <a:t>(3) Then we replace our current chain with new Chain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276600"/>
            <a:ext cx="2932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3048000"/>
            <a:ext cx="3200400" cy="211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64340" y="3505200"/>
            <a:ext cx="1264860" cy="40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are you using for communicate with different node?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61722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app/p2p-server.js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0"/>
            <a:ext cx="9143999" cy="2897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0" y="175260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(1)The </a:t>
            </a:r>
            <a:r>
              <a:rPr lang="en-US" dirty="0" smtClean="0"/>
              <a:t>First app to Start peer-to peer server</a:t>
            </a:r>
          </a:p>
          <a:p>
            <a:r>
              <a:rPr lang="en-US" dirty="0" smtClean="0"/>
              <a:t>(</a:t>
            </a:r>
            <a:r>
              <a:rPr lang="en-US" dirty="0" smtClean="0"/>
              <a:t>2) A later server connecting to the </a:t>
            </a:r>
            <a:r>
              <a:rPr lang="en-US" dirty="0" smtClean="0"/>
              <a:t>original</a:t>
            </a:r>
            <a:br>
              <a:rPr lang="en-US" dirty="0" smtClean="0"/>
            </a:br>
            <a:r>
              <a:rPr lang="en-US" dirty="0" smtClean="0"/>
              <a:t>(3) We are using WebSocket for communication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How every thing </a:t>
            </a:r>
            <a:r>
              <a:rPr lang="en-US" dirty="0" smtClean="0"/>
              <a:t>is synchronized?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61722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app/p2p-server.js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7526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(1)Every thing is Synchronized using </a:t>
            </a:r>
            <a:endParaRPr 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67000"/>
            <a:ext cx="66960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How every thing </a:t>
            </a:r>
            <a:r>
              <a:rPr lang="en-US" dirty="0" smtClean="0"/>
              <a:t>is synchronized?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61722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app/p2p-server.js 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8915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" y="1371600"/>
            <a:ext cx="403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Ran the </a:t>
            </a:r>
            <a:r>
              <a:rPr lang="en-US" dirty="0" smtClean="0"/>
              <a:t>application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is Block Created 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7162799" cy="3962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33400" y="1143000"/>
            <a:ext cx="7315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(1) There is unique has Created for each Block</a:t>
            </a:r>
          </a:p>
          <a:p>
            <a:r>
              <a:rPr lang="en-US" dirty="0" smtClean="0"/>
              <a:t>(2) Hash can be of anything</a:t>
            </a:r>
          </a:p>
          <a:p>
            <a:r>
              <a:rPr lang="en-US" dirty="0" smtClean="0"/>
              <a:t>(3) Current has is linked to pervious hash</a:t>
            </a:r>
          </a:p>
          <a:p>
            <a:r>
              <a:rPr lang="en-US" dirty="0" smtClean="0"/>
              <a:t>(4) Point 3 means Last block is integral part for Creating new </a:t>
            </a:r>
            <a:r>
              <a:rPr lang="en-US" dirty="0" smtClean="0"/>
              <a:t>value</a:t>
            </a:r>
            <a:br>
              <a:rPr lang="en-US" dirty="0" smtClean="0"/>
            </a:br>
            <a:r>
              <a:rPr lang="en-US" dirty="0" smtClean="0"/>
              <a:t>https://www.youtube.com/watch?v=_160oMzblY8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How every thing </a:t>
            </a:r>
            <a:r>
              <a:rPr lang="en-US" dirty="0" smtClean="0"/>
              <a:t>is synchronized?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61722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app/p2p-server.js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371600"/>
            <a:ext cx="403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Started Transaction Using Post man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1"/>
            <a:ext cx="8302686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How every thing </a:t>
            </a:r>
            <a:r>
              <a:rPr lang="en-US" dirty="0" smtClean="0"/>
              <a:t>is synchronized?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61722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app/p2p-server.js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371600"/>
            <a:ext cx="403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Seeing Transaction on another port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79686"/>
            <a:ext cx="9144000" cy="4068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What is Proof Of Work?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5562600"/>
            <a:ext cx="5410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Code (nonce defined and used)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config.js</a:t>
            </a:r>
            <a:br>
              <a:rPr lang="en-US" dirty="0" smtClean="0"/>
            </a:br>
            <a:r>
              <a:rPr lang="en-US" dirty="0" smtClean="0"/>
              <a:t> blockchain/block.js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714500"/>
            <a:ext cx="9144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What is Proof Of Work? 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176338"/>
            <a:ext cx="8915399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143000" y="5791200"/>
            <a:ext cx="5410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Code (nonce </a:t>
            </a:r>
            <a:r>
              <a:rPr lang="en-US" dirty="0" smtClean="0"/>
              <a:t>defined and used)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config.js</a:t>
            </a:r>
            <a:br>
              <a:rPr lang="en-US" dirty="0" smtClean="0"/>
            </a:br>
            <a:r>
              <a:rPr lang="en-US" dirty="0" smtClean="0"/>
              <a:t> blockchain/block.js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Is Difficulty is Constant?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5791200"/>
            <a:ext cx="5410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Code (nonce defined and used)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config.js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blockchain/block.js /</a:t>
            </a:r>
            <a:r>
              <a:rPr lang="en-US" dirty="0" smtClean="0"/>
              <a:t> </a:t>
            </a:r>
            <a:r>
              <a:rPr lang="en-US" dirty="0" err="1" smtClean="0"/>
              <a:t>adjustDifficulty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371600"/>
            <a:ext cx="2209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/>
              <a:t>No</a:t>
            </a:r>
            <a:endParaRPr lang="en-US" sz="6000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38400"/>
            <a:ext cx="8686800" cy="245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Again What is Wallet?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57912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wallet/index.js / </a:t>
            </a:r>
            <a:r>
              <a:rPr lang="en-US" dirty="0" err="1" smtClean="0"/>
              <a:t>createTransaction</a:t>
            </a:r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3" y="1771650"/>
            <a:ext cx="909637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What is Transaction? 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" y="1371600"/>
            <a:ext cx="87820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143000" y="57912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wallet/ transaction.js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4582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Private and Public Key Again?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990600"/>
            <a:ext cx="693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Uses Cryptography to generate digital signature</a:t>
            </a:r>
          </a:p>
          <a:p>
            <a:r>
              <a:rPr lang="en-US" dirty="0" smtClean="0"/>
              <a:t>It is unique signature to individual account</a:t>
            </a:r>
            <a:br>
              <a:rPr lang="en-US" dirty="0" smtClean="0"/>
            </a:br>
            <a:r>
              <a:rPr lang="en-US" dirty="0" smtClean="0"/>
              <a:t>So who ever want to record data inside the block chain has to use unique signature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2133600"/>
            <a:ext cx="6934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What is Digital Signature?</a:t>
            </a:r>
            <a:br>
              <a:rPr lang="en-US" b="1" dirty="0" smtClean="0"/>
            </a:br>
            <a:r>
              <a:rPr lang="en-US" b="1" dirty="0" smtClean="0"/>
              <a:t>It is Private key (secret) public key (open to identify)</a:t>
            </a:r>
            <a:endParaRPr lang="en-US" b="1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43200"/>
            <a:ext cx="6721929" cy="259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85800" y="5486400"/>
            <a:ext cx="701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wallet/ </a:t>
            </a:r>
            <a:r>
              <a:rPr lang="en-US" dirty="0" smtClean="0"/>
              <a:t>transaction.js  / signTransaction / VerifyTransaction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chain-util.js                  / </a:t>
            </a:r>
            <a:r>
              <a:rPr lang="en-US" dirty="0" smtClean="0"/>
              <a:t>verifySignature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90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you handle Unconfirmed Transaction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5486400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wallet/ </a:t>
            </a:r>
            <a:r>
              <a:rPr lang="en-US" dirty="0" smtClean="0"/>
              <a:t>transaction-pool.js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66813"/>
            <a:ext cx="9054604" cy="393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90599"/>
          </a:xfrm>
        </p:spPr>
        <p:txBody>
          <a:bodyPr>
            <a:normAutofit/>
          </a:bodyPr>
          <a:lstStyle/>
          <a:p>
            <a:r>
              <a:rPr lang="en-US" dirty="0" smtClean="0"/>
              <a:t>How Transaction is confirmed?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5486400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wallet/ app/miner.js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1"/>
            <a:ext cx="9144000" cy="302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what is Block Chain?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1143000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/>
              <a:t>Block chain is nothing but the Distributed /Decentralized Ledger?</a:t>
            </a:r>
          </a:p>
          <a:p>
            <a:pPr marL="342900" indent="-342900">
              <a:buAutoNum type="arabicParenBoth"/>
            </a:pPr>
            <a:r>
              <a:rPr lang="en-US" dirty="0" smtClean="0"/>
              <a:t>Why Distributed because it shared across the network and people can connect it and complete the transaction and it history is stored</a:t>
            </a:r>
          </a:p>
          <a:p>
            <a:pPr marL="342900" indent="-342900">
              <a:buAutoNum type="arabicParenBoth"/>
            </a:pPr>
            <a:r>
              <a:rPr lang="en-US" dirty="0" smtClean="0"/>
              <a:t>By connecting each get the entire history of Ledger (block chain)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328476"/>
            <a:ext cx="7924800" cy="411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90599"/>
          </a:xfrm>
        </p:spPr>
        <p:txBody>
          <a:bodyPr>
            <a:normAutofit/>
          </a:bodyPr>
          <a:lstStyle/>
          <a:p>
            <a:r>
              <a:rPr lang="en-US" dirty="0" smtClean="0"/>
              <a:t>How to Access all endpoint?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5486400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mtClean="0"/>
              <a:t> </a:t>
            </a:r>
            <a:r>
              <a:rPr lang="en-US" smtClean="0"/>
              <a:t>app/index.js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(1) /Blocks</a:t>
            </a:r>
          </a:p>
          <a:p>
            <a:r>
              <a:rPr lang="en-US" dirty="0" smtClean="0"/>
              <a:t>This response is when block get mined</a:t>
            </a:r>
          </a:p>
          <a:p>
            <a:endParaRPr lang="en-US" dirty="0" smtClean="0"/>
          </a:p>
          <a:p>
            <a:r>
              <a:rPr lang="en-US" dirty="0" smtClean="0"/>
              <a:t>(2) /mine-transactions</a:t>
            </a:r>
          </a:p>
          <a:p>
            <a:r>
              <a:rPr lang="en-US" dirty="0" smtClean="0"/>
              <a:t>This mines any un </a:t>
            </a:r>
            <a:r>
              <a:rPr lang="en-US" dirty="0" smtClean="0"/>
              <a:t>confirmed </a:t>
            </a:r>
            <a:r>
              <a:rPr lang="en-US" dirty="0" smtClean="0"/>
              <a:t>transaction</a:t>
            </a:r>
          </a:p>
          <a:p>
            <a:endParaRPr lang="en-US" dirty="0" smtClean="0"/>
          </a:p>
          <a:p>
            <a:r>
              <a:rPr lang="en-US" dirty="0" smtClean="0"/>
              <a:t>(3) /transact</a:t>
            </a:r>
          </a:p>
          <a:p>
            <a:r>
              <a:rPr lang="en-US" dirty="0" smtClean="0"/>
              <a:t>This init the transaction with </a:t>
            </a:r>
            <a:r>
              <a:rPr lang="en-US" dirty="0" smtClean="0"/>
              <a:t>specified </a:t>
            </a:r>
            <a:r>
              <a:rPr lang="en-US" dirty="0" smtClean="0"/>
              <a:t>amount</a:t>
            </a:r>
          </a:p>
          <a:p>
            <a:r>
              <a:rPr lang="en-US" dirty="0" smtClean="0"/>
              <a:t>{"recipient": "foo-4dr3ss1","amount": 50}</a:t>
            </a:r>
          </a:p>
          <a:p>
            <a:r>
              <a:rPr lang="en-US" dirty="0" smtClean="0"/>
              <a:t>Json format</a:t>
            </a:r>
          </a:p>
          <a:p>
            <a:endParaRPr lang="en-US" dirty="0" smtClean="0"/>
          </a:p>
          <a:p>
            <a:r>
              <a:rPr lang="en-US" dirty="0" smtClean="0"/>
              <a:t>(4) /transactions</a:t>
            </a:r>
          </a:p>
          <a:p>
            <a:r>
              <a:rPr lang="en-US" dirty="0" smtClean="0"/>
              <a:t>Shows </a:t>
            </a:r>
            <a:r>
              <a:rPr lang="en-US" dirty="0" smtClean="0"/>
              <a:t>what </a:t>
            </a:r>
            <a:r>
              <a:rPr lang="en-US" dirty="0" smtClean="0"/>
              <a:t>transaction </a:t>
            </a:r>
            <a:r>
              <a:rPr lang="en-US" dirty="0" smtClean="0"/>
              <a:t>is </a:t>
            </a:r>
            <a:r>
              <a:rPr lang="en-US" dirty="0" smtClean="0"/>
              <a:t>pending 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4582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do you mean By Decentralized?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13504"/>
            <a:ext cx="9144000" cy="4501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4582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to use Block Chain?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67818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4582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for Block Chain?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458200" cy="76199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Oooo</a:t>
            </a:r>
            <a:r>
              <a:rPr lang="en-US" dirty="0" smtClean="0"/>
              <a:t> money How Secure It is?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371600"/>
            <a:ext cx="693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Uses Cryptography to generate digital signature</a:t>
            </a:r>
          </a:p>
          <a:p>
            <a:r>
              <a:rPr lang="en-US" dirty="0" smtClean="0"/>
              <a:t>It is unique signature to individual account</a:t>
            </a:r>
            <a:br>
              <a:rPr lang="en-US" dirty="0" smtClean="0"/>
            </a:br>
            <a:r>
              <a:rPr lang="en-US" dirty="0" smtClean="0"/>
              <a:t>So who ever want to record data inside the block chain has to use unique signature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2514600"/>
            <a:ext cx="6934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What is Digital Signature?</a:t>
            </a:r>
            <a:br>
              <a:rPr lang="en-US" b="1" dirty="0" smtClean="0"/>
            </a:br>
            <a:r>
              <a:rPr lang="en-US" b="1" dirty="0" smtClean="0"/>
              <a:t>It is Private key (secret) public key (open to identify)</a:t>
            </a:r>
            <a:endParaRPr lang="en-US" b="1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352800"/>
            <a:ext cx="8305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4582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Ok , Where Should I Store my money?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048000"/>
            <a:ext cx="21336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28600" y="1371600"/>
            <a:ext cx="8763000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Wallet</a:t>
            </a:r>
          </a:p>
          <a:p>
            <a:r>
              <a:rPr lang="en-US" dirty="0" smtClean="0"/>
              <a:t>It is an Object where Both Public and private key is used.</a:t>
            </a:r>
            <a:br>
              <a:rPr lang="en-US" dirty="0" smtClean="0"/>
            </a:br>
            <a:r>
              <a:rPr lang="en-US" dirty="0" smtClean="0"/>
              <a:t>Public key is used as address to wallet</a:t>
            </a:r>
          </a:p>
          <a:p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874</Words>
  <Application>Microsoft Office PowerPoint</Application>
  <PresentationFormat>On-screen Show (4:3)</PresentationFormat>
  <Paragraphs>134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Block Chain</vt:lpstr>
      <vt:lpstr>What is Block Chain</vt:lpstr>
      <vt:lpstr>How is Block Created ?</vt:lpstr>
      <vt:lpstr>So what is Block Chain?</vt:lpstr>
      <vt:lpstr>What do you mean By Decentralized?</vt:lpstr>
      <vt:lpstr>Why to use Block Chain?</vt:lpstr>
      <vt:lpstr>Use Case for Block Chain?</vt:lpstr>
      <vt:lpstr>Oooo money How Secure It is?</vt:lpstr>
      <vt:lpstr>Ok , Where Should I Store my money?</vt:lpstr>
      <vt:lpstr>How transaction is completed/Recorded?</vt:lpstr>
      <vt:lpstr>Other Use cases?</vt:lpstr>
      <vt:lpstr>White Paper For Bit Coin</vt:lpstr>
      <vt:lpstr>So What is not Block chain ? It is not solution to All problem</vt:lpstr>
      <vt:lpstr>So What is not Block chain ? It is not solution to All problem</vt:lpstr>
      <vt:lpstr>So What is not Block chain ? It is not solution to All problem</vt:lpstr>
      <vt:lpstr>So What is not Block chain ? It is not solution to All problem</vt:lpstr>
      <vt:lpstr>So What is not Block chain ? It is not solution to All problem</vt:lpstr>
      <vt:lpstr>So What is A Block?</vt:lpstr>
      <vt:lpstr>So From where First Block Came?</vt:lpstr>
      <vt:lpstr>Why are using  SHA256?</vt:lpstr>
      <vt:lpstr>Hope What Block Chain Understood?</vt:lpstr>
      <vt:lpstr>What is rule to validate the chain?</vt:lpstr>
      <vt:lpstr>What is rule to validate the chain?</vt:lpstr>
      <vt:lpstr>What is rule to validate the chain?</vt:lpstr>
      <vt:lpstr>What is rule to validate the chain?</vt:lpstr>
      <vt:lpstr>Ok, I Got it How chain is validated, Now How chain is updated ?</vt:lpstr>
      <vt:lpstr>What are you using for communicate with different node?</vt:lpstr>
      <vt:lpstr>How every thing is synchronized? </vt:lpstr>
      <vt:lpstr>How every thing is synchronized? </vt:lpstr>
      <vt:lpstr>How every thing is synchronized? </vt:lpstr>
      <vt:lpstr>How every thing is synchronized? </vt:lpstr>
      <vt:lpstr>What is Proof Of Work? </vt:lpstr>
      <vt:lpstr>What is Proof Of Work? </vt:lpstr>
      <vt:lpstr>Is Difficulty is Constant? </vt:lpstr>
      <vt:lpstr>Again What is Wallet? </vt:lpstr>
      <vt:lpstr>What is Transaction? </vt:lpstr>
      <vt:lpstr>Private and Public Key Again?</vt:lpstr>
      <vt:lpstr>How do you handle Unconfirmed Transaction?</vt:lpstr>
      <vt:lpstr>How Transaction is confirmed?</vt:lpstr>
      <vt:lpstr>How to Access all endpoint?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Chain</dc:title>
  <dc:creator>avinash.t</dc:creator>
  <cp:lastModifiedBy>avinash.t</cp:lastModifiedBy>
  <cp:revision>156</cp:revision>
  <dcterms:created xsi:type="dcterms:W3CDTF">2006-08-16T00:00:00Z</dcterms:created>
  <dcterms:modified xsi:type="dcterms:W3CDTF">2018-06-18T01:54:53Z</dcterms:modified>
</cp:coreProperties>
</file>