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90" r:id="rId24"/>
    <p:sldId id="291" r:id="rId25"/>
    <p:sldId id="292" r:id="rId26"/>
    <p:sldId id="293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1752600"/>
          </a:xfrm>
        </p:spPr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(O) Stands for</a:t>
            </a:r>
            <a:br>
              <a:rPr lang="en-US" dirty="0" smtClean="0"/>
            </a:br>
            <a:r>
              <a:rPr lang="en-US" dirty="0" smtClean="0"/>
              <a:t> Open/closed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Software entities … should be open for extension, but closed for modification.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81400"/>
            <a:ext cx="40957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(L) Stands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objects in a program should be replaceable with instances of their subtypes without altering the correctness of that program.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(L) Stands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62200"/>
            <a:ext cx="4086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(I) Stands for</a:t>
            </a:r>
            <a:br>
              <a:rPr lang="en-US" dirty="0" smtClean="0"/>
            </a:br>
            <a:r>
              <a:rPr lang="en-US" dirty="0" smtClean="0"/>
              <a:t> Interface segregation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many client-specific interfaces are better than one general-purpose interface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200400"/>
            <a:ext cx="31432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(D) Stands for</a:t>
            </a:r>
            <a:br>
              <a:rPr lang="en-US" dirty="0" smtClean="0"/>
            </a:br>
            <a:r>
              <a:rPr lang="en-US" dirty="0" smtClean="0"/>
              <a:t> Dependency inversion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many client-specific interfaces are better than one general-purpose interface (avoid using new)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41148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RED  (Make It fail)</a:t>
            </a:r>
            <a:br>
              <a:rPr lang="en-US" dirty="0" smtClean="0"/>
            </a:br>
            <a:r>
              <a:rPr lang="en-US" dirty="0" smtClean="0"/>
              <a:t>There should be error in compilation or Test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5276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429000"/>
            <a:ext cx="27908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Green (Make It </a:t>
            </a:r>
            <a:r>
              <a:rPr lang="en-US" dirty="0" err="1" smtClean="0"/>
              <a:t>Sucess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There should be No error in compilation or Test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27146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Refactor</a:t>
            </a:r>
            <a:r>
              <a:rPr lang="en-US" dirty="0" smtClean="0"/>
              <a:t> (Make It clean)</a:t>
            </a:r>
            <a:br>
              <a:rPr lang="en-US" dirty="0" smtClean="0"/>
            </a:br>
            <a:r>
              <a:rPr lang="en-US" dirty="0" smtClean="0"/>
              <a:t>Code Should be clean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40386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Required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4419600" cy="5181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Eclpise</a:t>
            </a:r>
            <a:r>
              <a:rPr lang="en-US" dirty="0" smtClean="0"/>
              <a:t> (STS)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1762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1943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724400" y="1219200"/>
            <a:ext cx="441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Maven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28800"/>
            <a:ext cx="23907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86200"/>
            <a:ext cx="2514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Good Unit test following Steps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Involves Setup of data and Fixture which need for execution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Invocation of method under test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Assertion of result which is returned by method under test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Teardown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Clearing all what was created during setup and execution of test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3581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Test Driven Development is a methodology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Keeping Test one step head of code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Some important Junit @annotation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@Test</a:t>
            </a:r>
            <a:br>
              <a:rPr lang="en-US" dirty="0" smtClean="0"/>
            </a:br>
            <a:r>
              <a:rPr lang="en-US" dirty="0" smtClean="0"/>
              <a:t>Which Method going to be tested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@Before</a:t>
            </a:r>
            <a:br>
              <a:rPr lang="en-US" dirty="0" smtClean="0"/>
            </a:br>
            <a:r>
              <a:rPr lang="en-US" dirty="0" smtClean="0"/>
              <a:t>This is where anything before Start of test ca be setup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 such as </a:t>
            </a:r>
            <a:r>
              <a:rPr lang="en-US" dirty="0" err="1" smtClean="0"/>
              <a:t>org.junit.Asserr</a:t>
            </a:r>
            <a:r>
              <a:rPr lang="en-US" dirty="0" smtClean="0"/>
              <a:t>.*</a:t>
            </a:r>
            <a:br>
              <a:rPr lang="en-US" dirty="0" smtClean="0"/>
            </a:br>
            <a:r>
              <a:rPr lang="en-US" dirty="0" err="1" smtClean="0"/>
              <a:t>HamcrestMactherAssert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Some important Junit @annotation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@After</a:t>
            </a:r>
            <a:br>
              <a:rPr lang="en-US" dirty="0" smtClean="0"/>
            </a:br>
            <a:r>
              <a:rPr lang="en-US" dirty="0" smtClean="0"/>
              <a:t>This method used everything is completed .</a:t>
            </a:r>
            <a:br>
              <a:rPr lang="en-US" dirty="0" smtClean="0"/>
            </a:b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90700"/>
            <a:ext cx="6267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Red/Green/</a:t>
            </a:r>
            <a:r>
              <a:rPr lang="en-US" dirty="0" err="1" smtClean="0"/>
              <a:t>Refactor</a:t>
            </a:r>
            <a:r>
              <a:rPr lang="en-US" dirty="0" smtClean="0"/>
              <a:t>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Video From Clean Code Bob Martin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Download Link</a:t>
            </a:r>
            <a:br>
              <a:rPr lang="en-US" dirty="0" smtClean="0"/>
            </a:br>
            <a:r>
              <a:rPr lang="en-US" dirty="0" smtClean="0"/>
              <a:t> https://goo.gl/7UWnmw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Stubs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Fake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Stubs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Means Which Provide back predefined answers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No Behavior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has Information recording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Help in providing state based verification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Fake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More advance then stub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One of best example is Database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Providing  </a:t>
            </a:r>
            <a:r>
              <a:rPr lang="en-US" dirty="0" err="1" smtClean="0"/>
              <a:t>SqlExpress</a:t>
            </a:r>
            <a:r>
              <a:rPr lang="en-US" dirty="0" smtClean="0"/>
              <a:t> / Local mongo instance of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Fake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 is behavior based verification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 Method were called with right parameters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Difference between mock and stub , Most of the time mock defined before execution of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Assertion is made by Mock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Mocking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Method under Test often leverage dependency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Testing with dependencies create challenges</a:t>
            </a:r>
            <a:br>
              <a:rPr lang="en-US" dirty="0" smtClean="0"/>
            </a:br>
            <a:r>
              <a:rPr lang="en-US" dirty="0" smtClean="0"/>
              <a:t>Live Database is needed</a:t>
            </a:r>
            <a:br>
              <a:rPr lang="en-US" dirty="0" smtClean="0"/>
            </a:br>
            <a:r>
              <a:rPr lang="en-US" dirty="0" smtClean="0"/>
              <a:t>Multiple developers testing simultaneously</a:t>
            </a:r>
            <a:br>
              <a:rPr lang="en-US" dirty="0" smtClean="0"/>
            </a:br>
            <a:r>
              <a:rPr lang="en-US" dirty="0" smtClean="0"/>
              <a:t>Incomplete dependency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Framework give control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framework Mockito ,Easymock ,</a:t>
            </a:r>
            <a:r>
              <a:rPr lang="en-US" dirty="0" err="1" smtClean="0"/>
              <a:t>Jmock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Setup – Creating The mock</a:t>
            </a:r>
            <a:br>
              <a:rPr lang="en-US" dirty="0" smtClean="0"/>
            </a:br>
            <a:r>
              <a:rPr lang="en-US" dirty="0" smtClean="0"/>
              <a:t>Example :- Xdao xyz= Mockito.mock(Xdao .class)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Setup -  Method stubbing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Mocito.when</a:t>
            </a:r>
            <a:r>
              <a:rPr lang="en-US" dirty="0" smtClean="0"/>
              <a:t>(</a:t>
            </a:r>
            <a:r>
              <a:rPr lang="en-US" dirty="0" err="1" smtClean="0"/>
              <a:t>xyz.find</a:t>
            </a:r>
            <a:r>
              <a:rPr lang="en-US" dirty="0" smtClean="0"/>
              <a:t>(a)). </a:t>
            </a:r>
            <a:r>
              <a:rPr lang="en-US" dirty="0" err="1" smtClean="0"/>
              <a:t>thenReturn</a:t>
            </a:r>
            <a:r>
              <a:rPr lang="en-US" dirty="0" smtClean="0"/>
              <a:t>(&lt;data&gt;)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5895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Verifcation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425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Common Misconception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2819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 is not about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TDD is about design and development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By testing first you design code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Mockito.verify</a:t>
            </a:r>
            <a:r>
              <a:rPr lang="en-US" dirty="0" smtClean="0"/>
              <a:t> is used to verify an </a:t>
            </a:r>
            <a:r>
              <a:rPr lang="en-US" dirty="0" err="1" smtClean="0"/>
              <a:t>intentend</a:t>
            </a:r>
            <a:r>
              <a:rPr lang="en-US" dirty="0" smtClean="0"/>
              <a:t> mock operation was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Verifcation</a:t>
            </a:r>
            <a:r>
              <a:rPr lang="en-US" dirty="0" smtClean="0"/>
              <a:t> mode Allows extra verification of Operation</a:t>
            </a:r>
            <a:br>
              <a:rPr lang="en-US" dirty="0" smtClean="0"/>
            </a:br>
            <a:r>
              <a:rPr lang="en-US" dirty="0" smtClean="0"/>
              <a:t>times ,</a:t>
            </a:r>
            <a:r>
              <a:rPr lang="en-US" dirty="0" err="1" smtClean="0"/>
              <a:t>atLeastOnce</a:t>
            </a: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6562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Mockito.verify</a:t>
            </a:r>
            <a:r>
              <a:rPr lang="en-US" dirty="0" smtClean="0"/>
              <a:t> is used to verify an </a:t>
            </a:r>
            <a:r>
              <a:rPr lang="en-US" dirty="0" err="1" smtClean="0"/>
              <a:t>intentend</a:t>
            </a:r>
            <a:r>
              <a:rPr lang="en-US" dirty="0" smtClean="0"/>
              <a:t> mock operation was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Verifcation</a:t>
            </a:r>
            <a:r>
              <a:rPr lang="en-US" dirty="0" smtClean="0"/>
              <a:t> mode Allows extra verification of Operation</a:t>
            </a:r>
            <a:br>
              <a:rPr lang="en-US" dirty="0" smtClean="0"/>
            </a:br>
            <a:r>
              <a:rPr lang="en-US" dirty="0" smtClean="0"/>
              <a:t>times ,</a:t>
            </a:r>
            <a:r>
              <a:rPr lang="en-US" dirty="0" err="1" smtClean="0"/>
              <a:t>atLeastOnce</a:t>
            </a: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6562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Argument matching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Argument matchers provide extra control of stubs and verification calls.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If different parameter is passed mock will return null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6534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257800"/>
            <a:ext cx="58959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List </a:t>
            </a:r>
            <a:r>
              <a:rPr lang="en-US" b="1" dirty="0" smtClean="0"/>
              <a:t>Argument matching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23336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Verifying in Sequence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When we want verify if Operation A needs B and C in Sequence in One by One.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err="1" smtClean="0"/>
              <a:t>InOrder</a:t>
            </a:r>
            <a:r>
              <a:rPr lang="en-US" dirty="0" smtClean="0"/>
              <a:t> method is called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Capturing object passed inside the mock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Argument Captors is used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46863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Good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(F)IRST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Fast To execute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F(I)RST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Independent from one Another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FI(R)ST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Repeatable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FIR(S)T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Self-validating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FIRS(T)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written before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Create The World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Completely mocked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Usually Passes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Big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Slow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means retain state over 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is not good  for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Because Test are Self contain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Use Interface in place of Singleton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Create The </a:t>
            </a:r>
            <a:r>
              <a:rPr lang="en-US" dirty="0" smtClean="0"/>
              <a:t>World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When test Need lot of </a:t>
            </a:r>
            <a:r>
              <a:rPr lang="en-US" dirty="0" err="1" smtClean="0"/>
              <a:t>depency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 Hard to </a:t>
            </a:r>
            <a:r>
              <a:rPr lang="en-US" dirty="0" err="1" smtClean="0"/>
              <a:t>fiqure</a:t>
            </a:r>
            <a:r>
              <a:rPr lang="en-US" dirty="0" smtClean="0"/>
              <a:t> out what is needed when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makes slow to run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makes setup </a:t>
            </a:r>
            <a:r>
              <a:rPr lang="en-US" dirty="0" err="1" smtClean="0"/>
              <a:t>bittle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is Followed?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Short development iteration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Based on requirement and pre-written -test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Produce code necessary for iteration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both code and test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Completely mocked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kind of Test Mocks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just checks the flow of mock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Usually Passes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Type of Test passes most of time and fails some 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There is no change in code when last time it passed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type error occurs when there external </a:t>
            </a:r>
            <a:r>
              <a:rPr lang="en-US" dirty="0" err="1" smtClean="0"/>
              <a:t>depency</a:t>
            </a:r>
            <a:r>
              <a:rPr lang="en-US" dirty="0" smtClean="0"/>
              <a:t> and they are not mocked example database / </a:t>
            </a:r>
            <a:r>
              <a:rPr lang="en-US" dirty="0" err="1" smtClean="0"/>
              <a:t>webservices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One Big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Do lot of assertion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Calling different method and Asserting between them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become bigger and bigger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Second class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code that </a:t>
            </a:r>
            <a:r>
              <a:rPr lang="en-US" smtClean="0"/>
              <a:t>poorly structured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Not keeping </a:t>
            </a:r>
            <a:r>
              <a:rPr lang="en-US" dirty="0" smtClean="0"/>
              <a:t>code in good shape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Developers?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Help to produce clean working code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Write Test Code that fulfills the requirement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code make it more readable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Remove the Fear to change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Developers?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Help to produce clean working code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Write Test Code that fulfills the requirement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code make it more readable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Remove the Fear to change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2609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Management?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Less Bugs in Production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Less Time for fixing bug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Having documentation ready in code itself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Most  important winning project from competitors and understand without there help.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SOLID Principle?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object-oriented computer programming, the term SOLID is a mnemonic acronym for five design principles intended to make software designs more understandable, flexible and maintainable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Defination</a:t>
            </a:r>
            <a:r>
              <a:rPr lang="en-US" dirty="0" smtClean="0"/>
              <a:t> from Web)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(S) Stands for</a:t>
            </a:r>
            <a:br>
              <a:rPr lang="en-US" dirty="0" smtClean="0"/>
            </a:br>
            <a:r>
              <a:rPr lang="en-US" dirty="0" smtClean="0"/>
              <a:t>Single responsibility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 class should have only a single responsibility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29000"/>
            <a:ext cx="47720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756</Words>
  <Application>Microsoft Office PowerPoint</Application>
  <PresentationFormat>On-screen Show (4:3)</PresentationFormat>
  <Paragraphs>210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TDD</vt:lpstr>
      <vt:lpstr>What is TDD?</vt:lpstr>
      <vt:lpstr>Common Misconception</vt:lpstr>
      <vt:lpstr>How TDD is Followed?</vt:lpstr>
      <vt:lpstr>How TDD Help Developers?</vt:lpstr>
      <vt:lpstr>How TDD Help Developers?</vt:lpstr>
      <vt:lpstr>How TDD Help Management? </vt:lpstr>
      <vt:lpstr>SOLID Principle?</vt:lpstr>
      <vt:lpstr>Full form SOLID ?</vt:lpstr>
      <vt:lpstr>Full form SOLID ?</vt:lpstr>
      <vt:lpstr>Full form SOLID ?</vt:lpstr>
      <vt:lpstr>Full form SOLID ?</vt:lpstr>
      <vt:lpstr>Full form SOLID ?</vt:lpstr>
      <vt:lpstr>Full form SOLID ?</vt:lpstr>
      <vt:lpstr>RED, GREEN AND REFACTOR</vt:lpstr>
      <vt:lpstr>RED, GREEN AND REFACTOR</vt:lpstr>
      <vt:lpstr>RED, GREEN AND REFACTOR</vt:lpstr>
      <vt:lpstr>Required Setup</vt:lpstr>
      <vt:lpstr>Junit Concept</vt:lpstr>
      <vt:lpstr>Junit Concept</vt:lpstr>
      <vt:lpstr>Junit Concept</vt:lpstr>
      <vt:lpstr>Red/Green/Refactor and Junit</vt:lpstr>
      <vt:lpstr>Test Doubles</vt:lpstr>
      <vt:lpstr>Test Doubles</vt:lpstr>
      <vt:lpstr>Test Doubles</vt:lpstr>
      <vt:lpstr>Test Doubles</vt:lpstr>
      <vt:lpstr>Mocking Concept</vt:lpstr>
      <vt:lpstr>Mockito Overview</vt:lpstr>
      <vt:lpstr>Mockito Overview</vt:lpstr>
      <vt:lpstr>Mockito Verification</vt:lpstr>
      <vt:lpstr>Mockito Verification</vt:lpstr>
      <vt:lpstr>Mockito Advance Features</vt:lpstr>
      <vt:lpstr>Mockito Advance Features</vt:lpstr>
      <vt:lpstr>Mockito Advance Features</vt:lpstr>
      <vt:lpstr>Mockito Advance Features</vt:lpstr>
      <vt:lpstr>Good Test</vt:lpstr>
      <vt:lpstr>Anti-pattern in Testing</vt:lpstr>
      <vt:lpstr>Anti-pattern in Testing</vt:lpstr>
      <vt:lpstr>Anti-pattern in Testing</vt:lpstr>
      <vt:lpstr>Anti-pattern in Testing</vt:lpstr>
      <vt:lpstr>Anti-pattern in Testing</vt:lpstr>
      <vt:lpstr>Anti-pattern in Testing</vt:lpstr>
      <vt:lpstr>Anti-pattern in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avinash.t</dc:creator>
  <cp:lastModifiedBy>avinash.t</cp:lastModifiedBy>
  <cp:revision>212</cp:revision>
  <dcterms:created xsi:type="dcterms:W3CDTF">2006-08-16T00:00:00Z</dcterms:created>
  <dcterms:modified xsi:type="dcterms:W3CDTF">2018-03-12T03:59:32Z</dcterms:modified>
</cp:coreProperties>
</file>