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6" r:id="rId1"/>
  </p:sldMasterIdLst>
  <p:notesMasterIdLst>
    <p:notesMasterId r:id="rId21"/>
  </p:notesMasterIdLst>
  <p:sldIdLst>
    <p:sldId id="256" r:id="rId2"/>
    <p:sldId id="257" r:id="rId3"/>
    <p:sldId id="270" r:id="rId4"/>
    <p:sldId id="259" r:id="rId5"/>
    <p:sldId id="271" r:id="rId6"/>
    <p:sldId id="268" r:id="rId7"/>
    <p:sldId id="272" r:id="rId8"/>
    <p:sldId id="273" r:id="rId9"/>
    <p:sldId id="274" r:id="rId10"/>
    <p:sldId id="283" r:id="rId11"/>
    <p:sldId id="282" r:id="rId12"/>
    <p:sldId id="286" r:id="rId13"/>
    <p:sldId id="285" r:id="rId14"/>
    <p:sldId id="287" r:id="rId15"/>
    <p:sldId id="261" r:id="rId16"/>
    <p:sldId id="264" r:id="rId17"/>
    <p:sldId id="276" r:id="rId18"/>
    <p:sldId id="277" r:id="rId19"/>
    <p:sldId id="275" r:id="rId20"/>
  </p:sldIdLst>
  <p:sldSz cx="19010313" cy="10693400"/>
  <p:notesSz cx="7556500" cy="10693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BE92327-2196-4F47-BC7A-41DD9FD45793}">
          <p14:sldIdLst>
            <p14:sldId id="256"/>
            <p14:sldId id="257"/>
            <p14:sldId id="270"/>
            <p14:sldId id="259"/>
            <p14:sldId id="271"/>
            <p14:sldId id="268"/>
            <p14:sldId id="272"/>
            <p14:sldId id="273"/>
            <p14:sldId id="274"/>
            <p14:sldId id="283"/>
            <p14:sldId id="282"/>
            <p14:sldId id="286"/>
            <p14:sldId id="285"/>
            <p14:sldId id="287"/>
            <p14:sldId id="261"/>
            <p14:sldId id="264"/>
            <p14:sldId id="276"/>
            <p14:sldId id="277"/>
            <p14:sldId id="275"/>
          </p14:sldIdLst>
        </p14:section>
      </p14:sectionLst>
    </p:ext>
    <p:ext uri="{EFAFB233-063F-42B5-8137-9DF3F51BA10A}">
      <p15:sldGuideLst xmlns:p15="http://schemas.microsoft.com/office/powerpoint/2012/main">
        <p15:guide id="1" orient="horz" pos="344">
          <p15:clr>
            <a:srgbClr val="A4A3A4"/>
          </p15:clr>
        </p15:guide>
        <p15:guide id="2" pos="11124">
          <p15:clr>
            <a:srgbClr val="A4A3A4"/>
          </p15:clr>
        </p15:guide>
        <p15:guide id="3" orient="horz" pos="6344">
          <p15:clr>
            <a:srgbClr val="A4A3A4"/>
          </p15:clr>
        </p15:guide>
        <p15:guide id="4" pos="612">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iNE3bjQDS2CtcU2h/fWU61SE2Ra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mkar" initials="O" lastIdx="1" clrIdx="0">
    <p:extLst>
      <p:ext uri="{19B8F6BF-5375-455C-9EA6-DF929625EA0E}">
        <p15:presenceInfo xmlns:p15="http://schemas.microsoft.com/office/powerpoint/2012/main" userId="Omka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1032" y="48"/>
      </p:cViewPr>
      <p:guideLst>
        <p:guide orient="horz" pos="344"/>
        <p:guide pos="11124"/>
        <p:guide orient="horz" pos="6344"/>
        <p:guide pos="61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ya waghmare" userId="9a090152c69d344d" providerId="LiveId" clId="{2B2C1741-64F2-42AC-AA8E-ADA3A9985154}"/>
    <pc:docChg chg="modSld">
      <pc:chgData name="aditya waghmare" userId="9a090152c69d344d" providerId="LiveId" clId="{2B2C1741-64F2-42AC-AA8E-ADA3A9985154}" dt="2023-06-14T08:16:48.254" v="58" actId="20577"/>
      <pc:docMkLst>
        <pc:docMk/>
      </pc:docMkLst>
      <pc:sldChg chg="modSp mod">
        <pc:chgData name="aditya waghmare" userId="9a090152c69d344d" providerId="LiveId" clId="{2B2C1741-64F2-42AC-AA8E-ADA3A9985154}" dt="2023-06-14T08:16:48.254" v="58" actId="20577"/>
        <pc:sldMkLst>
          <pc:docMk/>
          <pc:sldMk cId="3269891128" sldId="282"/>
        </pc:sldMkLst>
        <pc:spChg chg="mod">
          <ac:chgData name="aditya waghmare" userId="9a090152c69d344d" providerId="LiveId" clId="{2B2C1741-64F2-42AC-AA8E-ADA3A9985154}" dt="2023-06-14T08:16:48.254" v="58" actId="20577"/>
          <ac:spMkLst>
            <pc:docMk/>
            <pc:sldMk cId="3269891128" sldId="282"/>
            <ac:spMk id="16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275013" cy="5365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279900" y="0"/>
            <a:ext cx="3275013" cy="536575"/>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156825"/>
            <a:ext cx="3275013" cy="53657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279900" y="10156825"/>
            <a:ext cx="3275013" cy="53657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4227841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 name="Google Shape;87;p1:notes"/>
          <p:cNvSpPr txBox="1">
            <a:spLocks noGrp="1"/>
          </p:cNvSpPr>
          <p:nvPr>
            <p:ph type="sldNum" idx="12"/>
          </p:nvPr>
        </p:nvSpPr>
        <p:spPr>
          <a:xfrm>
            <a:off x="4279900" y="10156825"/>
            <a:ext cx="3275013" cy="536575"/>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1</a:t>
            </a:fld>
            <a:endParaRPr/>
          </a:p>
        </p:txBody>
      </p:sp>
    </p:spTree>
    <p:extLst>
      <p:ext uri="{BB962C8B-B14F-4D97-AF65-F5344CB8AC3E}">
        <p14:creationId xmlns:p14="http://schemas.microsoft.com/office/powerpoint/2010/main" val="8614477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4:notes"/>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0" name="Google Shape;150;p4: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854726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4:notes"/>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0" name="Google Shape;150;p4: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338423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4:notes"/>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0" name="Google Shape;150;p4: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664806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4:notes"/>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0" name="Google Shape;150;p4: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409637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4:notes"/>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0" name="Google Shape;150;p4: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409637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8:notes"/>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87" name="Google Shape;187;p8: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534570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1:notes"/>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240" name="Google Shape;240;p11: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95637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2:notes"/>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6" name="Google Shape;116;p2: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081974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2:notes"/>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6" name="Google Shape;116;p2: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850787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4:notes"/>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0" name="Google Shape;150;p4: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95070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2:notes"/>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6" name="Google Shape;116;p2: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573769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16:notes"/>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2" name="Google Shape;312;p16: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688390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16:notes"/>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2" name="Google Shape;312;p16: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34430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4:notes"/>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0" name="Google Shape;150;p4: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21333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4:notes"/>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0" name="Google Shape;150;p4: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54689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B9834-08D2-4D8E-A0D7-0CF2D246CDCE}"/>
              </a:ext>
            </a:extLst>
          </p:cNvPr>
          <p:cNvSpPr>
            <a:spLocks noGrp="1"/>
          </p:cNvSpPr>
          <p:nvPr>
            <p:ph type="ctrTitle"/>
          </p:nvPr>
        </p:nvSpPr>
        <p:spPr>
          <a:xfrm>
            <a:off x="2376289" y="1750055"/>
            <a:ext cx="14257735" cy="3722887"/>
          </a:xfrm>
        </p:spPr>
        <p:txBody>
          <a:bodyPr anchor="b"/>
          <a:lstStyle>
            <a:lvl1pPr algn="ctr">
              <a:defRPr sz="9355"/>
            </a:lvl1pPr>
          </a:lstStyle>
          <a:p>
            <a:r>
              <a:rPr lang="en-US"/>
              <a:t>Click to edit Master title style</a:t>
            </a:r>
            <a:endParaRPr lang="en-IN"/>
          </a:p>
        </p:txBody>
      </p:sp>
      <p:sp>
        <p:nvSpPr>
          <p:cNvPr id="3" name="Subtitle 2">
            <a:extLst>
              <a:ext uri="{FF2B5EF4-FFF2-40B4-BE49-F238E27FC236}">
                <a16:creationId xmlns:a16="http://schemas.microsoft.com/office/drawing/2014/main" id="{D65F081D-707A-4509-8D1D-B7B329971AD9}"/>
              </a:ext>
            </a:extLst>
          </p:cNvPr>
          <p:cNvSpPr>
            <a:spLocks noGrp="1"/>
          </p:cNvSpPr>
          <p:nvPr>
            <p:ph type="subTitle" idx="1"/>
          </p:nvPr>
        </p:nvSpPr>
        <p:spPr>
          <a:xfrm>
            <a:off x="2376289" y="5616511"/>
            <a:ext cx="14257735" cy="2581762"/>
          </a:xfrm>
        </p:spPr>
        <p:txBody>
          <a:bodyPr/>
          <a:lstStyle>
            <a:lvl1pPr marL="0" indent="0" algn="ctr">
              <a:buNone/>
              <a:defRPr sz="3742"/>
            </a:lvl1pPr>
            <a:lvl2pPr marL="712866" indent="0" algn="ctr">
              <a:buNone/>
              <a:defRPr sz="3118"/>
            </a:lvl2pPr>
            <a:lvl3pPr marL="1425732" indent="0" algn="ctr">
              <a:buNone/>
              <a:defRPr sz="2807"/>
            </a:lvl3pPr>
            <a:lvl4pPr marL="2138599" indent="0" algn="ctr">
              <a:buNone/>
              <a:defRPr sz="2495"/>
            </a:lvl4pPr>
            <a:lvl5pPr marL="2851465" indent="0" algn="ctr">
              <a:buNone/>
              <a:defRPr sz="2495"/>
            </a:lvl5pPr>
            <a:lvl6pPr marL="3564331" indent="0" algn="ctr">
              <a:buNone/>
              <a:defRPr sz="2495"/>
            </a:lvl6pPr>
            <a:lvl7pPr marL="4277197" indent="0" algn="ctr">
              <a:buNone/>
              <a:defRPr sz="2495"/>
            </a:lvl7pPr>
            <a:lvl8pPr marL="4990064" indent="0" algn="ctr">
              <a:buNone/>
              <a:defRPr sz="2495"/>
            </a:lvl8pPr>
            <a:lvl9pPr marL="5702930" indent="0" algn="ctr">
              <a:buNone/>
              <a:defRPr sz="2495"/>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260383B-2A2A-4DAB-B989-DA22DB268A32}"/>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0C5CD96A-354E-455D-90ED-F081D55D12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DDF299-C0EE-4CD3-AF05-2FDD5FF7313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4055590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AEC05-9DFE-409E-B326-3C78B22162A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D945E53-6459-4D9B-ABAB-E5608C4B138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20847B-31B7-4B15-BF5D-579980BBF6EF}"/>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2B91A3BE-E62B-4370-BD7C-AF67FBF199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34622A-1062-4471-ABF2-C2004C1454B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322118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105FB3-B989-4FD3-8452-BA04BFEC6772}"/>
              </a:ext>
            </a:extLst>
          </p:cNvPr>
          <p:cNvSpPr>
            <a:spLocks noGrp="1"/>
          </p:cNvSpPr>
          <p:nvPr>
            <p:ph type="title" orient="vert"/>
          </p:nvPr>
        </p:nvSpPr>
        <p:spPr>
          <a:xfrm>
            <a:off x="13604255" y="569325"/>
            <a:ext cx="4099099" cy="9062162"/>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6669726-062C-471D-A8CF-23E94D666F65}"/>
              </a:ext>
            </a:extLst>
          </p:cNvPr>
          <p:cNvSpPr>
            <a:spLocks noGrp="1"/>
          </p:cNvSpPr>
          <p:nvPr>
            <p:ph type="body" orient="vert" idx="1"/>
          </p:nvPr>
        </p:nvSpPr>
        <p:spPr>
          <a:xfrm>
            <a:off x="1306959" y="569325"/>
            <a:ext cx="12059667" cy="90621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9D85EF-6E12-42AD-9754-BD7EFE69712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035FB46B-90CE-4619-825D-DEE8CCBCEA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A307AB-358D-4B8B-9D25-9ED2560358F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831217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A1786-8FE0-4D56-981C-B4D6ED1ECC3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C458867-BE8B-489F-BF73-24097BA5414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A682DC-DAC9-4A0E-A4C0-1F10412A46D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2F87A9F0-772F-4609-997B-27B5D15066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7CE728-C69E-4064-9AA9-8A47F5FFCED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319617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9B737-EBD6-499F-8CBF-B109CCA8B653}"/>
              </a:ext>
            </a:extLst>
          </p:cNvPr>
          <p:cNvSpPr>
            <a:spLocks noGrp="1"/>
          </p:cNvSpPr>
          <p:nvPr>
            <p:ph type="title"/>
          </p:nvPr>
        </p:nvSpPr>
        <p:spPr>
          <a:xfrm>
            <a:off x="1297058" y="2665925"/>
            <a:ext cx="16396395" cy="4448157"/>
          </a:xfrm>
        </p:spPr>
        <p:txBody>
          <a:bodyPr anchor="b"/>
          <a:lstStyle>
            <a:lvl1pPr>
              <a:defRPr sz="9355"/>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AF0914A-6DF2-4DFD-BF5F-B19D07F94A92}"/>
              </a:ext>
            </a:extLst>
          </p:cNvPr>
          <p:cNvSpPr>
            <a:spLocks noGrp="1"/>
          </p:cNvSpPr>
          <p:nvPr>
            <p:ph type="body" idx="1"/>
          </p:nvPr>
        </p:nvSpPr>
        <p:spPr>
          <a:xfrm>
            <a:off x="1297058" y="7156164"/>
            <a:ext cx="16396395" cy="2339180"/>
          </a:xfrm>
        </p:spPr>
        <p:txBody>
          <a:bodyPr/>
          <a:lstStyle>
            <a:lvl1pPr marL="0" indent="0">
              <a:buNone/>
              <a:defRPr sz="3742">
                <a:solidFill>
                  <a:schemeClr val="tx1">
                    <a:tint val="75000"/>
                  </a:schemeClr>
                </a:solidFill>
              </a:defRPr>
            </a:lvl1pPr>
            <a:lvl2pPr marL="712866" indent="0">
              <a:buNone/>
              <a:defRPr sz="3118">
                <a:solidFill>
                  <a:schemeClr val="tx1">
                    <a:tint val="75000"/>
                  </a:schemeClr>
                </a:solidFill>
              </a:defRPr>
            </a:lvl2pPr>
            <a:lvl3pPr marL="1425732" indent="0">
              <a:buNone/>
              <a:defRPr sz="2807">
                <a:solidFill>
                  <a:schemeClr val="tx1">
                    <a:tint val="75000"/>
                  </a:schemeClr>
                </a:solidFill>
              </a:defRPr>
            </a:lvl3pPr>
            <a:lvl4pPr marL="2138599" indent="0">
              <a:buNone/>
              <a:defRPr sz="2495">
                <a:solidFill>
                  <a:schemeClr val="tx1">
                    <a:tint val="75000"/>
                  </a:schemeClr>
                </a:solidFill>
              </a:defRPr>
            </a:lvl4pPr>
            <a:lvl5pPr marL="2851465" indent="0">
              <a:buNone/>
              <a:defRPr sz="2495">
                <a:solidFill>
                  <a:schemeClr val="tx1">
                    <a:tint val="75000"/>
                  </a:schemeClr>
                </a:solidFill>
              </a:defRPr>
            </a:lvl5pPr>
            <a:lvl6pPr marL="3564331" indent="0">
              <a:buNone/>
              <a:defRPr sz="2495">
                <a:solidFill>
                  <a:schemeClr val="tx1">
                    <a:tint val="75000"/>
                  </a:schemeClr>
                </a:solidFill>
              </a:defRPr>
            </a:lvl6pPr>
            <a:lvl7pPr marL="4277197" indent="0">
              <a:buNone/>
              <a:defRPr sz="2495">
                <a:solidFill>
                  <a:schemeClr val="tx1">
                    <a:tint val="75000"/>
                  </a:schemeClr>
                </a:solidFill>
              </a:defRPr>
            </a:lvl7pPr>
            <a:lvl8pPr marL="4990064" indent="0">
              <a:buNone/>
              <a:defRPr sz="2495">
                <a:solidFill>
                  <a:schemeClr val="tx1">
                    <a:tint val="75000"/>
                  </a:schemeClr>
                </a:solidFill>
              </a:defRPr>
            </a:lvl8pPr>
            <a:lvl9pPr marL="5702930" indent="0">
              <a:buNone/>
              <a:defRPr sz="2495">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344F80C-DA8E-4D65-8E17-8AD6B4B63039}"/>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E446A780-A3B1-4B82-BCB2-B24710E5AB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EB4E30-EA41-4C26-81B8-70ABC757A8E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683922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617BE-1654-445E-AEBB-50993D49127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1277D80-34EE-42C3-B444-932A7F1B4DC1}"/>
              </a:ext>
            </a:extLst>
          </p:cNvPr>
          <p:cNvSpPr>
            <a:spLocks noGrp="1"/>
          </p:cNvSpPr>
          <p:nvPr>
            <p:ph sz="half" idx="1"/>
          </p:nvPr>
        </p:nvSpPr>
        <p:spPr>
          <a:xfrm>
            <a:off x="1306959" y="2846623"/>
            <a:ext cx="8079383" cy="67848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0671CDC-A4F5-4F78-A1B2-9449C4580BC4}"/>
              </a:ext>
            </a:extLst>
          </p:cNvPr>
          <p:cNvSpPr>
            <a:spLocks noGrp="1"/>
          </p:cNvSpPr>
          <p:nvPr>
            <p:ph sz="half" idx="2"/>
          </p:nvPr>
        </p:nvSpPr>
        <p:spPr>
          <a:xfrm>
            <a:off x="9623971" y="2846623"/>
            <a:ext cx="8079383" cy="67848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0475919-9FA7-4BAA-B6A4-FB1C4603055B}"/>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1AC1A8D5-8C34-4946-B7A5-A2E1142D0B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6D6625-0416-4E02-BF39-3329FF980EE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3450537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6259F-0327-4607-86A9-8178032AC5F4}"/>
              </a:ext>
            </a:extLst>
          </p:cNvPr>
          <p:cNvSpPr>
            <a:spLocks noGrp="1"/>
          </p:cNvSpPr>
          <p:nvPr>
            <p:ph type="title"/>
          </p:nvPr>
        </p:nvSpPr>
        <p:spPr>
          <a:xfrm>
            <a:off x="1309435" y="569326"/>
            <a:ext cx="16396395" cy="2066896"/>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8BA0281-7DBF-41D3-8CFF-C188EEA21691}"/>
              </a:ext>
            </a:extLst>
          </p:cNvPr>
          <p:cNvSpPr>
            <a:spLocks noGrp="1"/>
          </p:cNvSpPr>
          <p:nvPr>
            <p:ph type="body" idx="1"/>
          </p:nvPr>
        </p:nvSpPr>
        <p:spPr>
          <a:xfrm>
            <a:off x="1309436" y="2621369"/>
            <a:ext cx="8042253" cy="1284692"/>
          </a:xfrm>
        </p:spPr>
        <p:txBody>
          <a:bodyPr anchor="b"/>
          <a:lstStyle>
            <a:lvl1pPr marL="0" indent="0">
              <a:buNone/>
              <a:defRPr sz="3742" b="1"/>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a:t>Edit Master text styles</a:t>
            </a:r>
          </a:p>
        </p:txBody>
      </p:sp>
      <p:sp>
        <p:nvSpPr>
          <p:cNvPr id="4" name="Content Placeholder 3">
            <a:extLst>
              <a:ext uri="{FF2B5EF4-FFF2-40B4-BE49-F238E27FC236}">
                <a16:creationId xmlns:a16="http://schemas.microsoft.com/office/drawing/2014/main" id="{9A2A4332-13F5-4A29-B58E-065A6A9BE81C}"/>
              </a:ext>
            </a:extLst>
          </p:cNvPr>
          <p:cNvSpPr>
            <a:spLocks noGrp="1"/>
          </p:cNvSpPr>
          <p:nvPr>
            <p:ph sz="half" idx="2"/>
          </p:nvPr>
        </p:nvSpPr>
        <p:spPr>
          <a:xfrm>
            <a:off x="1309436" y="3906061"/>
            <a:ext cx="8042253" cy="57452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B2568FD-0D66-4360-8362-22A47DD0F9EC}"/>
              </a:ext>
            </a:extLst>
          </p:cNvPr>
          <p:cNvSpPr>
            <a:spLocks noGrp="1"/>
          </p:cNvSpPr>
          <p:nvPr>
            <p:ph type="body" sz="quarter" idx="3"/>
          </p:nvPr>
        </p:nvSpPr>
        <p:spPr>
          <a:xfrm>
            <a:off x="9623971" y="2621369"/>
            <a:ext cx="8081859" cy="1284692"/>
          </a:xfrm>
        </p:spPr>
        <p:txBody>
          <a:bodyPr anchor="b"/>
          <a:lstStyle>
            <a:lvl1pPr marL="0" indent="0">
              <a:buNone/>
              <a:defRPr sz="3742" b="1"/>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a:t>Edit Master text styles</a:t>
            </a:r>
          </a:p>
        </p:txBody>
      </p:sp>
      <p:sp>
        <p:nvSpPr>
          <p:cNvPr id="6" name="Content Placeholder 5">
            <a:extLst>
              <a:ext uri="{FF2B5EF4-FFF2-40B4-BE49-F238E27FC236}">
                <a16:creationId xmlns:a16="http://schemas.microsoft.com/office/drawing/2014/main" id="{9BC95B49-CD87-417B-9B93-41423782ACBB}"/>
              </a:ext>
            </a:extLst>
          </p:cNvPr>
          <p:cNvSpPr>
            <a:spLocks noGrp="1"/>
          </p:cNvSpPr>
          <p:nvPr>
            <p:ph sz="quarter" idx="4"/>
          </p:nvPr>
        </p:nvSpPr>
        <p:spPr>
          <a:xfrm>
            <a:off x="9623971" y="3906061"/>
            <a:ext cx="8081859" cy="57452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5992B26-362C-412D-8163-D8B9D79F49E3}"/>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49D828B3-440E-4A05-A99B-105182D79F8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B00B99-BEEA-4CA0-BF9D-416F2C8C03D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3878072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7E4A9-EF81-4F95-9180-BBBF27683E8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C218C89-FC00-46B7-B93D-B7C1D63B50C2}"/>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B313C85E-43C2-4D43-AF1F-B8ECBB2D1C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5A52530-5259-4C06-A99E-1CDAAC669E4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67614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D55F77-AD0D-434D-A9E2-260F504778A7}"/>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3742468E-67C8-4005-BB70-8ADA382EC03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6F2BC8-EF1C-45A7-AE1E-08B53D425C2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819448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6C724-E680-4C2A-9B79-A1E36B402BC7}"/>
              </a:ext>
            </a:extLst>
          </p:cNvPr>
          <p:cNvSpPr>
            <a:spLocks noGrp="1"/>
          </p:cNvSpPr>
          <p:nvPr>
            <p:ph type="title"/>
          </p:nvPr>
        </p:nvSpPr>
        <p:spPr>
          <a:xfrm>
            <a:off x="1309436" y="712893"/>
            <a:ext cx="6131320" cy="2495127"/>
          </a:xfrm>
        </p:spPr>
        <p:txBody>
          <a:bodyPr anchor="b"/>
          <a:lstStyle>
            <a:lvl1pPr>
              <a:defRPr sz="4989"/>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3BC65EA-63D4-487F-90AB-939762D0004D}"/>
              </a:ext>
            </a:extLst>
          </p:cNvPr>
          <p:cNvSpPr>
            <a:spLocks noGrp="1"/>
          </p:cNvSpPr>
          <p:nvPr>
            <p:ph idx="1"/>
          </p:nvPr>
        </p:nvSpPr>
        <p:spPr>
          <a:xfrm>
            <a:off x="8081859" y="1539652"/>
            <a:ext cx="9623971" cy="7599245"/>
          </a:xfrm>
        </p:spPr>
        <p:txBody>
          <a:bodyPr/>
          <a:lstStyle>
            <a:lvl1pPr>
              <a:defRPr sz="4989"/>
            </a:lvl1pPr>
            <a:lvl2pPr>
              <a:defRPr sz="4366"/>
            </a:lvl2pPr>
            <a:lvl3pPr>
              <a:defRPr sz="3742"/>
            </a:lvl3pPr>
            <a:lvl4pPr>
              <a:defRPr sz="3118"/>
            </a:lvl4pPr>
            <a:lvl5pPr>
              <a:defRPr sz="3118"/>
            </a:lvl5pPr>
            <a:lvl6pPr>
              <a:defRPr sz="3118"/>
            </a:lvl6pPr>
            <a:lvl7pPr>
              <a:defRPr sz="3118"/>
            </a:lvl7pPr>
            <a:lvl8pPr>
              <a:defRPr sz="3118"/>
            </a:lvl8pPr>
            <a:lvl9pPr>
              <a:defRPr sz="3118"/>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38A55D3-F141-4E0E-BC44-D88DE503351F}"/>
              </a:ext>
            </a:extLst>
          </p:cNvPr>
          <p:cNvSpPr>
            <a:spLocks noGrp="1"/>
          </p:cNvSpPr>
          <p:nvPr>
            <p:ph type="body" sz="half" idx="2"/>
          </p:nvPr>
        </p:nvSpPr>
        <p:spPr>
          <a:xfrm>
            <a:off x="1309436" y="3208020"/>
            <a:ext cx="6131320" cy="5943254"/>
          </a:xfrm>
        </p:spPr>
        <p:txBody>
          <a:bodyPr/>
          <a:lstStyle>
            <a:lvl1pPr marL="0" indent="0">
              <a:buNone/>
              <a:defRPr sz="2495"/>
            </a:lvl1pPr>
            <a:lvl2pPr marL="712866" indent="0">
              <a:buNone/>
              <a:defRPr sz="2183"/>
            </a:lvl2pPr>
            <a:lvl3pPr marL="1425732" indent="0">
              <a:buNone/>
              <a:defRPr sz="1871"/>
            </a:lvl3pPr>
            <a:lvl4pPr marL="2138599" indent="0">
              <a:buNone/>
              <a:defRPr sz="1559"/>
            </a:lvl4pPr>
            <a:lvl5pPr marL="2851465" indent="0">
              <a:buNone/>
              <a:defRPr sz="1559"/>
            </a:lvl5pPr>
            <a:lvl6pPr marL="3564331" indent="0">
              <a:buNone/>
              <a:defRPr sz="1559"/>
            </a:lvl6pPr>
            <a:lvl7pPr marL="4277197" indent="0">
              <a:buNone/>
              <a:defRPr sz="1559"/>
            </a:lvl7pPr>
            <a:lvl8pPr marL="4990064" indent="0">
              <a:buNone/>
              <a:defRPr sz="1559"/>
            </a:lvl8pPr>
            <a:lvl9pPr marL="5702930" indent="0">
              <a:buNone/>
              <a:defRPr sz="1559"/>
            </a:lvl9pPr>
          </a:lstStyle>
          <a:p>
            <a:pPr lvl="0"/>
            <a:r>
              <a:rPr lang="en-US"/>
              <a:t>Edit Master text styles</a:t>
            </a:r>
          </a:p>
        </p:txBody>
      </p:sp>
      <p:sp>
        <p:nvSpPr>
          <p:cNvPr id="5" name="Date Placeholder 4">
            <a:extLst>
              <a:ext uri="{FF2B5EF4-FFF2-40B4-BE49-F238E27FC236}">
                <a16:creationId xmlns:a16="http://schemas.microsoft.com/office/drawing/2014/main" id="{3046FD60-92E8-400C-B493-C3D4DF2AB8B7}"/>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7094E4D7-DC98-46DF-A359-34D9DE6801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87D509-4259-4EF5-9578-D7C777776D4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321873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A172E-309C-48E0-AC2C-498848A4ABBF}"/>
              </a:ext>
            </a:extLst>
          </p:cNvPr>
          <p:cNvSpPr>
            <a:spLocks noGrp="1"/>
          </p:cNvSpPr>
          <p:nvPr>
            <p:ph type="title"/>
          </p:nvPr>
        </p:nvSpPr>
        <p:spPr>
          <a:xfrm>
            <a:off x="1309436" y="712893"/>
            <a:ext cx="6131320" cy="2495127"/>
          </a:xfrm>
        </p:spPr>
        <p:txBody>
          <a:bodyPr anchor="b"/>
          <a:lstStyle>
            <a:lvl1pPr>
              <a:defRPr sz="4989"/>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6EA83C1-9120-43C8-9FFD-8DC3C70A254D}"/>
              </a:ext>
            </a:extLst>
          </p:cNvPr>
          <p:cNvSpPr>
            <a:spLocks noGrp="1"/>
          </p:cNvSpPr>
          <p:nvPr>
            <p:ph type="pic" idx="1"/>
          </p:nvPr>
        </p:nvSpPr>
        <p:spPr>
          <a:xfrm>
            <a:off x="8081859" y="1539652"/>
            <a:ext cx="9623971" cy="7599245"/>
          </a:xfrm>
        </p:spPr>
        <p:txBody>
          <a:bodyPr/>
          <a:lstStyle>
            <a:lvl1pPr marL="0" indent="0">
              <a:buNone/>
              <a:defRPr sz="4989"/>
            </a:lvl1pPr>
            <a:lvl2pPr marL="712866" indent="0">
              <a:buNone/>
              <a:defRPr sz="4366"/>
            </a:lvl2pPr>
            <a:lvl3pPr marL="1425732" indent="0">
              <a:buNone/>
              <a:defRPr sz="3742"/>
            </a:lvl3pPr>
            <a:lvl4pPr marL="2138599" indent="0">
              <a:buNone/>
              <a:defRPr sz="3118"/>
            </a:lvl4pPr>
            <a:lvl5pPr marL="2851465" indent="0">
              <a:buNone/>
              <a:defRPr sz="3118"/>
            </a:lvl5pPr>
            <a:lvl6pPr marL="3564331" indent="0">
              <a:buNone/>
              <a:defRPr sz="3118"/>
            </a:lvl6pPr>
            <a:lvl7pPr marL="4277197" indent="0">
              <a:buNone/>
              <a:defRPr sz="3118"/>
            </a:lvl7pPr>
            <a:lvl8pPr marL="4990064" indent="0">
              <a:buNone/>
              <a:defRPr sz="3118"/>
            </a:lvl8pPr>
            <a:lvl9pPr marL="5702930" indent="0">
              <a:buNone/>
              <a:defRPr sz="3118"/>
            </a:lvl9pPr>
          </a:lstStyle>
          <a:p>
            <a:endParaRPr lang="en-IN"/>
          </a:p>
        </p:txBody>
      </p:sp>
      <p:sp>
        <p:nvSpPr>
          <p:cNvPr id="4" name="Text Placeholder 3">
            <a:extLst>
              <a:ext uri="{FF2B5EF4-FFF2-40B4-BE49-F238E27FC236}">
                <a16:creationId xmlns:a16="http://schemas.microsoft.com/office/drawing/2014/main" id="{1865790E-FC38-4BF7-BF05-88D384BDA737}"/>
              </a:ext>
            </a:extLst>
          </p:cNvPr>
          <p:cNvSpPr>
            <a:spLocks noGrp="1"/>
          </p:cNvSpPr>
          <p:nvPr>
            <p:ph type="body" sz="half" idx="2"/>
          </p:nvPr>
        </p:nvSpPr>
        <p:spPr>
          <a:xfrm>
            <a:off x="1309436" y="3208020"/>
            <a:ext cx="6131320" cy="5943254"/>
          </a:xfrm>
        </p:spPr>
        <p:txBody>
          <a:bodyPr/>
          <a:lstStyle>
            <a:lvl1pPr marL="0" indent="0">
              <a:buNone/>
              <a:defRPr sz="2495"/>
            </a:lvl1pPr>
            <a:lvl2pPr marL="712866" indent="0">
              <a:buNone/>
              <a:defRPr sz="2183"/>
            </a:lvl2pPr>
            <a:lvl3pPr marL="1425732" indent="0">
              <a:buNone/>
              <a:defRPr sz="1871"/>
            </a:lvl3pPr>
            <a:lvl4pPr marL="2138599" indent="0">
              <a:buNone/>
              <a:defRPr sz="1559"/>
            </a:lvl4pPr>
            <a:lvl5pPr marL="2851465" indent="0">
              <a:buNone/>
              <a:defRPr sz="1559"/>
            </a:lvl5pPr>
            <a:lvl6pPr marL="3564331" indent="0">
              <a:buNone/>
              <a:defRPr sz="1559"/>
            </a:lvl6pPr>
            <a:lvl7pPr marL="4277197" indent="0">
              <a:buNone/>
              <a:defRPr sz="1559"/>
            </a:lvl7pPr>
            <a:lvl8pPr marL="4990064" indent="0">
              <a:buNone/>
              <a:defRPr sz="1559"/>
            </a:lvl8pPr>
            <a:lvl9pPr marL="5702930" indent="0">
              <a:buNone/>
              <a:defRPr sz="1559"/>
            </a:lvl9pPr>
          </a:lstStyle>
          <a:p>
            <a:pPr lvl="0"/>
            <a:r>
              <a:rPr lang="en-US"/>
              <a:t>Edit Master text styles</a:t>
            </a:r>
          </a:p>
        </p:txBody>
      </p:sp>
      <p:sp>
        <p:nvSpPr>
          <p:cNvPr id="5" name="Date Placeholder 4">
            <a:extLst>
              <a:ext uri="{FF2B5EF4-FFF2-40B4-BE49-F238E27FC236}">
                <a16:creationId xmlns:a16="http://schemas.microsoft.com/office/drawing/2014/main" id="{78251529-7FD6-4544-8B97-A655C175C9D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512B1A2-0744-4401-9B60-A7041DE173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6CF93D-DA52-40B7-BB70-4923C5C2DFB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396242004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1FF373-AA92-41EA-80C2-18170C7B1398}"/>
              </a:ext>
            </a:extLst>
          </p:cNvPr>
          <p:cNvSpPr>
            <a:spLocks noGrp="1"/>
          </p:cNvSpPr>
          <p:nvPr>
            <p:ph type="title"/>
          </p:nvPr>
        </p:nvSpPr>
        <p:spPr>
          <a:xfrm>
            <a:off x="1306959" y="569326"/>
            <a:ext cx="16396395" cy="2066896"/>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E9DCFFB-2C2C-471B-A863-9FA4EBB642F6}"/>
              </a:ext>
            </a:extLst>
          </p:cNvPr>
          <p:cNvSpPr>
            <a:spLocks noGrp="1"/>
          </p:cNvSpPr>
          <p:nvPr>
            <p:ph type="body" idx="1"/>
          </p:nvPr>
        </p:nvSpPr>
        <p:spPr>
          <a:xfrm>
            <a:off x="1306959" y="2846623"/>
            <a:ext cx="16396395" cy="678486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138933-A7FA-4560-9B92-2D0300D05AE6}"/>
              </a:ext>
            </a:extLst>
          </p:cNvPr>
          <p:cNvSpPr>
            <a:spLocks noGrp="1"/>
          </p:cNvSpPr>
          <p:nvPr>
            <p:ph type="dt" sz="half" idx="2"/>
          </p:nvPr>
        </p:nvSpPr>
        <p:spPr>
          <a:xfrm>
            <a:off x="1306959" y="9911198"/>
            <a:ext cx="4277320" cy="569325"/>
          </a:xfrm>
          <a:prstGeom prst="rect">
            <a:avLst/>
          </a:prstGeom>
        </p:spPr>
        <p:txBody>
          <a:bodyPr vert="horz" lIns="91440" tIns="45720" rIns="91440" bIns="45720" rtlCol="0" anchor="ctr"/>
          <a:lstStyle>
            <a:lvl1pPr algn="l">
              <a:defRPr sz="1871">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F9AA66DC-31D7-44E2-A87E-B3BEA9B84644}"/>
              </a:ext>
            </a:extLst>
          </p:cNvPr>
          <p:cNvSpPr>
            <a:spLocks noGrp="1"/>
          </p:cNvSpPr>
          <p:nvPr>
            <p:ph type="ftr" sz="quarter" idx="3"/>
          </p:nvPr>
        </p:nvSpPr>
        <p:spPr>
          <a:xfrm>
            <a:off x="6297166" y="9911198"/>
            <a:ext cx="6415981" cy="569325"/>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F3D15D-B8B7-4DBF-991D-5F83307F6C1D}"/>
              </a:ext>
            </a:extLst>
          </p:cNvPr>
          <p:cNvSpPr>
            <a:spLocks noGrp="1"/>
          </p:cNvSpPr>
          <p:nvPr>
            <p:ph type="sldNum" sz="quarter" idx="4"/>
          </p:nvPr>
        </p:nvSpPr>
        <p:spPr>
          <a:xfrm>
            <a:off x="13426034" y="9911198"/>
            <a:ext cx="4277320" cy="569325"/>
          </a:xfrm>
          <a:prstGeom prst="rect">
            <a:avLst/>
          </a:prstGeom>
        </p:spPr>
        <p:txBody>
          <a:bodyPr vert="horz" lIns="91440" tIns="45720" rIns="91440" bIns="45720" rtlCol="0" anchor="ctr"/>
          <a:lstStyle>
            <a:lvl1pPr algn="r">
              <a:defRPr sz="1871">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69552744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1425732" rtl="0" eaLnBrk="1" latinLnBrk="0" hangingPunct="1">
        <a:lnSpc>
          <a:spcPct val="90000"/>
        </a:lnSpc>
        <a:spcBef>
          <a:spcPct val="0"/>
        </a:spcBef>
        <a:buNone/>
        <a:defRPr sz="6860" kern="1200">
          <a:solidFill>
            <a:schemeClr val="tx1"/>
          </a:solidFill>
          <a:latin typeface="+mj-lt"/>
          <a:ea typeface="+mj-ea"/>
          <a:cs typeface="+mj-cs"/>
        </a:defRPr>
      </a:lvl1pPr>
    </p:titleStyle>
    <p:bodyStyle>
      <a:lvl1pPr marL="356433" indent="-356433" algn="l" defTabSz="1425732" rtl="0" eaLnBrk="1" latinLnBrk="0" hangingPunct="1">
        <a:lnSpc>
          <a:spcPct val="90000"/>
        </a:lnSpc>
        <a:spcBef>
          <a:spcPts val="1559"/>
        </a:spcBef>
        <a:buFont typeface="Arial" panose="020B0604020202020204" pitchFamily="34" charset="0"/>
        <a:buChar char="•"/>
        <a:defRPr sz="4366" kern="1200">
          <a:solidFill>
            <a:schemeClr val="tx1"/>
          </a:solidFill>
          <a:latin typeface="+mn-lt"/>
          <a:ea typeface="+mn-ea"/>
          <a:cs typeface="+mn-cs"/>
        </a:defRPr>
      </a:lvl1pPr>
      <a:lvl2pPr marL="1069299" indent="-356433" algn="l" defTabSz="1425732" rtl="0" eaLnBrk="1" latinLnBrk="0" hangingPunct="1">
        <a:lnSpc>
          <a:spcPct val="90000"/>
        </a:lnSpc>
        <a:spcBef>
          <a:spcPts val="780"/>
        </a:spcBef>
        <a:buFont typeface="Arial" panose="020B0604020202020204" pitchFamily="34" charset="0"/>
        <a:buChar char="•"/>
        <a:defRPr sz="3742" kern="1200">
          <a:solidFill>
            <a:schemeClr val="tx1"/>
          </a:solidFill>
          <a:latin typeface="+mn-lt"/>
          <a:ea typeface="+mn-ea"/>
          <a:cs typeface="+mn-cs"/>
        </a:defRPr>
      </a:lvl2pPr>
      <a:lvl3pPr marL="1782166" indent="-356433" algn="l" defTabSz="1425732" rtl="0" eaLnBrk="1" latinLnBrk="0" hangingPunct="1">
        <a:lnSpc>
          <a:spcPct val="90000"/>
        </a:lnSpc>
        <a:spcBef>
          <a:spcPts val="780"/>
        </a:spcBef>
        <a:buFont typeface="Arial" panose="020B0604020202020204" pitchFamily="34" charset="0"/>
        <a:buChar char="•"/>
        <a:defRPr sz="3118" kern="1200">
          <a:solidFill>
            <a:schemeClr val="tx1"/>
          </a:solidFill>
          <a:latin typeface="+mn-lt"/>
          <a:ea typeface="+mn-ea"/>
          <a:cs typeface="+mn-cs"/>
        </a:defRPr>
      </a:lvl3pPr>
      <a:lvl4pPr marL="2495032"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4pPr>
      <a:lvl5pPr marL="3207898"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5pPr>
      <a:lvl6pPr marL="3920764"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6pPr>
      <a:lvl7pPr marL="4633631"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7pPr>
      <a:lvl8pPr marL="5346497"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8pPr>
      <a:lvl9pPr marL="6059363"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9pPr>
    </p:bodyStyle>
    <p:otherStyle>
      <a:defPPr>
        <a:defRPr lang="en-US"/>
      </a:defPPr>
      <a:lvl1pPr marL="0" algn="l" defTabSz="1425732" rtl="0" eaLnBrk="1" latinLnBrk="0" hangingPunct="1">
        <a:defRPr sz="2807" kern="1200">
          <a:solidFill>
            <a:schemeClr val="tx1"/>
          </a:solidFill>
          <a:latin typeface="+mn-lt"/>
          <a:ea typeface="+mn-ea"/>
          <a:cs typeface="+mn-cs"/>
        </a:defRPr>
      </a:lvl1pPr>
      <a:lvl2pPr marL="712866" algn="l" defTabSz="1425732" rtl="0" eaLnBrk="1" latinLnBrk="0" hangingPunct="1">
        <a:defRPr sz="2807" kern="1200">
          <a:solidFill>
            <a:schemeClr val="tx1"/>
          </a:solidFill>
          <a:latin typeface="+mn-lt"/>
          <a:ea typeface="+mn-ea"/>
          <a:cs typeface="+mn-cs"/>
        </a:defRPr>
      </a:lvl2pPr>
      <a:lvl3pPr marL="1425732" algn="l" defTabSz="1425732" rtl="0" eaLnBrk="1" latinLnBrk="0" hangingPunct="1">
        <a:defRPr sz="2807" kern="1200">
          <a:solidFill>
            <a:schemeClr val="tx1"/>
          </a:solidFill>
          <a:latin typeface="+mn-lt"/>
          <a:ea typeface="+mn-ea"/>
          <a:cs typeface="+mn-cs"/>
        </a:defRPr>
      </a:lvl3pPr>
      <a:lvl4pPr marL="2138599" algn="l" defTabSz="1425732" rtl="0" eaLnBrk="1" latinLnBrk="0" hangingPunct="1">
        <a:defRPr sz="2807" kern="1200">
          <a:solidFill>
            <a:schemeClr val="tx1"/>
          </a:solidFill>
          <a:latin typeface="+mn-lt"/>
          <a:ea typeface="+mn-ea"/>
          <a:cs typeface="+mn-cs"/>
        </a:defRPr>
      </a:lvl4pPr>
      <a:lvl5pPr marL="2851465" algn="l" defTabSz="1425732" rtl="0" eaLnBrk="1" latinLnBrk="0" hangingPunct="1">
        <a:defRPr sz="2807" kern="1200">
          <a:solidFill>
            <a:schemeClr val="tx1"/>
          </a:solidFill>
          <a:latin typeface="+mn-lt"/>
          <a:ea typeface="+mn-ea"/>
          <a:cs typeface="+mn-cs"/>
        </a:defRPr>
      </a:lvl5pPr>
      <a:lvl6pPr marL="3564331" algn="l" defTabSz="1425732" rtl="0" eaLnBrk="1" latinLnBrk="0" hangingPunct="1">
        <a:defRPr sz="2807" kern="1200">
          <a:solidFill>
            <a:schemeClr val="tx1"/>
          </a:solidFill>
          <a:latin typeface="+mn-lt"/>
          <a:ea typeface="+mn-ea"/>
          <a:cs typeface="+mn-cs"/>
        </a:defRPr>
      </a:lvl6pPr>
      <a:lvl7pPr marL="4277197" algn="l" defTabSz="1425732" rtl="0" eaLnBrk="1" latinLnBrk="0" hangingPunct="1">
        <a:defRPr sz="2807" kern="1200">
          <a:solidFill>
            <a:schemeClr val="tx1"/>
          </a:solidFill>
          <a:latin typeface="+mn-lt"/>
          <a:ea typeface="+mn-ea"/>
          <a:cs typeface="+mn-cs"/>
        </a:defRPr>
      </a:lvl7pPr>
      <a:lvl8pPr marL="4990064" algn="l" defTabSz="1425732" rtl="0" eaLnBrk="1" latinLnBrk="0" hangingPunct="1">
        <a:defRPr sz="2807" kern="1200">
          <a:solidFill>
            <a:schemeClr val="tx1"/>
          </a:solidFill>
          <a:latin typeface="+mn-lt"/>
          <a:ea typeface="+mn-ea"/>
          <a:cs typeface="+mn-cs"/>
        </a:defRPr>
      </a:lvl8pPr>
      <a:lvl9pPr marL="5702930" algn="l" defTabSz="1425732" rtl="0" eaLnBrk="1" latinLnBrk="0" hangingPunct="1">
        <a:defRPr sz="280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grpSp>
        <p:nvGrpSpPr>
          <p:cNvPr id="89" name="Google Shape;89;p1"/>
          <p:cNvGrpSpPr/>
          <p:nvPr/>
        </p:nvGrpSpPr>
        <p:grpSpPr>
          <a:xfrm>
            <a:off x="1706558" y="1681480"/>
            <a:ext cx="15087599" cy="835472"/>
            <a:chOff x="-20453" y="8640158"/>
            <a:chExt cx="4049985" cy="443390"/>
          </a:xfrm>
        </p:grpSpPr>
        <p:sp>
          <p:nvSpPr>
            <p:cNvPr id="90" name="Google Shape;90;p1"/>
            <p:cNvSpPr/>
            <p:nvPr/>
          </p:nvSpPr>
          <p:spPr>
            <a:xfrm>
              <a:off x="-20453" y="864412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457200" marR="0" lvl="1" indent="0" algn="ctr" rtl="0">
                <a:lnSpc>
                  <a:spcPct val="100000"/>
                </a:lnSpc>
                <a:spcBef>
                  <a:spcPts val="0"/>
                </a:spcBef>
                <a:spcAft>
                  <a:spcPts val="0"/>
                </a:spcAft>
                <a:buClr>
                  <a:srgbClr val="000000"/>
                </a:buClr>
                <a:buSzPts val="4800"/>
                <a:buFont typeface="Arial"/>
                <a:buNone/>
              </a:pPr>
              <a:r>
                <a:rPr lang="en-US" sz="4800" b="1" u="sng" dirty="0">
                  <a:solidFill>
                    <a:srgbClr val="202124"/>
                  </a:solidFill>
                  <a:latin typeface="Calibri"/>
                  <a:ea typeface="Calibri"/>
                  <a:cs typeface="Calibri"/>
                  <a:sym typeface="Calibri"/>
                </a:rPr>
                <a:t> </a:t>
              </a:r>
              <a:r>
                <a:rPr lang="en-US" sz="4800" b="1" u="sng" dirty="0">
                  <a:solidFill>
                    <a:schemeClr val="lt1"/>
                  </a:solidFill>
                  <a:latin typeface="Calibri"/>
                  <a:ea typeface="Calibri"/>
                  <a:cs typeface="Calibri"/>
                  <a:sym typeface="Calibri"/>
                </a:rPr>
                <a:t>USED VEHICLE PRICE PREDICTION SYSTEM</a:t>
              </a:r>
              <a:endParaRPr lang="en-US" sz="1800" b="1" i="0" u="sng" strike="noStrike" cap="none" dirty="0">
                <a:solidFill>
                  <a:schemeClr val="lt1"/>
                </a:solidFill>
                <a:latin typeface="Calibri"/>
                <a:ea typeface="Calibri"/>
                <a:cs typeface="Calibri"/>
                <a:sym typeface="Calibri"/>
              </a:endParaRPr>
            </a:p>
          </p:txBody>
        </p:sp>
        <p:sp>
          <p:nvSpPr>
            <p:cNvPr id="91" name="Google Shape;91;p1"/>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93" name="Google Shape;93;p1"/>
          <p:cNvSpPr txBox="1"/>
          <p:nvPr/>
        </p:nvSpPr>
        <p:spPr>
          <a:xfrm>
            <a:off x="208755" y="698500"/>
            <a:ext cx="18801557" cy="63090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3500" dirty="0">
                <a:solidFill>
                  <a:srgbClr val="2F5496"/>
                </a:solidFill>
                <a:latin typeface="Times New Roman"/>
                <a:ea typeface="Times New Roman"/>
                <a:cs typeface="Times New Roman"/>
                <a:sym typeface="Times New Roman"/>
              </a:rPr>
              <a:t>Tatyasaheb Kore Institute of Engineering and Technology, </a:t>
            </a:r>
            <a:r>
              <a:rPr lang="en-US" sz="3500" dirty="0" err="1">
                <a:solidFill>
                  <a:srgbClr val="2F5496"/>
                </a:solidFill>
                <a:latin typeface="Times New Roman"/>
                <a:ea typeface="Times New Roman"/>
                <a:cs typeface="Times New Roman"/>
                <a:sym typeface="Times New Roman"/>
              </a:rPr>
              <a:t>Warananagar</a:t>
            </a:r>
            <a:r>
              <a:rPr lang="en-US" sz="3500" dirty="0">
                <a:solidFill>
                  <a:srgbClr val="2F5496"/>
                </a:solidFill>
                <a:latin typeface="Times New Roman"/>
                <a:ea typeface="Times New Roman"/>
                <a:cs typeface="Times New Roman"/>
                <a:sym typeface="Times New Roman"/>
              </a:rPr>
              <a:t>.</a:t>
            </a:r>
            <a:endParaRPr sz="900" b="0" i="0" u="none" strike="noStrike" cap="none" dirty="0">
              <a:solidFill>
                <a:srgbClr val="000000"/>
              </a:solidFill>
              <a:latin typeface="Arial"/>
              <a:ea typeface="Arial"/>
              <a:cs typeface="Arial"/>
              <a:sym typeface="Arial"/>
            </a:endParaRPr>
          </a:p>
        </p:txBody>
      </p:sp>
      <p:grpSp>
        <p:nvGrpSpPr>
          <p:cNvPr id="94" name="Google Shape;94;p1"/>
          <p:cNvGrpSpPr/>
          <p:nvPr/>
        </p:nvGrpSpPr>
        <p:grpSpPr>
          <a:xfrm>
            <a:off x="0" y="4172542"/>
            <a:ext cx="4134644" cy="667643"/>
            <a:chOff x="601553" y="8642689"/>
            <a:chExt cx="3734795" cy="354322"/>
          </a:xfrm>
        </p:grpSpPr>
        <p:sp>
          <p:nvSpPr>
            <p:cNvPr id="95" name="Google Shape;95;p1"/>
            <p:cNvSpPr/>
            <p:nvPr/>
          </p:nvSpPr>
          <p:spPr>
            <a:xfrm>
              <a:off x="601553" y="8642692"/>
              <a:ext cx="3321810" cy="354319"/>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C55A11"/>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dirty="0">
                  <a:solidFill>
                    <a:schemeClr val="lt1"/>
                  </a:solidFill>
                  <a:latin typeface="Calibri"/>
                  <a:ea typeface="Calibri"/>
                  <a:cs typeface="Calibri"/>
                  <a:sym typeface="Calibri"/>
                </a:rPr>
                <a:t>	Presented by</a:t>
              </a:r>
              <a:endParaRPr sz="1800" b="0" i="0" u="none" strike="noStrike" cap="none" dirty="0">
                <a:solidFill>
                  <a:schemeClr val="lt1"/>
                </a:solidFill>
                <a:latin typeface="Calibri"/>
                <a:ea typeface="Calibri"/>
                <a:cs typeface="Calibri"/>
                <a:sym typeface="Calibri"/>
              </a:endParaRPr>
            </a:p>
          </p:txBody>
        </p:sp>
        <p:sp>
          <p:nvSpPr>
            <p:cNvPr id="96" name="Google Shape;96;p1"/>
            <p:cNvSpPr/>
            <p:nvPr/>
          </p:nvSpPr>
          <p:spPr>
            <a:xfrm>
              <a:off x="3621605" y="8642689"/>
              <a:ext cx="714743" cy="354319"/>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C55A11"/>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97" name="Google Shape;97;p1"/>
          <p:cNvGrpSpPr/>
          <p:nvPr/>
        </p:nvGrpSpPr>
        <p:grpSpPr>
          <a:xfrm>
            <a:off x="15030138" y="4246157"/>
            <a:ext cx="3782909" cy="667644"/>
            <a:chOff x="-301759" y="8642690"/>
            <a:chExt cx="4225122" cy="354322"/>
          </a:xfrm>
        </p:grpSpPr>
        <p:sp>
          <p:nvSpPr>
            <p:cNvPr id="98" name="Google Shape;98;p1"/>
            <p:cNvSpPr/>
            <p:nvPr/>
          </p:nvSpPr>
          <p:spPr>
            <a:xfrm>
              <a:off x="0" y="8642690"/>
              <a:ext cx="3923363" cy="354319"/>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C55A11"/>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dirty="0">
                  <a:solidFill>
                    <a:schemeClr val="lt1"/>
                  </a:solidFill>
                  <a:latin typeface="Calibri"/>
                  <a:ea typeface="Calibri"/>
                  <a:cs typeface="Calibri"/>
                  <a:sym typeface="Calibri"/>
                </a:rPr>
                <a:t>	Guided by</a:t>
              </a:r>
              <a:endParaRPr sz="1800" b="0" i="0" u="none" strike="noStrike" cap="none" dirty="0">
                <a:solidFill>
                  <a:schemeClr val="lt1"/>
                </a:solidFill>
                <a:latin typeface="Calibri"/>
                <a:ea typeface="Calibri"/>
                <a:cs typeface="Calibri"/>
                <a:sym typeface="Calibri"/>
              </a:endParaRPr>
            </a:p>
          </p:txBody>
        </p:sp>
        <p:sp>
          <p:nvSpPr>
            <p:cNvPr id="99" name="Google Shape;99;p1"/>
            <p:cNvSpPr/>
            <p:nvPr/>
          </p:nvSpPr>
          <p:spPr>
            <a:xfrm>
              <a:off x="-301759" y="8642693"/>
              <a:ext cx="714743" cy="354319"/>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C55A11"/>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00" name="Google Shape;100;p1"/>
          <p:cNvSpPr txBox="1"/>
          <p:nvPr/>
        </p:nvSpPr>
        <p:spPr>
          <a:xfrm>
            <a:off x="16250" y="5241950"/>
            <a:ext cx="6354070" cy="2677616"/>
          </a:xfrm>
          <a:prstGeom prst="rect">
            <a:avLst/>
          </a:prstGeom>
          <a:noFill/>
          <a:ln>
            <a:noFill/>
          </a:ln>
        </p:spPr>
        <p:txBody>
          <a:bodyPr spcFirstLastPara="1" wrap="square" lIns="91425" tIns="45700" rIns="91425" bIns="45700" anchor="t" anchorCtr="0">
            <a:spAutoFit/>
          </a:bodyPr>
          <a:lstStyle/>
          <a:p>
            <a:r>
              <a:rPr lang="en-US" sz="2800" dirty="0">
                <a:solidFill>
                  <a:schemeClr val="dk1"/>
                </a:solidFill>
                <a:latin typeface="Calibri"/>
                <a:ea typeface="Calibri"/>
                <a:cs typeface="Calibri"/>
                <a:sym typeface="Calibri"/>
              </a:rPr>
              <a:t>             Name                           Roll No</a:t>
            </a:r>
          </a:p>
          <a:p>
            <a:endParaRPr sz="2800" dirty="0">
              <a:solidFill>
                <a:schemeClr val="dk1"/>
              </a:solidFill>
              <a:latin typeface="Calibri"/>
              <a:ea typeface="Calibri"/>
              <a:cs typeface="Calibri"/>
              <a:sym typeface="Calibri"/>
            </a:endParaRPr>
          </a:p>
          <a:p>
            <a:r>
              <a:rPr lang="en-US" sz="2800" dirty="0">
                <a:solidFill>
                  <a:schemeClr val="dk1"/>
                </a:solidFill>
                <a:latin typeface="Calibri"/>
                <a:ea typeface="Calibri"/>
                <a:cs typeface="Calibri"/>
                <a:sym typeface="Calibri"/>
              </a:rPr>
              <a:t>1. </a:t>
            </a:r>
            <a:r>
              <a:rPr lang="en-US" sz="2800" dirty="0" err="1">
                <a:solidFill>
                  <a:schemeClr val="dk1"/>
                </a:solidFill>
                <a:ea typeface="Calibri"/>
                <a:cs typeface="Calibri"/>
                <a:sym typeface="Calibri"/>
              </a:rPr>
              <a:t>Omkar</a:t>
            </a:r>
            <a:r>
              <a:rPr lang="en-US" sz="2800" dirty="0">
                <a:solidFill>
                  <a:schemeClr val="dk1"/>
                </a:solidFill>
                <a:ea typeface="Calibri"/>
                <a:cs typeface="Calibri"/>
                <a:sym typeface="Calibri"/>
              </a:rPr>
              <a:t> J. </a:t>
            </a:r>
            <a:r>
              <a:rPr lang="en-US" sz="2800" dirty="0" err="1">
                <a:solidFill>
                  <a:schemeClr val="dk1"/>
                </a:solidFill>
                <a:latin typeface="Calibri"/>
                <a:ea typeface="Calibri"/>
                <a:cs typeface="Calibri"/>
                <a:sym typeface="Calibri"/>
              </a:rPr>
              <a:t>Raut</a:t>
            </a:r>
            <a:r>
              <a:rPr lang="en-US" sz="2800" dirty="0">
                <a:solidFill>
                  <a:schemeClr val="dk1"/>
                </a:solidFill>
                <a:latin typeface="Calibri"/>
                <a:ea typeface="Calibri"/>
                <a:cs typeface="Calibri"/>
                <a:sym typeface="Calibri"/>
              </a:rPr>
              <a:t>                         264	</a:t>
            </a:r>
            <a:endParaRPr sz="1400" b="0" i="0" u="none" strike="noStrike" cap="none" dirty="0">
              <a:solidFill>
                <a:schemeClr val="dk1"/>
              </a:solidFill>
              <a:latin typeface="Arial"/>
              <a:ea typeface="Arial"/>
              <a:cs typeface="Arial"/>
              <a:sym typeface="Arial"/>
            </a:endParaRPr>
          </a:p>
          <a:p>
            <a:pPr>
              <a:buSzPts val="2800"/>
            </a:pPr>
            <a:r>
              <a:rPr lang="en-US" sz="2800" dirty="0">
                <a:solidFill>
                  <a:schemeClr val="dk1"/>
                </a:solidFill>
                <a:latin typeface="Calibri"/>
                <a:ea typeface="Calibri"/>
                <a:cs typeface="Calibri"/>
                <a:sym typeface="Calibri"/>
              </a:rPr>
              <a:t>2. </a:t>
            </a:r>
            <a:r>
              <a:rPr lang="en-US" sz="2800" dirty="0" err="1">
                <a:solidFill>
                  <a:schemeClr val="dk1"/>
                </a:solidFill>
                <a:latin typeface="Calibri"/>
                <a:ea typeface="Calibri"/>
                <a:cs typeface="Calibri"/>
                <a:sym typeface="Calibri"/>
              </a:rPr>
              <a:t>Aditya</a:t>
            </a:r>
            <a:r>
              <a:rPr lang="en-US" sz="2800" dirty="0">
                <a:solidFill>
                  <a:schemeClr val="dk1"/>
                </a:solidFill>
                <a:latin typeface="Calibri"/>
                <a:ea typeface="Calibri"/>
                <a:cs typeface="Calibri"/>
                <a:sym typeface="Calibri"/>
              </a:rPr>
              <a:t> S. </a:t>
            </a:r>
            <a:r>
              <a:rPr lang="en-US" sz="2800" dirty="0" err="1">
                <a:solidFill>
                  <a:schemeClr val="dk1"/>
                </a:solidFill>
                <a:latin typeface="Calibri"/>
                <a:ea typeface="Calibri"/>
                <a:cs typeface="Calibri"/>
                <a:sym typeface="Calibri"/>
              </a:rPr>
              <a:t>Waghmare</a:t>
            </a:r>
            <a:r>
              <a:rPr lang="en-US" sz="2800" dirty="0">
                <a:solidFill>
                  <a:schemeClr val="dk1"/>
                </a:solidFill>
                <a:latin typeface="Calibri"/>
                <a:ea typeface="Calibri"/>
                <a:cs typeface="Calibri"/>
                <a:sym typeface="Calibri"/>
              </a:rPr>
              <a:t>             269</a:t>
            </a:r>
            <a:endParaRPr lang="en-US" sz="2800" dirty="0">
              <a:solidFill>
                <a:schemeClr val="dk1"/>
              </a:solidFill>
              <a:latin typeface="Calibri"/>
              <a:ea typeface="Calibri"/>
              <a:cs typeface="Calibri"/>
            </a:endParaRPr>
          </a:p>
          <a:p>
            <a:pPr>
              <a:buSzPts val="2800"/>
            </a:pPr>
            <a:r>
              <a:rPr lang="en-US" sz="2800" dirty="0">
                <a:solidFill>
                  <a:schemeClr val="dk1"/>
                </a:solidFill>
                <a:latin typeface="Calibri"/>
                <a:ea typeface="Calibri"/>
                <a:cs typeface="Calibri"/>
                <a:sym typeface="Calibri"/>
              </a:rPr>
              <a:t>3. </a:t>
            </a:r>
            <a:r>
              <a:rPr lang="en-US" sz="2800" dirty="0" err="1">
                <a:solidFill>
                  <a:schemeClr val="dk1"/>
                </a:solidFill>
                <a:latin typeface="Calibri"/>
                <a:ea typeface="Calibri"/>
                <a:cs typeface="Calibri"/>
                <a:sym typeface="Calibri"/>
              </a:rPr>
              <a:t>Jayash</a:t>
            </a:r>
            <a:r>
              <a:rPr lang="en-US" sz="2800" dirty="0">
                <a:solidFill>
                  <a:schemeClr val="dk1"/>
                </a:solidFill>
                <a:latin typeface="Calibri"/>
                <a:ea typeface="Calibri"/>
                <a:cs typeface="Calibri"/>
                <a:sym typeface="Calibri"/>
              </a:rPr>
              <a:t> P. </a:t>
            </a:r>
            <a:r>
              <a:rPr lang="en-US" sz="2800" dirty="0" err="1">
                <a:solidFill>
                  <a:schemeClr val="dk1"/>
                </a:solidFill>
                <a:latin typeface="Calibri"/>
                <a:ea typeface="Calibri"/>
                <a:cs typeface="Calibri"/>
                <a:sym typeface="Calibri"/>
              </a:rPr>
              <a:t>Kolekar</a:t>
            </a:r>
            <a:r>
              <a:rPr lang="en-US" sz="2800" dirty="0">
                <a:solidFill>
                  <a:schemeClr val="dk1"/>
                </a:solidFill>
                <a:latin typeface="Calibri"/>
                <a:ea typeface="Calibri"/>
                <a:cs typeface="Calibri"/>
                <a:sym typeface="Calibri"/>
              </a:rPr>
              <a:t>                    271</a:t>
            </a:r>
            <a:endParaRPr sz="2800" dirty="0">
              <a:solidFill>
                <a:schemeClr val="dk1"/>
              </a:solidFill>
              <a:latin typeface="Calibri"/>
              <a:ea typeface="Calibri"/>
              <a:cs typeface="Calibri"/>
              <a:sym typeface="Calibri"/>
            </a:endParaRPr>
          </a:p>
          <a:p>
            <a:pPr>
              <a:buSzPts val="2800"/>
            </a:pPr>
            <a:r>
              <a:rPr lang="en-US" sz="2800" dirty="0">
                <a:solidFill>
                  <a:schemeClr val="dk1"/>
                </a:solidFill>
                <a:latin typeface="Calibri"/>
                <a:ea typeface="Calibri"/>
                <a:cs typeface="Calibri"/>
                <a:sym typeface="Calibri"/>
              </a:rPr>
              <a:t>4. Siddik R. Mullani                    278  </a:t>
            </a:r>
            <a:endParaRPr sz="1800" b="0" i="0" u="none" strike="noStrike" cap="none" dirty="0">
              <a:solidFill>
                <a:schemeClr val="dk1"/>
              </a:solidFill>
              <a:latin typeface="Calibri"/>
              <a:ea typeface="Calibri"/>
              <a:cs typeface="Calibri"/>
              <a:sym typeface="Calibri"/>
            </a:endParaRPr>
          </a:p>
        </p:txBody>
      </p:sp>
      <p:sp>
        <p:nvSpPr>
          <p:cNvPr id="101" name="Google Shape;101;p1"/>
          <p:cNvSpPr txBox="1"/>
          <p:nvPr/>
        </p:nvSpPr>
        <p:spPr>
          <a:xfrm>
            <a:off x="15719687" y="5085110"/>
            <a:ext cx="3443550"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dirty="0">
                <a:solidFill>
                  <a:schemeClr val="dk1"/>
                </a:solidFill>
                <a:latin typeface="Calibri"/>
                <a:ea typeface="Calibri"/>
                <a:cs typeface="Calibri"/>
                <a:sym typeface="Calibri"/>
              </a:rPr>
              <a:t>Prof. S. M. </a:t>
            </a:r>
            <a:r>
              <a:rPr lang="en-US" sz="2800" dirty="0" err="1">
                <a:solidFill>
                  <a:schemeClr val="dk1"/>
                </a:solidFill>
                <a:latin typeface="Calibri"/>
                <a:ea typeface="Calibri"/>
                <a:cs typeface="Calibri"/>
                <a:sym typeface="Calibri"/>
              </a:rPr>
              <a:t>Ranbhise</a:t>
            </a:r>
            <a:endParaRPr sz="1400" b="0" i="0" u="none" strike="noStrike" cap="none" dirty="0">
              <a:solidFill>
                <a:srgbClr val="000000"/>
              </a:solidFill>
              <a:latin typeface="Arial"/>
              <a:ea typeface="Arial"/>
              <a:cs typeface="Arial"/>
              <a:sym typeface="Arial"/>
            </a:endParaRPr>
          </a:p>
        </p:txBody>
      </p:sp>
      <p:sp>
        <p:nvSpPr>
          <p:cNvPr id="102" name="Google Shape;102;p1"/>
          <p:cNvSpPr txBox="1"/>
          <p:nvPr/>
        </p:nvSpPr>
        <p:spPr>
          <a:xfrm>
            <a:off x="5375116" y="5984182"/>
            <a:ext cx="8044500" cy="3047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endParaRPr sz="3200"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3200"/>
              <a:buFont typeface="Arial"/>
              <a:buNone/>
            </a:pPr>
            <a:r>
              <a:rPr lang="en-US" sz="3200" dirty="0">
                <a:solidFill>
                  <a:schemeClr val="dk1"/>
                </a:solidFill>
                <a:latin typeface="Times New Roman"/>
                <a:ea typeface="Times New Roman"/>
                <a:cs typeface="Times New Roman"/>
                <a:sym typeface="Times New Roman"/>
              </a:rPr>
              <a:t>Mini Project synopsis presentation on</a:t>
            </a:r>
            <a:endParaRPr sz="3200"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3200"/>
              <a:buFont typeface="Arial"/>
              <a:buNone/>
            </a:pPr>
            <a:r>
              <a:rPr lang="en-US" sz="3200" dirty="0">
                <a:solidFill>
                  <a:srgbClr val="FF8200"/>
                </a:solidFill>
                <a:latin typeface="Times New Roman"/>
                <a:ea typeface="Times New Roman"/>
                <a:cs typeface="Times New Roman"/>
                <a:sym typeface="Times New Roman"/>
              </a:rPr>
              <a:t> </a:t>
            </a:r>
            <a:r>
              <a:rPr lang="en-US" sz="3200" b="1" dirty="0">
                <a:solidFill>
                  <a:srgbClr val="FF8200"/>
                </a:solidFill>
                <a:latin typeface="Times New Roman"/>
                <a:ea typeface="Times New Roman"/>
                <a:cs typeface="Times New Roman"/>
                <a:sym typeface="Times New Roman"/>
              </a:rPr>
              <a:t>Used Vehicle Price Prediction System</a:t>
            </a:r>
            <a:endParaRPr sz="3200" b="1" dirty="0">
              <a:solidFill>
                <a:srgbClr val="FF82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3200"/>
              <a:buFont typeface="Arial"/>
              <a:buNone/>
            </a:pPr>
            <a:endParaRPr sz="3200" b="1"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3200"/>
              <a:buFont typeface="Arial"/>
              <a:buNone/>
            </a:pPr>
            <a:r>
              <a:rPr lang="en-US" sz="3200" dirty="0">
                <a:solidFill>
                  <a:schemeClr val="dk1"/>
                </a:solidFill>
                <a:latin typeface="Times New Roman"/>
                <a:ea typeface="Times New Roman"/>
                <a:cs typeface="Times New Roman"/>
                <a:sym typeface="Times New Roman"/>
              </a:rPr>
              <a:t>Submitted by</a:t>
            </a:r>
            <a:endParaRPr sz="3200" dirty="0">
              <a:solidFill>
                <a:schemeClr val="dk1"/>
              </a:solidFill>
              <a:latin typeface="Times New Roman"/>
              <a:ea typeface="Times New Roman"/>
              <a:cs typeface="Times New Roman"/>
              <a:sym typeface="Times New Roman"/>
            </a:endParaRPr>
          </a:p>
          <a:p>
            <a:pPr marL="1828800" marR="0" lvl="0" indent="457200" algn="l" rtl="0">
              <a:lnSpc>
                <a:spcPct val="100000"/>
              </a:lnSpc>
              <a:spcBef>
                <a:spcPts val="0"/>
              </a:spcBef>
              <a:spcAft>
                <a:spcPts val="0"/>
              </a:spcAft>
              <a:buClr>
                <a:srgbClr val="000000"/>
              </a:buClr>
              <a:buSzPts val="3200"/>
              <a:buFont typeface="Arial"/>
              <a:buNone/>
            </a:pPr>
            <a:r>
              <a:rPr lang="en-US" sz="3200" dirty="0">
                <a:solidFill>
                  <a:schemeClr val="dk1"/>
                </a:solidFill>
                <a:latin typeface="Times New Roman"/>
                <a:ea typeface="Times New Roman"/>
                <a:cs typeface="Times New Roman"/>
                <a:sym typeface="Times New Roman"/>
              </a:rPr>
              <a:t>Group id : </a:t>
            </a:r>
            <a:r>
              <a:rPr lang="en-US" sz="3200" b="1" dirty="0">
                <a:solidFill>
                  <a:schemeClr val="dk1"/>
                </a:solidFill>
                <a:latin typeface="Times New Roman"/>
                <a:ea typeface="Times New Roman"/>
                <a:cs typeface="Times New Roman"/>
                <a:sym typeface="Times New Roman"/>
              </a:rPr>
              <a:t>C4-G4</a:t>
            </a:r>
            <a:endParaRPr sz="3200" b="1" dirty="0">
              <a:solidFill>
                <a:schemeClr val="dk1"/>
              </a:solidFill>
              <a:latin typeface="Times New Roman"/>
              <a:ea typeface="Times New Roman"/>
              <a:cs typeface="Times New Roman"/>
              <a:sym typeface="Times New Roman"/>
            </a:endParaRPr>
          </a:p>
        </p:txBody>
      </p:sp>
      <p:grpSp>
        <p:nvGrpSpPr>
          <p:cNvPr id="103" name="Google Shape;103;p1"/>
          <p:cNvGrpSpPr/>
          <p:nvPr/>
        </p:nvGrpSpPr>
        <p:grpSpPr>
          <a:xfrm>
            <a:off x="16237" y="9568581"/>
            <a:ext cx="19010314" cy="1112119"/>
            <a:chOff x="-2" y="9568581"/>
            <a:chExt cx="19010314" cy="1112119"/>
          </a:xfrm>
        </p:grpSpPr>
        <p:grpSp>
          <p:nvGrpSpPr>
            <p:cNvPr id="104" name="Google Shape;104;p1"/>
            <p:cNvGrpSpPr/>
            <p:nvPr/>
          </p:nvGrpSpPr>
          <p:grpSpPr>
            <a:xfrm>
              <a:off x="-2" y="9568581"/>
              <a:ext cx="19010314" cy="1112119"/>
              <a:chOff x="-324645" y="2222500"/>
              <a:chExt cx="22261686" cy="1302327"/>
            </a:xfrm>
          </p:grpSpPr>
          <p:sp>
            <p:nvSpPr>
              <p:cNvPr id="105" name="Google Shape;105;p1"/>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6" name="Google Shape;106;p1"/>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07" name="Google Shape;107;p1"/>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08" name="Google Shape;108;p1"/>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dirty="0">
                <a:solidFill>
                  <a:schemeClr val="dk1"/>
                </a:solidFill>
                <a:latin typeface="Times New Roman"/>
                <a:ea typeface="Times New Roman"/>
                <a:cs typeface="Times New Roman"/>
                <a:sym typeface="Times New Roman"/>
              </a:rPr>
              <a:t>2022-23</a:t>
            </a:r>
            <a:endParaRPr sz="2800" b="0" i="0" u="none" strike="noStrike" cap="none" dirty="0">
              <a:solidFill>
                <a:schemeClr val="dk1"/>
              </a:solidFill>
              <a:latin typeface="Calibri"/>
              <a:ea typeface="Calibri"/>
              <a:cs typeface="Calibri"/>
              <a:sym typeface="Calibri"/>
            </a:endParaRPr>
          </a:p>
        </p:txBody>
      </p:sp>
      <p:sp>
        <p:nvSpPr>
          <p:cNvPr id="110" name="Google Shape;110;p1"/>
          <p:cNvSpPr txBox="1"/>
          <p:nvPr/>
        </p:nvSpPr>
        <p:spPr>
          <a:xfrm>
            <a:off x="1377580" y="9704468"/>
            <a:ext cx="11277600" cy="708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dirty="0">
                <a:solidFill>
                  <a:schemeClr val="dk1"/>
                </a:solidFill>
                <a:latin typeface="Times New Roman"/>
                <a:ea typeface="Times New Roman"/>
                <a:cs typeface="Times New Roman"/>
                <a:sym typeface="Times New Roman"/>
              </a:rPr>
              <a:t>Computer Science and technology</a:t>
            </a:r>
            <a:endParaRPr lang="en-US" sz="1400" b="0" i="0" u="none" strike="noStrike" cap="none" dirty="0">
              <a:solidFill>
                <a:schemeClr val="dk1"/>
              </a:solidFill>
              <a:latin typeface="Arial"/>
              <a:ea typeface="Arial"/>
              <a:cs typeface="Arial"/>
            </a:endParaRPr>
          </a:p>
        </p:txBody>
      </p:sp>
      <p:sp>
        <p:nvSpPr>
          <p:cNvPr id="111" name="Google Shape;111;p1"/>
          <p:cNvSpPr txBox="1">
            <a:spLocks noGrp="1"/>
          </p:cNvSpPr>
          <p:nvPr>
            <p:ph type="sldNum" sz="quarter" idx="12"/>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3200"/>
              <a:buNone/>
            </a:pPr>
            <a:fld id="{00000000-1234-1234-1234-123412341234}" type="slidenum">
              <a:rPr lang="en-US" sz="3200">
                <a:solidFill>
                  <a:schemeClr val="lt1"/>
                </a:solidFill>
              </a:rPr>
              <a:pPr marL="0" lvl="0" indent="0" algn="r" rtl="0">
                <a:lnSpc>
                  <a:spcPct val="100000"/>
                </a:lnSpc>
                <a:spcBef>
                  <a:spcPts val="0"/>
                </a:spcBef>
                <a:spcAft>
                  <a:spcPts val="0"/>
                </a:spcAft>
                <a:buSzPts val="3200"/>
                <a:buNone/>
              </a:pPr>
              <a:t>1</a:t>
            </a:fld>
            <a:endParaRPr>
              <a:solidFill>
                <a:schemeClr val="lt1"/>
              </a:solidFill>
            </a:endParaRPr>
          </a:p>
        </p:txBody>
      </p:sp>
      <p:pic>
        <p:nvPicPr>
          <p:cNvPr id="112" name="Google Shape;112;p1"/>
          <p:cNvPicPr preferRelativeResize="0"/>
          <p:nvPr/>
        </p:nvPicPr>
        <p:blipFill>
          <a:blip r:embed="rId3">
            <a:alphaModFix/>
          </a:blip>
          <a:stretch>
            <a:fillRect/>
          </a:stretch>
        </p:blipFill>
        <p:spPr>
          <a:xfrm>
            <a:off x="7729986" y="3097497"/>
            <a:ext cx="3040744" cy="2868100"/>
          </a:xfrm>
          <a:prstGeom prst="rect">
            <a:avLst/>
          </a:prstGeom>
          <a:noFill/>
          <a:ln w="88900" cap="sq" cmpd="sng">
            <a:solidFill>
              <a:srgbClr val="FFFFFF"/>
            </a:solidFill>
            <a:prstDash val="solid"/>
            <a:miter lim="8000"/>
            <a:headEnd type="none" w="sm" len="sm"/>
            <a:tailEnd type="none" w="sm" len="sm"/>
          </a:ln>
          <a:effectLst>
            <a:outerShdw blurRad="55000" dist="18000" dir="5400000" algn="tl" rotWithShape="0">
              <a:srgbClr val="000000">
                <a:alpha val="40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4"/>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3200"/>
              <a:buNone/>
            </a:pPr>
            <a:fld id="{00000000-1234-1234-1234-123412341234}" type="slidenum">
              <a:rPr lang="en-US" sz="3200">
                <a:solidFill>
                  <a:schemeClr val="lt1"/>
                </a:solidFill>
              </a:rPr>
              <a:pPr marL="0" lvl="0" indent="0" algn="r" rtl="0">
                <a:lnSpc>
                  <a:spcPct val="100000"/>
                </a:lnSpc>
                <a:spcBef>
                  <a:spcPts val="0"/>
                </a:spcBef>
                <a:spcAft>
                  <a:spcPts val="0"/>
                </a:spcAft>
                <a:buSzPts val="3200"/>
                <a:buNone/>
              </a:pPr>
              <a:t>10</a:t>
            </a:fld>
            <a:endParaRPr sz="3200">
              <a:solidFill>
                <a:schemeClr val="lt1"/>
              </a:solidFill>
            </a:endParaRPr>
          </a:p>
        </p:txBody>
      </p:sp>
      <p:grpSp>
        <p:nvGrpSpPr>
          <p:cNvPr id="153" name="Google Shape;153;p4"/>
          <p:cNvGrpSpPr/>
          <p:nvPr/>
        </p:nvGrpSpPr>
        <p:grpSpPr>
          <a:xfrm>
            <a:off x="0" y="9568461"/>
            <a:ext cx="19010314" cy="1112119"/>
            <a:chOff x="-2" y="9568581"/>
            <a:chExt cx="19010314" cy="1112119"/>
          </a:xfrm>
        </p:grpSpPr>
        <p:grpSp>
          <p:nvGrpSpPr>
            <p:cNvPr id="154" name="Google Shape;154;p4"/>
            <p:cNvGrpSpPr/>
            <p:nvPr/>
          </p:nvGrpSpPr>
          <p:grpSpPr>
            <a:xfrm>
              <a:off x="-2" y="9568581"/>
              <a:ext cx="19010314" cy="1112119"/>
              <a:chOff x="-324645" y="2222500"/>
              <a:chExt cx="22261686" cy="1302327"/>
            </a:xfrm>
          </p:grpSpPr>
          <p:sp>
            <p:nvSpPr>
              <p:cNvPr id="155" name="Google Shape;155;p4"/>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6" name="Google Shape;156;p4"/>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57" name="Google Shape;157;p4"/>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58" name="Google Shape;158;p4"/>
          <p:cNvSpPr txBox="1"/>
          <p:nvPr/>
        </p:nvSpPr>
        <p:spPr>
          <a:xfrm>
            <a:off x="1112856" y="9770598"/>
            <a:ext cx="11277600" cy="707846"/>
          </a:xfrm>
          <a:prstGeom prst="rect">
            <a:avLst/>
          </a:prstGeom>
          <a:noFill/>
          <a:ln>
            <a:noFill/>
          </a:ln>
        </p:spPr>
        <p:txBody>
          <a:bodyPr spcFirstLastPara="1" wrap="square" lIns="91425" tIns="45700" rIns="91425" bIns="45700" anchor="t" anchorCtr="0">
            <a:spAutoFit/>
          </a:bodyPr>
          <a:lstStyle/>
          <a:p>
            <a:pPr lvl="0" algn="ctr">
              <a:buClr>
                <a:srgbClr val="000000"/>
              </a:buClr>
              <a:buSzPts val="3200"/>
            </a:pPr>
            <a:r>
              <a:rPr lang="en-US" sz="4000" dirty="0">
                <a:solidFill>
                  <a:srgbClr val="FF8200"/>
                </a:solidFill>
                <a:latin typeface="Times New Roman"/>
                <a:ea typeface="Times New Roman"/>
                <a:cs typeface="Times New Roman"/>
                <a:sym typeface="Times New Roman"/>
              </a:rPr>
              <a:t> </a:t>
            </a:r>
            <a:r>
              <a:rPr lang="en-US" sz="4000" b="1" dirty="0">
                <a:solidFill>
                  <a:srgbClr val="FF8200"/>
                </a:solidFill>
                <a:latin typeface="Times New Roman"/>
                <a:ea typeface="Times New Roman"/>
                <a:cs typeface="Times New Roman"/>
                <a:sym typeface="Times New Roman"/>
              </a:rPr>
              <a:t>Used Vehicle Price Prediction System</a:t>
            </a:r>
          </a:p>
        </p:txBody>
      </p:sp>
      <p:sp>
        <p:nvSpPr>
          <p:cNvPr id="159" name="Google Shape;159;p4"/>
          <p:cNvSpPr txBox="1"/>
          <p:nvPr/>
        </p:nvSpPr>
        <p:spPr>
          <a:xfrm>
            <a:off x="15721170" y="9934250"/>
            <a:ext cx="2242421" cy="523180"/>
          </a:xfrm>
          <a:prstGeom prst="rect">
            <a:avLst/>
          </a:prstGeom>
          <a:noFill/>
          <a:ln>
            <a:noFill/>
          </a:ln>
        </p:spPr>
        <p:txBody>
          <a:bodyPr spcFirstLastPara="1" wrap="square" lIns="91425" tIns="45700" rIns="91425" bIns="45700" anchor="t" anchorCtr="0">
            <a:spAutoFit/>
          </a:bodyPr>
          <a:lstStyle/>
          <a:p>
            <a:pPr>
              <a:buSzPts val="2800"/>
            </a:pPr>
            <a:r>
              <a:rPr lang="en-US" sz="2800" dirty="0">
                <a:solidFill>
                  <a:schemeClr val="dk1"/>
                </a:solidFill>
                <a:latin typeface="Times New Roman"/>
                <a:ea typeface="Times New Roman"/>
                <a:cs typeface="Times New Roman"/>
                <a:sym typeface="Times New Roman"/>
              </a:rPr>
              <a:t>2022-23</a:t>
            </a:r>
            <a:endParaRPr lang="en-US" sz="2800" b="0" i="0" u="none" strike="noStrike" cap="none" dirty="0">
              <a:solidFill>
                <a:schemeClr val="dk1"/>
              </a:solidFill>
              <a:latin typeface="Calibri"/>
              <a:ea typeface="Calibri"/>
              <a:cs typeface="Calibri"/>
              <a:sym typeface="Calibri"/>
            </a:endParaRPr>
          </a:p>
        </p:txBody>
      </p:sp>
      <p:sp>
        <p:nvSpPr>
          <p:cNvPr id="160" name="Google Shape;160;p4"/>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3200"/>
              <a:buFont typeface="Arial"/>
              <a:buNone/>
            </a:pPr>
            <a:r>
              <a:rPr lang="en-IN" sz="2800" dirty="0">
                <a:solidFill>
                  <a:schemeClr val="lt1"/>
                </a:solidFill>
                <a:latin typeface="Calibri"/>
                <a:ea typeface="Calibri"/>
                <a:cs typeface="Calibri"/>
                <a:sym typeface="Calibri"/>
              </a:rPr>
              <a:t>9</a:t>
            </a:r>
            <a:endParaRPr sz="2800" b="0" i="0" u="none" strike="noStrike" cap="none" dirty="0">
              <a:solidFill>
                <a:schemeClr val="lt1"/>
              </a:solidFill>
              <a:latin typeface="Calibri"/>
              <a:ea typeface="Calibri"/>
              <a:cs typeface="Calibri"/>
              <a:sym typeface="Calibri"/>
            </a:endParaRPr>
          </a:p>
        </p:txBody>
      </p:sp>
      <p:grpSp>
        <p:nvGrpSpPr>
          <p:cNvPr id="161" name="Google Shape;161;p4"/>
          <p:cNvGrpSpPr/>
          <p:nvPr/>
        </p:nvGrpSpPr>
        <p:grpSpPr>
          <a:xfrm>
            <a:off x="-26281" y="730455"/>
            <a:ext cx="15071695" cy="827992"/>
            <a:chOff x="-16184" y="8640158"/>
            <a:chExt cx="4045716" cy="439420"/>
          </a:xfrm>
        </p:grpSpPr>
        <p:sp>
          <p:nvSpPr>
            <p:cNvPr id="162" name="Google Shape;162;p4"/>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457200" marR="0" lvl="1" indent="0" algn="ctr" rtl="0">
                <a:lnSpc>
                  <a:spcPct val="100000"/>
                </a:lnSpc>
                <a:spcBef>
                  <a:spcPts val="0"/>
                </a:spcBef>
                <a:spcAft>
                  <a:spcPts val="0"/>
                </a:spcAft>
                <a:buClr>
                  <a:srgbClr val="000000"/>
                </a:buClr>
                <a:buSzPts val="5400"/>
                <a:buFont typeface="Arial"/>
                <a:buNone/>
              </a:pPr>
              <a:r>
                <a:rPr lang="en-US" sz="5400" b="0" i="0" u="none" strike="noStrike" cap="none" dirty="0">
                  <a:solidFill>
                    <a:schemeClr val="lt1"/>
                  </a:solidFill>
                  <a:latin typeface="Calibri"/>
                  <a:ea typeface="Calibri"/>
                  <a:cs typeface="Calibri"/>
                  <a:sym typeface="Calibri"/>
                </a:rPr>
                <a:t>7.Proposed System</a:t>
              </a:r>
              <a:endParaRPr lang="en-US" sz="2000" b="0" i="0" u="none" strike="noStrike" cap="none" dirty="0">
                <a:solidFill>
                  <a:schemeClr val="lt1"/>
                </a:solidFill>
                <a:latin typeface="Calibri"/>
                <a:ea typeface="Calibri"/>
                <a:cs typeface="Calibri"/>
                <a:sym typeface="Calibri"/>
              </a:endParaRPr>
            </a:p>
          </p:txBody>
        </p:sp>
        <p:sp>
          <p:nvSpPr>
            <p:cNvPr id="163" name="Google Shape;163;p4"/>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64" name="Google Shape;164;p4"/>
          <p:cNvSpPr txBox="1"/>
          <p:nvPr/>
        </p:nvSpPr>
        <p:spPr>
          <a:xfrm>
            <a:off x="895342" y="2325460"/>
            <a:ext cx="14615888" cy="3990796"/>
          </a:xfrm>
          <a:prstGeom prst="rect">
            <a:avLst/>
          </a:prstGeom>
          <a:noFill/>
          <a:ln>
            <a:noFill/>
          </a:ln>
        </p:spPr>
        <p:txBody>
          <a:bodyPr spcFirstLastPara="1" wrap="square" lIns="91425" tIns="45700" rIns="91425" bIns="45700" anchor="t" anchorCtr="0">
            <a:spAutoFit/>
          </a:bodyPr>
          <a:lstStyle/>
          <a:p>
            <a:pPr lvl="2" algn="just">
              <a:spcAft>
                <a:spcPts val="800"/>
              </a:spcAft>
              <a:buClr>
                <a:srgbClr val="FF0000"/>
              </a:buClr>
            </a:pPr>
            <a:r>
              <a:rPr lang="en-US" sz="4000" dirty="0">
                <a:latin typeface="Times New Roman" panose="02020603050405020304" pitchFamily="18" charset="0"/>
                <a:ea typeface="Calibri" panose="020F0502020204030204" pitchFamily="34" charset="0"/>
                <a:cs typeface="Times New Roman" panose="02020603050405020304" pitchFamily="18" charset="0"/>
              </a:rPr>
              <a:t>     The proposed system for used vehicle price prediction aims to enhance the accuracy, efficiency, and transparency of determining the value of a used vehicle.</a:t>
            </a:r>
          </a:p>
          <a:p>
            <a:pPr lvl="2" algn="just">
              <a:spcAft>
                <a:spcPts val="800"/>
              </a:spcAft>
              <a:buClr>
                <a:srgbClr val="FF0000"/>
              </a:buClr>
            </a:pPr>
            <a:r>
              <a:rPr lang="en-US" sz="4000" dirty="0">
                <a:latin typeface="Times New Roman" panose="02020603050405020304" pitchFamily="18" charset="0"/>
                <a:cs typeface="Times New Roman" panose="02020603050405020304" pitchFamily="18" charset="0"/>
              </a:rPr>
              <a:t>	The proposed system aims to predict the price of used vehicle  by machine learning and user-friendly interfaces to provide more accurate, transparent, and reliable price predictions.</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1908370"/>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4"/>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3200"/>
              <a:buNone/>
            </a:pPr>
            <a:fld id="{00000000-1234-1234-1234-123412341234}" type="slidenum">
              <a:rPr lang="en-US" sz="3200">
                <a:solidFill>
                  <a:schemeClr val="lt1"/>
                </a:solidFill>
              </a:rPr>
              <a:pPr marL="0" lvl="0" indent="0" algn="r" rtl="0">
                <a:lnSpc>
                  <a:spcPct val="100000"/>
                </a:lnSpc>
                <a:spcBef>
                  <a:spcPts val="0"/>
                </a:spcBef>
                <a:spcAft>
                  <a:spcPts val="0"/>
                </a:spcAft>
                <a:buSzPts val="3200"/>
                <a:buNone/>
              </a:pPr>
              <a:t>11</a:t>
            </a:fld>
            <a:endParaRPr sz="3200">
              <a:solidFill>
                <a:schemeClr val="lt1"/>
              </a:solidFill>
            </a:endParaRPr>
          </a:p>
        </p:txBody>
      </p:sp>
      <p:grpSp>
        <p:nvGrpSpPr>
          <p:cNvPr id="153" name="Google Shape;153;p4"/>
          <p:cNvGrpSpPr/>
          <p:nvPr/>
        </p:nvGrpSpPr>
        <p:grpSpPr>
          <a:xfrm>
            <a:off x="0" y="9568461"/>
            <a:ext cx="19010314" cy="1112119"/>
            <a:chOff x="-2" y="9568581"/>
            <a:chExt cx="19010314" cy="1112119"/>
          </a:xfrm>
        </p:grpSpPr>
        <p:grpSp>
          <p:nvGrpSpPr>
            <p:cNvPr id="154" name="Google Shape;154;p4"/>
            <p:cNvGrpSpPr/>
            <p:nvPr/>
          </p:nvGrpSpPr>
          <p:grpSpPr>
            <a:xfrm>
              <a:off x="-2" y="9568581"/>
              <a:ext cx="19010314" cy="1112119"/>
              <a:chOff x="-324645" y="2222500"/>
              <a:chExt cx="22261686" cy="1302327"/>
            </a:xfrm>
          </p:grpSpPr>
          <p:sp>
            <p:nvSpPr>
              <p:cNvPr id="155" name="Google Shape;155;p4"/>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6" name="Google Shape;156;p4"/>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57" name="Google Shape;157;p4"/>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58" name="Google Shape;158;p4"/>
          <p:cNvSpPr txBox="1"/>
          <p:nvPr/>
        </p:nvSpPr>
        <p:spPr>
          <a:xfrm>
            <a:off x="1112856" y="9770598"/>
            <a:ext cx="11277600" cy="707846"/>
          </a:xfrm>
          <a:prstGeom prst="rect">
            <a:avLst/>
          </a:prstGeom>
          <a:noFill/>
          <a:ln>
            <a:noFill/>
          </a:ln>
        </p:spPr>
        <p:txBody>
          <a:bodyPr spcFirstLastPara="1" wrap="square" lIns="91425" tIns="45700" rIns="91425" bIns="45700" anchor="t" anchorCtr="0">
            <a:spAutoFit/>
          </a:bodyPr>
          <a:lstStyle/>
          <a:p>
            <a:pPr lvl="0" algn="ctr">
              <a:buClr>
                <a:srgbClr val="000000"/>
              </a:buClr>
              <a:buSzPts val="3200"/>
            </a:pPr>
            <a:r>
              <a:rPr lang="en-US" sz="4000" dirty="0">
                <a:solidFill>
                  <a:srgbClr val="FF8200"/>
                </a:solidFill>
                <a:latin typeface="Times New Roman"/>
                <a:ea typeface="Times New Roman"/>
                <a:cs typeface="Times New Roman"/>
                <a:sym typeface="Times New Roman"/>
              </a:rPr>
              <a:t> </a:t>
            </a:r>
            <a:r>
              <a:rPr lang="en-US" sz="4000" b="1" dirty="0">
                <a:solidFill>
                  <a:srgbClr val="FF8200"/>
                </a:solidFill>
                <a:latin typeface="Times New Roman"/>
                <a:ea typeface="Times New Roman"/>
                <a:cs typeface="Times New Roman"/>
                <a:sym typeface="Times New Roman"/>
              </a:rPr>
              <a:t>Used Vehicle Price Prediction System</a:t>
            </a:r>
          </a:p>
        </p:txBody>
      </p:sp>
      <p:sp>
        <p:nvSpPr>
          <p:cNvPr id="159" name="Google Shape;159;p4"/>
          <p:cNvSpPr txBox="1"/>
          <p:nvPr/>
        </p:nvSpPr>
        <p:spPr>
          <a:xfrm>
            <a:off x="15721170" y="9934250"/>
            <a:ext cx="2242421" cy="523180"/>
          </a:xfrm>
          <a:prstGeom prst="rect">
            <a:avLst/>
          </a:prstGeom>
          <a:noFill/>
          <a:ln>
            <a:noFill/>
          </a:ln>
        </p:spPr>
        <p:txBody>
          <a:bodyPr spcFirstLastPara="1" wrap="square" lIns="91425" tIns="45700" rIns="91425" bIns="45700" anchor="t" anchorCtr="0">
            <a:spAutoFit/>
          </a:bodyPr>
          <a:lstStyle/>
          <a:p>
            <a:pPr>
              <a:buSzPts val="2800"/>
            </a:pPr>
            <a:r>
              <a:rPr lang="en-US" sz="2800" dirty="0">
                <a:solidFill>
                  <a:schemeClr val="dk1"/>
                </a:solidFill>
                <a:latin typeface="Times New Roman"/>
                <a:ea typeface="Times New Roman"/>
                <a:cs typeface="Times New Roman"/>
                <a:sym typeface="Times New Roman"/>
              </a:rPr>
              <a:t>2022-23</a:t>
            </a:r>
            <a:endParaRPr lang="en-US" sz="2800" b="0" i="0" u="none" strike="noStrike" cap="none" dirty="0">
              <a:solidFill>
                <a:schemeClr val="dk1"/>
              </a:solidFill>
              <a:latin typeface="Calibri"/>
              <a:ea typeface="Calibri"/>
              <a:cs typeface="Calibri"/>
              <a:sym typeface="Calibri"/>
            </a:endParaRPr>
          </a:p>
        </p:txBody>
      </p:sp>
      <p:sp>
        <p:nvSpPr>
          <p:cNvPr id="160" name="Google Shape;160;p4"/>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3200"/>
              <a:buFont typeface="Arial"/>
              <a:buNone/>
            </a:pPr>
            <a:r>
              <a:rPr lang="en-IN" sz="2800" dirty="0">
                <a:solidFill>
                  <a:schemeClr val="lt1"/>
                </a:solidFill>
                <a:latin typeface="Calibri"/>
                <a:ea typeface="Calibri"/>
                <a:cs typeface="Calibri"/>
                <a:sym typeface="Calibri"/>
              </a:rPr>
              <a:t>10</a:t>
            </a:r>
            <a:endParaRPr sz="2800" b="0" i="0" u="none" strike="noStrike" cap="none" dirty="0">
              <a:solidFill>
                <a:schemeClr val="lt1"/>
              </a:solidFill>
              <a:latin typeface="Calibri"/>
              <a:ea typeface="Calibri"/>
              <a:cs typeface="Calibri"/>
              <a:sym typeface="Calibri"/>
            </a:endParaRPr>
          </a:p>
        </p:txBody>
      </p:sp>
      <p:grpSp>
        <p:nvGrpSpPr>
          <p:cNvPr id="161" name="Google Shape;161;p4"/>
          <p:cNvGrpSpPr/>
          <p:nvPr/>
        </p:nvGrpSpPr>
        <p:grpSpPr>
          <a:xfrm>
            <a:off x="-26281" y="730455"/>
            <a:ext cx="15071695" cy="827992"/>
            <a:chOff x="-16184" y="8640158"/>
            <a:chExt cx="4045716" cy="439420"/>
          </a:xfrm>
        </p:grpSpPr>
        <p:sp>
          <p:nvSpPr>
            <p:cNvPr id="162" name="Google Shape;162;p4"/>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457200" marR="0" lvl="1" indent="0" algn="ctr" rtl="0">
                <a:lnSpc>
                  <a:spcPct val="100000"/>
                </a:lnSpc>
                <a:spcBef>
                  <a:spcPts val="0"/>
                </a:spcBef>
                <a:spcAft>
                  <a:spcPts val="0"/>
                </a:spcAft>
                <a:buClr>
                  <a:srgbClr val="000000"/>
                </a:buClr>
                <a:buSzPts val="5400"/>
                <a:buFont typeface="Arial"/>
                <a:buNone/>
              </a:pPr>
              <a:r>
                <a:rPr lang="en-US" sz="5400" dirty="0">
                  <a:solidFill>
                    <a:schemeClr val="lt1"/>
                  </a:solidFill>
                  <a:latin typeface="Calibri"/>
                  <a:ea typeface="Calibri"/>
                  <a:cs typeface="Calibri"/>
                  <a:sym typeface="Calibri"/>
                </a:rPr>
                <a:t>8</a:t>
              </a:r>
              <a:r>
                <a:rPr lang="en-US" sz="5400" b="0" i="0" u="none" strike="noStrike" cap="none" dirty="0">
                  <a:solidFill>
                    <a:schemeClr val="lt1"/>
                  </a:solidFill>
                  <a:latin typeface="Calibri"/>
                  <a:ea typeface="Calibri"/>
                  <a:cs typeface="Calibri"/>
                  <a:sym typeface="Calibri"/>
                </a:rPr>
                <a:t>.Modules</a:t>
              </a:r>
              <a:endParaRPr lang="en-US" sz="2000" b="0" i="0" u="none" strike="noStrike" cap="none" dirty="0">
                <a:solidFill>
                  <a:schemeClr val="lt1"/>
                </a:solidFill>
                <a:latin typeface="Calibri"/>
                <a:ea typeface="Calibri"/>
                <a:cs typeface="Calibri"/>
                <a:sym typeface="Calibri"/>
              </a:endParaRPr>
            </a:p>
          </p:txBody>
        </p:sp>
        <p:sp>
          <p:nvSpPr>
            <p:cNvPr id="163" name="Google Shape;163;p4"/>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64" name="Google Shape;164;p4"/>
          <p:cNvSpPr txBox="1"/>
          <p:nvPr/>
        </p:nvSpPr>
        <p:spPr>
          <a:xfrm>
            <a:off x="680467" y="1724322"/>
            <a:ext cx="15528009" cy="7971373"/>
          </a:xfrm>
          <a:prstGeom prst="rect">
            <a:avLst/>
          </a:prstGeom>
          <a:noFill/>
          <a:ln>
            <a:noFill/>
          </a:ln>
        </p:spPr>
        <p:txBody>
          <a:bodyPr spcFirstLastPara="1" wrap="square" lIns="91425" tIns="45700" rIns="91425" bIns="45700" anchor="t" anchorCtr="0">
            <a:spAutoFit/>
          </a:bodyPr>
          <a:lstStyle/>
          <a:p>
            <a:r>
              <a:rPr lang="en-IN" sz="3200" b="1" dirty="0"/>
              <a:t>1. Vehicle Information Module:</a:t>
            </a:r>
            <a:endParaRPr lang="en-US" sz="3200" dirty="0"/>
          </a:p>
          <a:p>
            <a:pPr lvl="0"/>
            <a:r>
              <a:rPr lang="en-IN" sz="3200" dirty="0"/>
              <a:t>This module captures and stores the details of the vehicle being evaluated, such as make, model, year, </a:t>
            </a:r>
            <a:r>
              <a:rPr lang="en-IN" sz="3200"/>
              <a:t>mileage, and other </a:t>
            </a:r>
            <a:r>
              <a:rPr lang="en-IN" sz="3200" dirty="0"/>
              <a:t>features.</a:t>
            </a:r>
            <a:endParaRPr lang="en-US" sz="3200" dirty="0"/>
          </a:p>
          <a:p>
            <a:r>
              <a:rPr lang="en-IN" sz="3200" b="1" dirty="0"/>
              <a:t>2. Historical Data Module:</a:t>
            </a:r>
            <a:endParaRPr lang="en-US" sz="3200" dirty="0"/>
          </a:p>
          <a:p>
            <a:r>
              <a:rPr lang="en-IN" sz="3200" dirty="0"/>
              <a:t>This module collects and maintains historical sales data, market trends, and price fluctuations of similar vehicles</a:t>
            </a:r>
          </a:p>
          <a:p>
            <a:r>
              <a:rPr lang="en-IN" sz="3200" b="1" dirty="0"/>
              <a:t>3. Data Pre-processing Module:</a:t>
            </a:r>
            <a:endParaRPr lang="en-US" sz="3200" dirty="0"/>
          </a:p>
          <a:p>
            <a:pPr lvl="0"/>
            <a:r>
              <a:rPr lang="en-IN" sz="3200" dirty="0"/>
              <a:t>This module pre-processes the input data to handle missing values, outliers, categorical variables, and data normalization.</a:t>
            </a:r>
            <a:endParaRPr lang="en-US" sz="3200" dirty="0"/>
          </a:p>
          <a:p>
            <a:r>
              <a:rPr lang="en-IN" sz="3200" b="1" dirty="0"/>
              <a:t>4. Model Training and Validation Module:</a:t>
            </a:r>
            <a:endParaRPr lang="en-US" sz="3200" dirty="0"/>
          </a:p>
          <a:p>
            <a:r>
              <a:rPr lang="en-IN" sz="3200" dirty="0"/>
              <a:t>This module trains the price prediction model using the available historical data, splitting it into training and validation sets</a:t>
            </a:r>
          </a:p>
          <a:p>
            <a:r>
              <a:rPr lang="en-IN" sz="3200" b="1" dirty="0"/>
              <a:t>5. Machine Learning Module:</a:t>
            </a:r>
            <a:endParaRPr lang="en-US" sz="3200" dirty="0"/>
          </a:p>
          <a:p>
            <a:r>
              <a:rPr lang="en-IN" sz="3200" dirty="0"/>
              <a:t>Trains and fine-tunes machine learning models based on historical crop performance data and location-specific factors</a:t>
            </a:r>
          </a:p>
          <a:p>
            <a:endParaRPr lang="en-US" sz="3200" dirty="0">
              <a:solidFill>
                <a:schemeClr val="dk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9891128"/>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4"/>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3200"/>
              <a:buNone/>
            </a:pPr>
            <a:fld id="{00000000-1234-1234-1234-123412341234}" type="slidenum">
              <a:rPr lang="en-US" sz="3200">
                <a:solidFill>
                  <a:schemeClr val="lt1"/>
                </a:solidFill>
              </a:rPr>
              <a:pPr marL="0" lvl="0" indent="0" algn="r" rtl="0">
                <a:lnSpc>
                  <a:spcPct val="100000"/>
                </a:lnSpc>
                <a:spcBef>
                  <a:spcPts val="0"/>
                </a:spcBef>
                <a:spcAft>
                  <a:spcPts val="0"/>
                </a:spcAft>
                <a:buSzPts val="3200"/>
                <a:buNone/>
              </a:pPr>
              <a:t>12</a:t>
            </a:fld>
            <a:endParaRPr sz="3200">
              <a:solidFill>
                <a:schemeClr val="lt1"/>
              </a:solidFill>
            </a:endParaRPr>
          </a:p>
        </p:txBody>
      </p:sp>
      <p:grpSp>
        <p:nvGrpSpPr>
          <p:cNvPr id="153" name="Google Shape;153;p4"/>
          <p:cNvGrpSpPr/>
          <p:nvPr/>
        </p:nvGrpSpPr>
        <p:grpSpPr>
          <a:xfrm>
            <a:off x="0" y="9568461"/>
            <a:ext cx="19010314" cy="1112119"/>
            <a:chOff x="-2" y="9568581"/>
            <a:chExt cx="19010314" cy="1112119"/>
          </a:xfrm>
        </p:grpSpPr>
        <p:grpSp>
          <p:nvGrpSpPr>
            <p:cNvPr id="154" name="Google Shape;154;p4"/>
            <p:cNvGrpSpPr/>
            <p:nvPr/>
          </p:nvGrpSpPr>
          <p:grpSpPr>
            <a:xfrm>
              <a:off x="-2" y="9568581"/>
              <a:ext cx="19010314" cy="1112119"/>
              <a:chOff x="-324645" y="2222500"/>
              <a:chExt cx="22261686" cy="1302327"/>
            </a:xfrm>
          </p:grpSpPr>
          <p:sp>
            <p:nvSpPr>
              <p:cNvPr id="155" name="Google Shape;155;p4"/>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6" name="Google Shape;156;p4"/>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57" name="Google Shape;157;p4"/>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58" name="Google Shape;158;p4"/>
          <p:cNvSpPr txBox="1"/>
          <p:nvPr/>
        </p:nvSpPr>
        <p:spPr>
          <a:xfrm>
            <a:off x="1112856" y="9770598"/>
            <a:ext cx="11277600" cy="707846"/>
          </a:xfrm>
          <a:prstGeom prst="rect">
            <a:avLst/>
          </a:prstGeom>
          <a:noFill/>
          <a:ln>
            <a:noFill/>
          </a:ln>
        </p:spPr>
        <p:txBody>
          <a:bodyPr spcFirstLastPara="1" wrap="square" lIns="91425" tIns="45700" rIns="91425" bIns="45700" anchor="t" anchorCtr="0">
            <a:spAutoFit/>
          </a:bodyPr>
          <a:lstStyle/>
          <a:p>
            <a:pPr lvl="0" algn="ctr">
              <a:buClr>
                <a:srgbClr val="000000"/>
              </a:buClr>
              <a:buSzPts val="3200"/>
            </a:pPr>
            <a:r>
              <a:rPr lang="en-US" sz="4000" dirty="0">
                <a:solidFill>
                  <a:srgbClr val="FF8200"/>
                </a:solidFill>
                <a:latin typeface="Times New Roman"/>
                <a:ea typeface="Times New Roman"/>
                <a:cs typeface="Times New Roman"/>
                <a:sym typeface="Times New Roman"/>
              </a:rPr>
              <a:t> </a:t>
            </a:r>
            <a:r>
              <a:rPr lang="en-US" sz="4000" b="1" dirty="0">
                <a:solidFill>
                  <a:srgbClr val="FF8200"/>
                </a:solidFill>
                <a:latin typeface="Times New Roman"/>
                <a:ea typeface="Times New Roman"/>
                <a:cs typeface="Times New Roman"/>
                <a:sym typeface="Times New Roman"/>
              </a:rPr>
              <a:t>Used Vehicle Price Prediction System</a:t>
            </a:r>
          </a:p>
        </p:txBody>
      </p:sp>
      <p:sp>
        <p:nvSpPr>
          <p:cNvPr id="159" name="Google Shape;159;p4"/>
          <p:cNvSpPr txBox="1"/>
          <p:nvPr/>
        </p:nvSpPr>
        <p:spPr>
          <a:xfrm>
            <a:off x="15721170" y="9934250"/>
            <a:ext cx="2242421" cy="523180"/>
          </a:xfrm>
          <a:prstGeom prst="rect">
            <a:avLst/>
          </a:prstGeom>
          <a:noFill/>
          <a:ln>
            <a:noFill/>
          </a:ln>
        </p:spPr>
        <p:txBody>
          <a:bodyPr spcFirstLastPara="1" wrap="square" lIns="91425" tIns="45700" rIns="91425" bIns="45700" anchor="t" anchorCtr="0">
            <a:spAutoFit/>
          </a:bodyPr>
          <a:lstStyle/>
          <a:p>
            <a:pPr>
              <a:buSzPts val="2800"/>
            </a:pPr>
            <a:r>
              <a:rPr lang="en-US" sz="2800" dirty="0">
                <a:solidFill>
                  <a:schemeClr val="dk1"/>
                </a:solidFill>
                <a:latin typeface="Times New Roman"/>
                <a:ea typeface="Times New Roman"/>
                <a:cs typeface="Times New Roman"/>
                <a:sym typeface="Times New Roman"/>
              </a:rPr>
              <a:t>2022-23</a:t>
            </a:r>
            <a:endParaRPr lang="en-US" sz="2800" b="0" i="0" u="none" strike="noStrike" cap="none" dirty="0">
              <a:solidFill>
                <a:schemeClr val="dk1"/>
              </a:solidFill>
              <a:latin typeface="Calibri"/>
              <a:ea typeface="Calibri"/>
              <a:cs typeface="Calibri"/>
              <a:sym typeface="Calibri"/>
            </a:endParaRPr>
          </a:p>
        </p:txBody>
      </p:sp>
      <p:sp>
        <p:nvSpPr>
          <p:cNvPr id="160" name="Google Shape;160;p4"/>
          <p:cNvSpPr txBox="1"/>
          <p:nvPr/>
        </p:nvSpPr>
        <p:spPr>
          <a:xfrm>
            <a:off x="18115756" y="10014438"/>
            <a:ext cx="575041" cy="388502"/>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3200"/>
              <a:buFont typeface="Arial"/>
              <a:buNone/>
            </a:pPr>
            <a:r>
              <a:rPr lang="en-IN" sz="2800" dirty="0">
                <a:solidFill>
                  <a:schemeClr val="lt1"/>
                </a:solidFill>
                <a:latin typeface="Calibri"/>
                <a:ea typeface="Calibri"/>
                <a:cs typeface="Calibri"/>
                <a:sym typeface="Calibri"/>
              </a:rPr>
              <a:t>13</a:t>
            </a:r>
            <a:endParaRPr sz="2800" b="0" i="0" u="none" strike="noStrike" cap="none" dirty="0">
              <a:solidFill>
                <a:schemeClr val="lt1"/>
              </a:solidFill>
              <a:latin typeface="Calibri"/>
              <a:ea typeface="Calibri"/>
              <a:cs typeface="Calibri"/>
              <a:sym typeface="Calibri"/>
            </a:endParaRPr>
          </a:p>
        </p:txBody>
      </p:sp>
      <p:grpSp>
        <p:nvGrpSpPr>
          <p:cNvPr id="161" name="Google Shape;161;p4"/>
          <p:cNvGrpSpPr/>
          <p:nvPr/>
        </p:nvGrpSpPr>
        <p:grpSpPr>
          <a:xfrm>
            <a:off x="-26281" y="686210"/>
            <a:ext cx="15071695" cy="827992"/>
            <a:chOff x="-16184" y="8640158"/>
            <a:chExt cx="4045716" cy="439420"/>
          </a:xfrm>
        </p:grpSpPr>
        <p:sp>
          <p:nvSpPr>
            <p:cNvPr id="162" name="Google Shape;162;p4"/>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457200" marR="0" lvl="1" indent="0" algn="ctr" rtl="0">
                <a:lnSpc>
                  <a:spcPct val="100000"/>
                </a:lnSpc>
                <a:spcBef>
                  <a:spcPts val="0"/>
                </a:spcBef>
                <a:spcAft>
                  <a:spcPts val="0"/>
                </a:spcAft>
                <a:buClr>
                  <a:srgbClr val="000000"/>
                </a:buClr>
                <a:buSzPts val="5400"/>
                <a:buFont typeface="Arial"/>
                <a:buNone/>
              </a:pPr>
              <a:r>
                <a:rPr lang="en-US" sz="5400" dirty="0">
                  <a:solidFill>
                    <a:schemeClr val="lt1"/>
                  </a:solidFill>
                  <a:latin typeface="Calibri"/>
                  <a:ea typeface="Calibri"/>
                  <a:cs typeface="Calibri"/>
                  <a:sym typeface="Calibri"/>
                </a:rPr>
                <a:t>9.Design</a:t>
              </a:r>
              <a:endParaRPr lang="en-US" sz="2000" b="0" i="0" u="none" strike="noStrike" cap="none" dirty="0">
                <a:solidFill>
                  <a:schemeClr val="lt1"/>
                </a:solidFill>
                <a:latin typeface="Calibri"/>
                <a:ea typeface="Calibri"/>
                <a:cs typeface="Calibri"/>
                <a:sym typeface="Calibri"/>
              </a:endParaRPr>
            </a:p>
          </p:txBody>
        </p:sp>
        <p:sp>
          <p:nvSpPr>
            <p:cNvPr id="163" name="Google Shape;163;p4"/>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7" name="TextBox 16">
            <a:extLst>
              <a:ext uri="{FF2B5EF4-FFF2-40B4-BE49-F238E27FC236}">
                <a16:creationId xmlns:a16="http://schemas.microsoft.com/office/drawing/2014/main" id="{6F76EDD1-643F-48F9-B35C-4A9EEAE7F05F}"/>
              </a:ext>
            </a:extLst>
          </p:cNvPr>
          <p:cNvSpPr txBox="1"/>
          <p:nvPr/>
        </p:nvSpPr>
        <p:spPr>
          <a:xfrm>
            <a:off x="2256503" y="2448177"/>
            <a:ext cx="13951974" cy="2554545"/>
          </a:xfrm>
          <a:prstGeom prst="rect">
            <a:avLst/>
          </a:prstGeom>
          <a:noFill/>
        </p:spPr>
        <p:txBody>
          <a:bodyPr wrap="square" rtlCol="0">
            <a:spAutoFit/>
          </a:bodyPr>
          <a:lstStyle/>
          <a:p>
            <a:endParaRPr lang="en-IN" sz="3200" b="1"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IN" sz="3200" b="1" dirty="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endParaRPr lang="en-IN" sz="3200" b="1" dirty="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endParaRPr lang="en-IN" sz="3200" dirty="0">
              <a:latin typeface="Times New Roman" panose="02020603050405020304" pitchFamily="18" charset="0"/>
              <a:cs typeface="Times New Roman" panose="02020603050405020304" pitchFamily="18" charset="0"/>
            </a:endParaRPr>
          </a:p>
          <a:p>
            <a:pPr lvl="1"/>
            <a:endParaRPr lang="en-IN" sz="32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7EBB072-DD88-441D-9FB0-F4BBB891CDDC}"/>
              </a:ext>
            </a:extLst>
          </p:cNvPr>
          <p:cNvSpPr txBox="1"/>
          <p:nvPr/>
        </p:nvSpPr>
        <p:spPr>
          <a:xfrm>
            <a:off x="8701548" y="2875935"/>
            <a:ext cx="693175" cy="369332"/>
          </a:xfrm>
          <a:prstGeom prst="rect">
            <a:avLst/>
          </a:prstGeom>
          <a:noFill/>
        </p:spPr>
        <p:txBody>
          <a:bodyPr wrap="square" rtlCol="0">
            <a:spAutoFit/>
          </a:bodyPr>
          <a:lstStyle/>
          <a:p>
            <a:endParaRPr lang="en-IN" dirty="0"/>
          </a:p>
        </p:txBody>
      </p:sp>
      <p:pic>
        <p:nvPicPr>
          <p:cNvPr id="18" name="Content Placeholder 9">
            <a:extLst>
              <a:ext uri="{FF2B5EF4-FFF2-40B4-BE49-F238E27FC236}">
                <a16:creationId xmlns:a16="http://schemas.microsoft.com/office/drawing/2014/main" id="{37D013A2-7CD3-28E8-E9D6-F0C02975BA8D}"/>
              </a:ext>
            </a:extLst>
          </p:cNvPr>
          <p:cNvPicPr>
            <a:picLocks noChangeAspect="1"/>
          </p:cNvPicPr>
          <p:nvPr/>
        </p:nvPicPr>
        <p:blipFill rotWithShape="1">
          <a:blip r:embed="rId3">
            <a:extLst>
              <a:ext uri="{28A0092B-C50C-407E-A947-70E740481C1C}">
                <a14:useLocalDpi xmlns:a14="http://schemas.microsoft.com/office/drawing/2010/main" val="0"/>
              </a:ext>
            </a:extLst>
          </a:blip>
          <a:srcRect l="25066" t="48016" r="21047" b="28967"/>
          <a:stretch/>
        </p:blipFill>
        <p:spPr>
          <a:xfrm>
            <a:off x="1975402" y="2739392"/>
            <a:ext cx="14412361" cy="5498996"/>
          </a:xfrm>
          <a:prstGeom prst="rect">
            <a:avLst/>
          </a:prstGeom>
        </p:spPr>
      </p:pic>
    </p:spTree>
    <p:extLst>
      <p:ext uri="{BB962C8B-B14F-4D97-AF65-F5344CB8AC3E}">
        <p14:creationId xmlns:p14="http://schemas.microsoft.com/office/powerpoint/2010/main" val="3577555438"/>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4"/>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3200"/>
              <a:buNone/>
            </a:pPr>
            <a:fld id="{00000000-1234-1234-1234-123412341234}" type="slidenum">
              <a:rPr lang="en-US" sz="3200">
                <a:solidFill>
                  <a:schemeClr val="lt1"/>
                </a:solidFill>
              </a:rPr>
              <a:pPr marL="0" lvl="0" indent="0" algn="r" rtl="0">
                <a:lnSpc>
                  <a:spcPct val="100000"/>
                </a:lnSpc>
                <a:spcBef>
                  <a:spcPts val="0"/>
                </a:spcBef>
                <a:spcAft>
                  <a:spcPts val="0"/>
                </a:spcAft>
                <a:buSzPts val="3200"/>
                <a:buNone/>
              </a:pPr>
              <a:t>13</a:t>
            </a:fld>
            <a:endParaRPr sz="3200">
              <a:solidFill>
                <a:schemeClr val="lt1"/>
              </a:solidFill>
            </a:endParaRPr>
          </a:p>
        </p:txBody>
      </p:sp>
      <p:grpSp>
        <p:nvGrpSpPr>
          <p:cNvPr id="153" name="Google Shape;153;p4"/>
          <p:cNvGrpSpPr/>
          <p:nvPr/>
        </p:nvGrpSpPr>
        <p:grpSpPr>
          <a:xfrm>
            <a:off x="0" y="9568461"/>
            <a:ext cx="19010314" cy="1112119"/>
            <a:chOff x="-2" y="9568581"/>
            <a:chExt cx="19010314" cy="1112119"/>
          </a:xfrm>
        </p:grpSpPr>
        <p:grpSp>
          <p:nvGrpSpPr>
            <p:cNvPr id="154" name="Google Shape;154;p4"/>
            <p:cNvGrpSpPr/>
            <p:nvPr/>
          </p:nvGrpSpPr>
          <p:grpSpPr>
            <a:xfrm>
              <a:off x="-2" y="9568581"/>
              <a:ext cx="19010314" cy="1112119"/>
              <a:chOff x="-324645" y="2222500"/>
              <a:chExt cx="22261686" cy="1302327"/>
            </a:xfrm>
          </p:grpSpPr>
          <p:sp>
            <p:nvSpPr>
              <p:cNvPr id="155" name="Google Shape;155;p4"/>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6" name="Google Shape;156;p4"/>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57" name="Google Shape;157;p4"/>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58" name="Google Shape;158;p4"/>
          <p:cNvSpPr txBox="1"/>
          <p:nvPr/>
        </p:nvSpPr>
        <p:spPr>
          <a:xfrm>
            <a:off x="1112856" y="9770598"/>
            <a:ext cx="11277600" cy="707846"/>
          </a:xfrm>
          <a:prstGeom prst="rect">
            <a:avLst/>
          </a:prstGeom>
          <a:noFill/>
          <a:ln>
            <a:noFill/>
          </a:ln>
        </p:spPr>
        <p:txBody>
          <a:bodyPr spcFirstLastPara="1" wrap="square" lIns="91425" tIns="45700" rIns="91425" bIns="45700" anchor="t" anchorCtr="0">
            <a:spAutoFit/>
          </a:bodyPr>
          <a:lstStyle/>
          <a:p>
            <a:pPr lvl="0" algn="ctr">
              <a:buClr>
                <a:srgbClr val="000000"/>
              </a:buClr>
              <a:buSzPts val="3200"/>
            </a:pPr>
            <a:r>
              <a:rPr lang="en-US" sz="4000" dirty="0">
                <a:solidFill>
                  <a:srgbClr val="FF8200"/>
                </a:solidFill>
                <a:latin typeface="Times New Roman"/>
                <a:ea typeface="Times New Roman"/>
                <a:cs typeface="Times New Roman"/>
                <a:sym typeface="Times New Roman"/>
              </a:rPr>
              <a:t> </a:t>
            </a:r>
            <a:r>
              <a:rPr lang="en-US" sz="4000" b="1" dirty="0">
                <a:solidFill>
                  <a:srgbClr val="FF8200"/>
                </a:solidFill>
                <a:latin typeface="Times New Roman"/>
                <a:ea typeface="Times New Roman"/>
                <a:cs typeface="Times New Roman"/>
                <a:sym typeface="Times New Roman"/>
              </a:rPr>
              <a:t>Used Vehicle Price Prediction System</a:t>
            </a:r>
          </a:p>
        </p:txBody>
      </p:sp>
      <p:sp>
        <p:nvSpPr>
          <p:cNvPr id="159" name="Google Shape;159;p4"/>
          <p:cNvSpPr txBox="1"/>
          <p:nvPr/>
        </p:nvSpPr>
        <p:spPr>
          <a:xfrm>
            <a:off x="15721170" y="9934250"/>
            <a:ext cx="2242421" cy="523180"/>
          </a:xfrm>
          <a:prstGeom prst="rect">
            <a:avLst/>
          </a:prstGeom>
          <a:noFill/>
          <a:ln>
            <a:noFill/>
          </a:ln>
        </p:spPr>
        <p:txBody>
          <a:bodyPr spcFirstLastPara="1" wrap="square" lIns="91425" tIns="45700" rIns="91425" bIns="45700" anchor="t" anchorCtr="0">
            <a:spAutoFit/>
          </a:bodyPr>
          <a:lstStyle/>
          <a:p>
            <a:pPr>
              <a:buSzPts val="2800"/>
            </a:pPr>
            <a:r>
              <a:rPr lang="en-US" sz="2800" dirty="0">
                <a:solidFill>
                  <a:schemeClr val="dk1"/>
                </a:solidFill>
                <a:latin typeface="Times New Roman"/>
                <a:ea typeface="Times New Roman"/>
                <a:cs typeface="Times New Roman"/>
                <a:sym typeface="Times New Roman"/>
              </a:rPr>
              <a:t>2022-23</a:t>
            </a:r>
            <a:endParaRPr lang="en-US" sz="2800" b="0" i="0" u="none" strike="noStrike" cap="none" dirty="0">
              <a:solidFill>
                <a:schemeClr val="dk1"/>
              </a:solidFill>
              <a:latin typeface="Calibri"/>
              <a:ea typeface="Calibri"/>
              <a:cs typeface="Calibri"/>
              <a:sym typeface="Calibri"/>
            </a:endParaRPr>
          </a:p>
        </p:txBody>
      </p:sp>
      <p:sp>
        <p:nvSpPr>
          <p:cNvPr id="160" name="Google Shape;160;p4"/>
          <p:cNvSpPr txBox="1"/>
          <p:nvPr/>
        </p:nvSpPr>
        <p:spPr>
          <a:xfrm>
            <a:off x="18115756" y="10014438"/>
            <a:ext cx="575041" cy="388502"/>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3200"/>
              <a:buFont typeface="Arial"/>
              <a:buNone/>
            </a:pPr>
            <a:r>
              <a:rPr lang="en-IN" sz="2800" dirty="0">
                <a:solidFill>
                  <a:schemeClr val="lt1"/>
                </a:solidFill>
                <a:latin typeface="Calibri"/>
                <a:ea typeface="Calibri"/>
                <a:cs typeface="Calibri"/>
                <a:sym typeface="Calibri"/>
              </a:rPr>
              <a:t>12</a:t>
            </a:r>
            <a:endParaRPr sz="2800" b="0" i="0" u="none" strike="noStrike" cap="none" dirty="0">
              <a:solidFill>
                <a:schemeClr val="lt1"/>
              </a:solidFill>
              <a:latin typeface="Calibri"/>
              <a:ea typeface="Calibri"/>
              <a:cs typeface="Calibri"/>
              <a:sym typeface="Calibri"/>
            </a:endParaRPr>
          </a:p>
        </p:txBody>
      </p:sp>
      <p:grpSp>
        <p:nvGrpSpPr>
          <p:cNvPr id="161" name="Google Shape;161;p4"/>
          <p:cNvGrpSpPr/>
          <p:nvPr/>
        </p:nvGrpSpPr>
        <p:grpSpPr>
          <a:xfrm>
            <a:off x="-26281" y="686210"/>
            <a:ext cx="15071695" cy="827992"/>
            <a:chOff x="-16184" y="8640158"/>
            <a:chExt cx="4045716" cy="439420"/>
          </a:xfrm>
        </p:grpSpPr>
        <p:sp>
          <p:nvSpPr>
            <p:cNvPr id="162" name="Google Shape;162;p4"/>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457200" marR="0" lvl="1" indent="0" algn="ctr" rtl="0">
                <a:lnSpc>
                  <a:spcPct val="100000"/>
                </a:lnSpc>
                <a:spcBef>
                  <a:spcPts val="0"/>
                </a:spcBef>
                <a:spcAft>
                  <a:spcPts val="0"/>
                </a:spcAft>
                <a:buClr>
                  <a:srgbClr val="000000"/>
                </a:buClr>
                <a:buSzPts val="5400"/>
                <a:buFont typeface="Arial"/>
                <a:buNone/>
              </a:pPr>
              <a:r>
                <a:rPr lang="en-US" sz="5400" dirty="0">
                  <a:solidFill>
                    <a:schemeClr val="lt1"/>
                  </a:solidFill>
                  <a:latin typeface="Calibri"/>
                  <a:ea typeface="Calibri"/>
                  <a:cs typeface="Calibri"/>
                  <a:sym typeface="Calibri"/>
                </a:rPr>
                <a:t>Use Case Diagram</a:t>
              </a:r>
              <a:endParaRPr lang="en-US" sz="2000" b="0" i="0" u="none" strike="noStrike" cap="none" dirty="0">
                <a:solidFill>
                  <a:schemeClr val="lt1"/>
                </a:solidFill>
                <a:latin typeface="Calibri"/>
                <a:ea typeface="Calibri"/>
                <a:cs typeface="Calibri"/>
                <a:sym typeface="Calibri"/>
              </a:endParaRPr>
            </a:p>
          </p:txBody>
        </p:sp>
        <p:sp>
          <p:nvSpPr>
            <p:cNvPr id="163" name="Google Shape;163;p4"/>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7" name="TextBox 16">
            <a:extLst>
              <a:ext uri="{FF2B5EF4-FFF2-40B4-BE49-F238E27FC236}">
                <a16:creationId xmlns:a16="http://schemas.microsoft.com/office/drawing/2014/main" id="{6F76EDD1-643F-48F9-B35C-4A9EEAE7F05F}"/>
              </a:ext>
            </a:extLst>
          </p:cNvPr>
          <p:cNvSpPr txBox="1"/>
          <p:nvPr/>
        </p:nvSpPr>
        <p:spPr>
          <a:xfrm>
            <a:off x="2256503" y="2448177"/>
            <a:ext cx="13951974" cy="2554545"/>
          </a:xfrm>
          <a:prstGeom prst="rect">
            <a:avLst/>
          </a:prstGeom>
          <a:noFill/>
        </p:spPr>
        <p:txBody>
          <a:bodyPr wrap="square" rtlCol="0">
            <a:spAutoFit/>
          </a:bodyPr>
          <a:lstStyle/>
          <a:p>
            <a:endParaRPr lang="en-IN" sz="3200" b="1"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IN" sz="3200" b="1" dirty="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endParaRPr lang="en-IN" sz="3200" b="1" dirty="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endParaRPr lang="en-IN" sz="3200" dirty="0">
              <a:latin typeface="Times New Roman" panose="02020603050405020304" pitchFamily="18" charset="0"/>
              <a:cs typeface="Times New Roman" panose="02020603050405020304" pitchFamily="18" charset="0"/>
            </a:endParaRPr>
          </a:p>
          <a:p>
            <a:pPr lvl="1"/>
            <a:endParaRPr lang="en-IN" sz="3200" dirty="0">
              <a:latin typeface="Times New Roman" panose="02020603050405020304" pitchFamily="18" charset="0"/>
              <a:cs typeface="Times New Roman" panose="02020603050405020304" pitchFamily="18" charset="0"/>
            </a:endParaRPr>
          </a:p>
        </p:txBody>
      </p:sp>
      <p:pic>
        <p:nvPicPr>
          <p:cNvPr id="1026" name="Picture 2" descr="D:\Project\Use Case Diagram.png"/>
          <p:cNvPicPr>
            <a:picLocks noChangeAspect="1" noChangeArrowheads="1"/>
          </p:cNvPicPr>
          <p:nvPr/>
        </p:nvPicPr>
        <p:blipFill>
          <a:blip r:embed="rId3"/>
          <a:srcRect/>
          <a:stretch>
            <a:fillRect/>
          </a:stretch>
        </p:blipFill>
        <p:spPr bwMode="auto">
          <a:xfrm>
            <a:off x="2700337" y="2085976"/>
            <a:ext cx="11763469" cy="7081100"/>
          </a:xfrm>
          <a:prstGeom prst="rect">
            <a:avLst/>
          </a:prstGeom>
          <a:noFill/>
        </p:spPr>
      </p:pic>
    </p:spTree>
    <p:extLst>
      <p:ext uri="{BB962C8B-B14F-4D97-AF65-F5344CB8AC3E}">
        <p14:creationId xmlns:p14="http://schemas.microsoft.com/office/powerpoint/2010/main" val="474474112"/>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4"/>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3200"/>
              <a:buNone/>
            </a:pPr>
            <a:fld id="{00000000-1234-1234-1234-123412341234}" type="slidenum">
              <a:rPr lang="en-US" sz="3200">
                <a:solidFill>
                  <a:schemeClr val="lt1"/>
                </a:solidFill>
              </a:rPr>
              <a:pPr marL="0" lvl="0" indent="0" algn="r" rtl="0">
                <a:lnSpc>
                  <a:spcPct val="100000"/>
                </a:lnSpc>
                <a:spcBef>
                  <a:spcPts val="0"/>
                </a:spcBef>
                <a:spcAft>
                  <a:spcPts val="0"/>
                </a:spcAft>
                <a:buSzPts val="3200"/>
                <a:buNone/>
              </a:pPr>
              <a:t>14</a:t>
            </a:fld>
            <a:endParaRPr sz="3200">
              <a:solidFill>
                <a:schemeClr val="lt1"/>
              </a:solidFill>
            </a:endParaRPr>
          </a:p>
        </p:txBody>
      </p:sp>
      <p:grpSp>
        <p:nvGrpSpPr>
          <p:cNvPr id="2" name="Google Shape;153;p4"/>
          <p:cNvGrpSpPr/>
          <p:nvPr/>
        </p:nvGrpSpPr>
        <p:grpSpPr>
          <a:xfrm>
            <a:off x="0" y="9568461"/>
            <a:ext cx="19010314" cy="1112119"/>
            <a:chOff x="-2" y="9568581"/>
            <a:chExt cx="19010314" cy="1112119"/>
          </a:xfrm>
        </p:grpSpPr>
        <p:grpSp>
          <p:nvGrpSpPr>
            <p:cNvPr id="3" name="Google Shape;154;p4"/>
            <p:cNvGrpSpPr/>
            <p:nvPr/>
          </p:nvGrpSpPr>
          <p:grpSpPr>
            <a:xfrm>
              <a:off x="-2" y="9568581"/>
              <a:ext cx="19010314" cy="1112119"/>
              <a:chOff x="-324645" y="2222500"/>
              <a:chExt cx="22261686" cy="1302327"/>
            </a:xfrm>
          </p:grpSpPr>
          <p:sp>
            <p:nvSpPr>
              <p:cNvPr id="155" name="Google Shape;155;p4"/>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6" name="Google Shape;156;p4"/>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57" name="Google Shape;157;p4"/>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58" name="Google Shape;158;p4"/>
          <p:cNvSpPr txBox="1"/>
          <p:nvPr/>
        </p:nvSpPr>
        <p:spPr>
          <a:xfrm>
            <a:off x="1112856" y="9770598"/>
            <a:ext cx="11277600" cy="707846"/>
          </a:xfrm>
          <a:prstGeom prst="rect">
            <a:avLst/>
          </a:prstGeom>
          <a:noFill/>
          <a:ln>
            <a:noFill/>
          </a:ln>
        </p:spPr>
        <p:txBody>
          <a:bodyPr spcFirstLastPara="1" wrap="square" lIns="91425" tIns="45700" rIns="91425" bIns="45700" anchor="t" anchorCtr="0">
            <a:spAutoFit/>
          </a:bodyPr>
          <a:lstStyle/>
          <a:p>
            <a:pPr lvl="0" algn="ctr">
              <a:buClr>
                <a:srgbClr val="000000"/>
              </a:buClr>
              <a:buSzPts val="3200"/>
            </a:pPr>
            <a:r>
              <a:rPr lang="en-US" sz="4000" dirty="0">
                <a:solidFill>
                  <a:srgbClr val="FF8200"/>
                </a:solidFill>
                <a:latin typeface="Times New Roman"/>
                <a:ea typeface="Times New Roman"/>
                <a:cs typeface="Times New Roman"/>
                <a:sym typeface="Times New Roman"/>
              </a:rPr>
              <a:t> </a:t>
            </a:r>
            <a:r>
              <a:rPr lang="en-US" sz="4000" b="1" dirty="0">
                <a:solidFill>
                  <a:srgbClr val="FF8200"/>
                </a:solidFill>
                <a:latin typeface="Times New Roman"/>
                <a:ea typeface="Times New Roman"/>
                <a:cs typeface="Times New Roman"/>
                <a:sym typeface="Times New Roman"/>
              </a:rPr>
              <a:t>Used Vehicle Price Prediction System</a:t>
            </a:r>
          </a:p>
        </p:txBody>
      </p:sp>
      <p:sp>
        <p:nvSpPr>
          <p:cNvPr id="159" name="Google Shape;159;p4"/>
          <p:cNvSpPr txBox="1"/>
          <p:nvPr/>
        </p:nvSpPr>
        <p:spPr>
          <a:xfrm>
            <a:off x="15721170" y="9934250"/>
            <a:ext cx="2242421" cy="523180"/>
          </a:xfrm>
          <a:prstGeom prst="rect">
            <a:avLst/>
          </a:prstGeom>
          <a:noFill/>
          <a:ln>
            <a:noFill/>
          </a:ln>
        </p:spPr>
        <p:txBody>
          <a:bodyPr spcFirstLastPara="1" wrap="square" lIns="91425" tIns="45700" rIns="91425" bIns="45700" anchor="t" anchorCtr="0">
            <a:spAutoFit/>
          </a:bodyPr>
          <a:lstStyle/>
          <a:p>
            <a:pPr>
              <a:buSzPts val="2800"/>
            </a:pPr>
            <a:r>
              <a:rPr lang="en-US" sz="2800" dirty="0">
                <a:solidFill>
                  <a:schemeClr val="dk1"/>
                </a:solidFill>
                <a:latin typeface="Times New Roman"/>
                <a:ea typeface="Times New Roman"/>
                <a:cs typeface="Times New Roman"/>
                <a:sym typeface="Times New Roman"/>
              </a:rPr>
              <a:t>2022-23</a:t>
            </a:r>
            <a:endParaRPr lang="en-US" sz="2800" b="0" i="0" u="none" strike="noStrike" cap="none" dirty="0">
              <a:solidFill>
                <a:schemeClr val="dk1"/>
              </a:solidFill>
              <a:latin typeface="Calibri"/>
              <a:ea typeface="Calibri"/>
              <a:cs typeface="Calibri"/>
              <a:sym typeface="Calibri"/>
            </a:endParaRPr>
          </a:p>
        </p:txBody>
      </p:sp>
      <p:sp>
        <p:nvSpPr>
          <p:cNvPr id="160" name="Google Shape;160;p4"/>
          <p:cNvSpPr txBox="1"/>
          <p:nvPr/>
        </p:nvSpPr>
        <p:spPr>
          <a:xfrm>
            <a:off x="18115756" y="10014438"/>
            <a:ext cx="575041" cy="388502"/>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3200"/>
              <a:buFont typeface="Arial"/>
              <a:buNone/>
            </a:pPr>
            <a:r>
              <a:rPr lang="en-IN" sz="2800" dirty="0">
                <a:solidFill>
                  <a:schemeClr val="lt1"/>
                </a:solidFill>
                <a:latin typeface="Calibri"/>
                <a:ea typeface="Calibri"/>
                <a:cs typeface="Calibri"/>
                <a:sym typeface="Calibri"/>
              </a:rPr>
              <a:t>12</a:t>
            </a:r>
            <a:endParaRPr sz="2800" b="0" i="0" u="none" strike="noStrike" cap="none" dirty="0">
              <a:solidFill>
                <a:schemeClr val="lt1"/>
              </a:solidFill>
              <a:latin typeface="Calibri"/>
              <a:ea typeface="Calibri"/>
              <a:cs typeface="Calibri"/>
              <a:sym typeface="Calibri"/>
            </a:endParaRPr>
          </a:p>
        </p:txBody>
      </p:sp>
      <p:grpSp>
        <p:nvGrpSpPr>
          <p:cNvPr id="4" name="Google Shape;161;p4"/>
          <p:cNvGrpSpPr/>
          <p:nvPr/>
        </p:nvGrpSpPr>
        <p:grpSpPr>
          <a:xfrm>
            <a:off x="-26281" y="686210"/>
            <a:ext cx="15071695" cy="827992"/>
            <a:chOff x="-16184" y="8640158"/>
            <a:chExt cx="4045716" cy="439420"/>
          </a:xfrm>
        </p:grpSpPr>
        <p:sp>
          <p:nvSpPr>
            <p:cNvPr id="162" name="Google Shape;162;p4"/>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457200" marR="0" lvl="1" indent="0" algn="ctr" rtl="0">
                <a:lnSpc>
                  <a:spcPct val="100000"/>
                </a:lnSpc>
                <a:spcBef>
                  <a:spcPts val="0"/>
                </a:spcBef>
                <a:spcAft>
                  <a:spcPts val="0"/>
                </a:spcAft>
                <a:buClr>
                  <a:srgbClr val="000000"/>
                </a:buClr>
                <a:buSzPts val="5400"/>
                <a:buFont typeface="Arial"/>
                <a:buNone/>
              </a:pPr>
              <a:r>
                <a:rPr lang="en-US" sz="5400" dirty="0">
                  <a:solidFill>
                    <a:schemeClr val="lt1"/>
                  </a:solidFill>
                  <a:latin typeface="Calibri"/>
                  <a:ea typeface="Calibri"/>
                  <a:cs typeface="Calibri"/>
                  <a:sym typeface="Calibri"/>
                </a:rPr>
                <a:t>Sequence Diagram</a:t>
              </a:r>
              <a:endParaRPr lang="en-US" sz="2000" b="0" i="0" u="none" strike="noStrike" cap="none" dirty="0">
                <a:solidFill>
                  <a:schemeClr val="lt1"/>
                </a:solidFill>
                <a:latin typeface="Calibri"/>
                <a:ea typeface="Calibri"/>
                <a:cs typeface="Calibri"/>
                <a:sym typeface="Calibri"/>
              </a:endParaRPr>
            </a:p>
          </p:txBody>
        </p:sp>
        <p:sp>
          <p:nvSpPr>
            <p:cNvPr id="163" name="Google Shape;163;p4"/>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7" name="TextBox 16">
            <a:extLst>
              <a:ext uri="{FF2B5EF4-FFF2-40B4-BE49-F238E27FC236}">
                <a16:creationId xmlns:a16="http://schemas.microsoft.com/office/drawing/2014/main" id="{6F76EDD1-643F-48F9-B35C-4A9EEAE7F05F}"/>
              </a:ext>
            </a:extLst>
          </p:cNvPr>
          <p:cNvSpPr txBox="1"/>
          <p:nvPr/>
        </p:nvSpPr>
        <p:spPr>
          <a:xfrm>
            <a:off x="2256503" y="2448177"/>
            <a:ext cx="13951974" cy="2554545"/>
          </a:xfrm>
          <a:prstGeom prst="rect">
            <a:avLst/>
          </a:prstGeom>
          <a:noFill/>
        </p:spPr>
        <p:txBody>
          <a:bodyPr wrap="square" rtlCol="0">
            <a:spAutoFit/>
          </a:bodyPr>
          <a:lstStyle/>
          <a:p>
            <a:endParaRPr lang="en-IN" sz="3200" b="1"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IN" sz="3200" b="1" dirty="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endParaRPr lang="en-IN" sz="3200" b="1" dirty="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endParaRPr lang="en-IN" sz="3200" dirty="0">
              <a:latin typeface="Times New Roman" panose="02020603050405020304" pitchFamily="18" charset="0"/>
              <a:cs typeface="Times New Roman" panose="02020603050405020304" pitchFamily="18" charset="0"/>
            </a:endParaRPr>
          </a:p>
          <a:p>
            <a:pPr lvl="1"/>
            <a:endParaRPr lang="en-IN" sz="3200" dirty="0">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B453A854-1669-31C8-0B83-53BDE8A5A513}"/>
              </a:ext>
            </a:extLst>
          </p:cNvPr>
          <p:cNvPicPr>
            <a:picLocks noChangeAspect="1"/>
          </p:cNvPicPr>
          <p:nvPr/>
        </p:nvPicPr>
        <p:blipFill>
          <a:blip r:embed="rId3">
            <a:extLst>
              <a:ext uri="{28A0092B-C50C-407E-A947-70E740481C1C}">
                <a14:useLocalDpi xmlns:a14="http://schemas.microsoft.com/office/drawing/2010/main" val="0"/>
              </a:ext>
            </a:extLst>
          </a:blip>
          <a:srcRect r="533" b="13150"/>
          <a:stretch>
            <a:fillRect/>
          </a:stretch>
        </p:blipFill>
        <p:spPr>
          <a:xfrm>
            <a:off x="3049362" y="1709171"/>
            <a:ext cx="10955275" cy="7591992"/>
          </a:xfrm>
          <a:prstGeom prst="rect">
            <a:avLst/>
          </a:prstGeom>
        </p:spPr>
      </p:pic>
    </p:spTree>
    <p:extLst>
      <p:ext uri="{BB962C8B-B14F-4D97-AF65-F5344CB8AC3E}">
        <p14:creationId xmlns:p14="http://schemas.microsoft.com/office/powerpoint/2010/main" val="474474112"/>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8"/>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3200"/>
              <a:buNone/>
            </a:pPr>
            <a:fld id="{00000000-1234-1234-1234-123412341234}" type="slidenum">
              <a:rPr lang="en-US" sz="3200">
                <a:solidFill>
                  <a:schemeClr val="lt1"/>
                </a:solidFill>
              </a:rPr>
              <a:pPr marL="0" lvl="0" indent="0" algn="r" rtl="0">
                <a:lnSpc>
                  <a:spcPct val="100000"/>
                </a:lnSpc>
                <a:spcBef>
                  <a:spcPts val="0"/>
                </a:spcBef>
                <a:spcAft>
                  <a:spcPts val="0"/>
                </a:spcAft>
                <a:buSzPts val="3200"/>
                <a:buNone/>
              </a:pPr>
              <a:t>15</a:t>
            </a:fld>
            <a:endParaRPr sz="3200">
              <a:solidFill>
                <a:schemeClr val="lt1"/>
              </a:solidFill>
            </a:endParaRPr>
          </a:p>
        </p:txBody>
      </p:sp>
      <p:grpSp>
        <p:nvGrpSpPr>
          <p:cNvPr id="190" name="Google Shape;190;p8"/>
          <p:cNvGrpSpPr/>
          <p:nvPr/>
        </p:nvGrpSpPr>
        <p:grpSpPr>
          <a:xfrm>
            <a:off x="-2" y="9644781"/>
            <a:ext cx="19010314" cy="1112119"/>
            <a:chOff x="-2" y="9568581"/>
            <a:chExt cx="19010314" cy="1112119"/>
          </a:xfrm>
        </p:grpSpPr>
        <p:grpSp>
          <p:nvGrpSpPr>
            <p:cNvPr id="191" name="Google Shape;191;p8"/>
            <p:cNvGrpSpPr/>
            <p:nvPr/>
          </p:nvGrpSpPr>
          <p:grpSpPr>
            <a:xfrm>
              <a:off x="-2" y="9568581"/>
              <a:ext cx="19010314" cy="1112119"/>
              <a:chOff x="-324645" y="2222500"/>
              <a:chExt cx="22261686" cy="1302327"/>
            </a:xfrm>
          </p:grpSpPr>
          <p:sp>
            <p:nvSpPr>
              <p:cNvPr id="192" name="Google Shape;192;p8"/>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3" name="Google Shape;193;p8"/>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94" name="Google Shape;194;p8"/>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95" name="Google Shape;195;p8"/>
          <p:cNvSpPr txBox="1"/>
          <p:nvPr/>
        </p:nvSpPr>
        <p:spPr>
          <a:xfrm>
            <a:off x="1607606" y="9766701"/>
            <a:ext cx="11277600" cy="984845"/>
          </a:xfrm>
          <a:prstGeom prst="rect">
            <a:avLst/>
          </a:prstGeom>
          <a:noFill/>
          <a:ln>
            <a:noFill/>
          </a:ln>
        </p:spPr>
        <p:txBody>
          <a:bodyPr spcFirstLastPara="1" wrap="square" lIns="91425" tIns="45700" rIns="91425" bIns="45700" anchor="t" anchorCtr="0">
            <a:spAutoFit/>
          </a:bodyPr>
          <a:lstStyle/>
          <a:p>
            <a:pPr lvl="0" algn="ctr">
              <a:buClr>
                <a:srgbClr val="000000"/>
              </a:buClr>
              <a:buSzPts val="3200"/>
            </a:pPr>
            <a:r>
              <a:rPr lang="en-US" sz="4000" dirty="0">
                <a:solidFill>
                  <a:srgbClr val="FF8200"/>
                </a:solidFill>
                <a:latin typeface="Times New Roman"/>
                <a:ea typeface="Times New Roman"/>
                <a:cs typeface="Times New Roman"/>
                <a:sym typeface="Times New Roman"/>
              </a:rPr>
              <a:t> </a:t>
            </a:r>
            <a:r>
              <a:rPr lang="en-US" sz="4000" b="1" dirty="0">
                <a:solidFill>
                  <a:srgbClr val="FF8200"/>
                </a:solidFill>
                <a:latin typeface="Times New Roman"/>
                <a:ea typeface="Times New Roman"/>
                <a:cs typeface="Times New Roman"/>
                <a:sym typeface="Times New Roman"/>
              </a:rPr>
              <a:t>Used Vehicle Price Prediction System</a:t>
            </a:r>
          </a:p>
          <a:p>
            <a:pPr lvl="0" algn="ctr">
              <a:buSzPts val="4000"/>
            </a:pPr>
            <a:endParaRPr lang="en-US" dirty="0"/>
          </a:p>
        </p:txBody>
      </p:sp>
      <p:sp>
        <p:nvSpPr>
          <p:cNvPr id="196" name="Google Shape;196;p8"/>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lvl="0">
              <a:buSzPts val="2800"/>
            </a:pPr>
            <a:r>
              <a:rPr lang="en-US" sz="2800" dirty="0">
                <a:solidFill>
                  <a:schemeClr val="dk1"/>
                </a:solidFill>
                <a:latin typeface="Times New Roman"/>
                <a:ea typeface="Times New Roman"/>
                <a:cs typeface="Times New Roman"/>
                <a:sym typeface="Times New Roman"/>
              </a:rPr>
              <a:t>2022-23</a:t>
            </a:r>
            <a:endParaRPr lang="en-US" sz="2800" dirty="0">
              <a:solidFill>
                <a:schemeClr val="dk1"/>
              </a:solidFill>
              <a:latin typeface="Calibri"/>
              <a:ea typeface="Calibri"/>
              <a:cs typeface="Calibri"/>
              <a:sym typeface="Calibri"/>
            </a:endParaRPr>
          </a:p>
        </p:txBody>
      </p:sp>
      <p:sp>
        <p:nvSpPr>
          <p:cNvPr id="197" name="Google Shape;197;p8"/>
          <p:cNvSpPr txBox="1"/>
          <p:nvPr/>
        </p:nvSpPr>
        <p:spPr>
          <a:xfrm>
            <a:off x="18115756" y="9911198"/>
            <a:ext cx="690404" cy="54100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3200"/>
              <a:buFont typeface="Arial"/>
              <a:buNone/>
            </a:pPr>
            <a:fld id="{00000000-1234-1234-1234-123412341234}" type="slidenum">
              <a:rPr lang="en-US" sz="3200" b="0"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rgbClr val="000000"/>
                </a:buClr>
                <a:buSzPts val="3200"/>
                <a:buFont typeface="Arial"/>
                <a:buNone/>
              </a:pPr>
              <a:t>15</a:t>
            </a:fld>
            <a:endParaRPr sz="1870" b="0" i="0" u="none" strike="noStrike" cap="none">
              <a:solidFill>
                <a:schemeClr val="lt1"/>
              </a:solidFill>
              <a:latin typeface="Calibri"/>
              <a:ea typeface="Calibri"/>
              <a:cs typeface="Calibri"/>
              <a:sym typeface="Calibri"/>
            </a:endParaRPr>
          </a:p>
        </p:txBody>
      </p:sp>
      <p:grpSp>
        <p:nvGrpSpPr>
          <p:cNvPr id="198" name="Google Shape;198;p8"/>
          <p:cNvGrpSpPr/>
          <p:nvPr/>
        </p:nvGrpSpPr>
        <p:grpSpPr>
          <a:xfrm>
            <a:off x="-26281" y="774700"/>
            <a:ext cx="15071695" cy="827992"/>
            <a:chOff x="-16184" y="8640158"/>
            <a:chExt cx="4045716" cy="439420"/>
          </a:xfrm>
        </p:grpSpPr>
        <p:sp>
          <p:nvSpPr>
            <p:cNvPr id="199" name="Google Shape;199;p8"/>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457200" marR="0" lvl="1" indent="0" algn="ctr" rtl="0">
                <a:lnSpc>
                  <a:spcPct val="100000"/>
                </a:lnSpc>
                <a:spcBef>
                  <a:spcPts val="0"/>
                </a:spcBef>
                <a:spcAft>
                  <a:spcPts val="0"/>
                </a:spcAft>
                <a:buClr>
                  <a:srgbClr val="000000"/>
                </a:buClr>
                <a:buSzPts val="5400"/>
                <a:buFont typeface="Arial"/>
                <a:buNone/>
              </a:pPr>
              <a:r>
                <a:rPr lang="en-US" sz="5400" b="0" i="0" u="none" strike="noStrike" cap="none" dirty="0">
                  <a:solidFill>
                    <a:schemeClr val="lt1"/>
                  </a:solidFill>
                  <a:latin typeface="Calibri"/>
                  <a:ea typeface="Calibri"/>
                  <a:cs typeface="Calibri"/>
                  <a:sym typeface="Calibri"/>
                </a:rPr>
                <a:t>10.Hardware and software requirements </a:t>
              </a:r>
              <a:endParaRPr sz="5400" b="0" i="0" u="none" strike="noStrike" cap="none" dirty="0">
                <a:solidFill>
                  <a:schemeClr val="lt1"/>
                </a:solidFill>
                <a:latin typeface="Calibri"/>
                <a:ea typeface="Calibri"/>
                <a:cs typeface="Calibri"/>
                <a:sym typeface="Calibri"/>
              </a:endParaRPr>
            </a:p>
            <a:p>
              <a:pPr marL="457200" marR="0" lvl="1" indent="0" algn="ctr" rtl="0">
                <a:lnSpc>
                  <a:spcPct val="100000"/>
                </a:lnSpc>
                <a:spcBef>
                  <a:spcPts val="0"/>
                </a:spcBef>
                <a:spcAft>
                  <a:spcPts val="0"/>
                </a:spcAft>
                <a:buClr>
                  <a:srgbClr val="000000"/>
                </a:buClr>
                <a:buSzPts val="2000"/>
                <a:buFont typeface="Arial"/>
                <a:buNone/>
              </a:pPr>
              <a:endParaRPr sz="2000" b="0" i="0" u="none" strike="noStrike" cap="none" dirty="0">
                <a:solidFill>
                  <a:schemeClr val="lt1"/>
                </a:solidFill>
                <a:latin typeface="Calibri"/>
                <a:ea typeface="Calibri"/>
                <a:cs typeface="Calibri"/>
                <a:sym typeface="Calibri"/>
              </a:endParaRPr>
            </a:p>
          </p:txBody>
        </p:sp>
        <p:sp>
          <p:nvSpPr>
            <p:cNvPr id="200" name="Google Shape;200;p8"/>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01" name="Google Shape;201;p8"/>
          <p:cNvSpPr txBox="1"/>
          <p:nvPr/>
        </p:nvSpPr>
        <p:spPr>
          <a:xfrm>
            <a:off x="950126" y="2267155"/>
            <a:ext cx="15249994" cy="5314235"/>
          </a:xfrm>
          <a:prstGeom prst="rect">
            <a:avLst/>
          </a:prstGeom>
          <a:noFill/>
          <a:ln>
            <a:noFill/>
          </a:ln>
        </p:spPr>
        <p:txBody>
          <a:bodyPr spcFirstLastPara="1" wrap="square" lIns="91425" tIns="45700" rIns="91425" bIns="45700" anchor="t" anchorCtr="0">
            <a:spAutoFit/>
          </a:bodyPr>
          <a:lstStyle/>
          <a:p>
            <a:pPr lvl="0">
              <a:spcBef>
                <a:spcPts val="445"/>
              </a:spcBef>
              <a:spcAft>
                <a:spcPts val="0"/>
              </a:spcAft>
              <a:buSzPts val="1400"/>
              <a:tabLst>
                <a:tab pos="407035" algn="l"/>
              </a:tabLst>
            </a:pPr>
            <a:r>
              <a:rPr lang="en-US" sz="3600" dirty="0">
                <a:latin typeface="Times New Roman" panose="02020603050405020304" pitchFamily="18" charset="0"/>
              </a:rPr>
              <a:t>Hardware tools:</a:t>
            </a:r>
            <a:endParaRPr lang="en-US" sz="3600" u="sng"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r>
              <a:rPr lang="en-US" sz="3600" dirty="0">
                <a:latin typeface="Arial" panose="020B0604020202020204" pitchFamily="34" charset="0"/>
                <a:cs typeface="Arial" panose="020B0604020202020204" pitchFamily="34" charset="0"/>
              </a:rPr>
              <a:t>	</a:t>
            </a:r>
            <a:r>
              <a:rPr lang="en-US" sz="3600" dirty="0">
                <a:latin typeface="Times New Roman" panose="02020603050405020304" pitchFamily="18" charset="0"/>
                <a:cs typeface="Times New Roman" panose="02020603050405020304" pitchFamily="18" charset="0"/>
              </a:rPr>
              <a:t>System:- Ryzen-5 processor</a:t>
            </a:r>
          </a:p>
          <a:p>
            <a:pPr marL="571500" indent="-5715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	Hard disk:- 512 Gigabytes</a:t>
            </a:r>
          </a:p>
          <a:p>
            <a:pPr marL="571500" indent="-5715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	RAM :- 8 Gigabytes </a:t>
            </a:r>
          </a:p>
          <a:p>
            <a:pPr marL="457200" lvl="1">
              <a:buSzPct val="100000"/>
              <a:tabLst>
                <a:tab pos="2332355" algn="l"/>
              </a:tabLst>
            </a:pPr>
            <a:endParaRPr lang="en-US" sz="3600" dirty="0">
              <a:latin typeface="Times New Roman" panose="02020603050405020304" pitchFamily="18" charset="0"/>
            </a:endParaRPr>
          </a:p>
          <a:p>
            <a:pPr marR="0" lvl="0" algn="l" rtl="0">
              <a:spcBef>
                <a:spcPts val="0"/>
              </a:spcBef>
              <a:spcAft>
                <a:spcPts val="0"/>
              </a:spcAft>
            </a:pPr>
            <a:r>
              <a:rPr lang="en-US" sz="3600" dirty="0">
                <a:latin typeface="Times New Roman" panose="02020603050405020304" pitchFamily="18" charset="0"/>
                <a:sym typeface="Calibri"/>
              </a:rPr>
              <a:t>Software Requirement:</a:t>
            </a:r>
          </a:p>
          <a:p>
            <a:pPr marL="571500" indent="-5715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Operating System:- Windows 11</a:t>
            </a:r>
          </a:p>
          <a:p>
            <a:pPr marL="571500" indent="-57150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Coding language:- Python, HTML, Cascading Style Sheet, JavaScript</a:t>
            </a:r>
          </a:p>
          <a:p>
            <a:pPr marL="571500" lvl="0" indent="-571500">
              <a:buFont typeface="Arial" panose="020B0604020202020204" pitchFamily="34" charset="0"/>
              <a:buChar char="•"/>
            </a:pPr>
            <a:br>
              <a:rPr lang="en-US" sz="1200" dirty="0">
                <a:effectLst/>
                <a:latin typeface="Times New Roman" panose="02020603050405020304" pitchFamily="18" charset="0"/>
                <a:ea typeface="Times New Roman" panose="02020603050405020304" pitchFamily="18" charset="0"/>
              </a:rPr>
            </a:br>
            <a:endParaRPr lang="en-US" sz="3600" dirty="0">
              <a:solidFill>
                <a:schemeClr val="dk1"/>
              </a:solidFill>
              <a:latin typeface="Calibri"/>
              <a:ea typeface="Calibri"/>
              <a:cs typeface="Calibri"/>
              <a:sym typeface="Calibri"/>
            </a:endParaRPr>
          </a:p>
        </p:txBody>
      </p:sp>
    </p:spTree>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11"/>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3200"/>
              <a:buNone/>
            </a:pPr>
            <a:fld id="{00000000-1234-1234-1234-123412341234}" type="slidenum">
              <a:rPr lang="en-US" sz="3200">
                <a:solidFill>
                  <a:schemeClr val="lt1"/>
                </a:solidFill>
              </a:rPr>
              <a:pPr marL="0" lvl="0" indent="0" algn="r" rtl="0">
                <a:lnSpc>
                  <a:spcPct val="100000"/>
                </a:lnSpc>
                <a:spcBef>
                  <a:spcPts val="0"/>
                </a:spcBef>
                <a:spcAft>
                  <a:spcPts val="0"/>
                </a:spcAft>
                <a:buSzPts val="3200"/>
                <a:buNone/>
              </a:pPr>
              <a:t>16</a:t>
            </a:fld>
            <a:endParaRPr sz="3200">
              <a:solidFill>
                <a:schemeClr val="lt1"/>
              </a:solidFill>
            </a:endParaRPr>
          </a:p>
        </p:txBody>
      </p:sp>
      <p:grpSp>
        <p:nvGrpSpPr>
          <p:cNvPr id="243" name="Google Shape;243;p11"/>
          <p:cNvGrpSpPr/>
          <p:nvPr/>
        </p:nvGrpSpPr>
        <p:grpSpPr>
          <a:xfrm>
            <a:off x="-2" y="9568581"/>
            <a:ext cx="19010314" cy="1112119"/>
            <a:chOff x="-2" y="9568581"/>
            <a:chExt cx="19010314" cy="1112119"/>
          </a:xfrm>
        </p:grpSpPr>
        <p:grpSp>
          <p:nvGrpSpPr>
            <p:cNvPr id="244" name="Google Shape;244;p11"/>
            <p:cNvGrpSpPr/>
            <p:nvPr/>
          </p:nvGrpSpPr>
          <p:grpSpPr>
            <a:xfrm>
              <a:off x="-2" y="9568581"/>
              <a:ext cx="19010314" cy="1112119"/>
              <a:chOff x="-324645" y="2222500"/>
              <a:chExt cx="22261686" cy="1302327"/>
            </a:xfrm>
          </p:grpSpPr>
          <p:sp>
            <p:nvSpPr>
              <p:cNvPr id="245" name="Google Shape;245;p11"/>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46" name="Google Shape;246;p11"/>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47" name="Google Shape;247;p11"/>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48" name="Google Shape;248;p11"/>
          <p:cNvSpPr txBox="1"/>
          <p:nvPr/>
        </p:nvSpPr>
        <p:spPr>
          <a:xfrm>
            <a:off x="1870681" y="9770586"/>
            <a:ext cx="11277600" cy="708000"/>
          </a:xfrm>
          <a:prstGeom prst="rect">
            <a:avLst/>
          </a:prstGeom>
          <a:noFill/>
          <a:ln>
            <a:noFill/>
          </a:ln>
        </p:spPr>
        <p:txBody>
          <a:bodyPr spcFirstLastPara="1" wrap="square" lIns="91425" tIns="45700" rIns="91425" bIns="45700" anchor="t" anchorCtr="0">
            <a:spAutoFit/>
          </a:bodyPr>
          <a:lstStyle/>
          <a:p>
            <a:pPr lvl="0" algn="ctr">
              <a:buClr>
                <a:srgbClr val="000000"/>
              </a:buClr>
              <a:buSzPts val="3200"/>
            </a:pPr>
            <a:r>
              <a:rPr lang="en-US" sz="4000" dirty="0">
                <a:solidFill>
                  <a:srgbClr val="FF8200"/>
                </a:solidFill>
                <a:latin typeface="Times New Roman"/>
                <a:ea typeface="Times New Roman"/>
                <a:cs typeface="Times New Roman"/>
                <a:sym typeface="Times New Roman"/>
              </a:rPr>
              <a:t> </a:t>
            </a:r>
            <a:r>
              <a:rPr lang="en-US" sz="4000" b="1" dirty="0">
                <a:solidFill>
                  <a:srgbClr val="FF8200"/>
                </a:solidFill>
                <a:latin typeface="Times New Roman"/>
                <a:ea typeface="Times New Roman"/>
                <a:cs typeface="Times New Roman"/>
                <a:sym typeface="Times New Roman"/>
              </a:rPr>
              <a:t>Used Vehicle Price Prediction System</a:t>
            </a:r>
          </a:p>
        </p:txBody>
      </p:sp>
      <p:sp>
        <p:nvSpPr>
          <p:cNvPr id="249" name="Google Shape;249;p11"/>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lvl="0">
              <a:buSzPts val="2800"/>
            </a:pPr>
            <a:r>
              <a:rPr lang="en-US" sz="2800" dirty="0">
                <a:solidFill>
                  <a:schemeClr val="dk1"/>
                </a:solidFill>
                <a:latin typeface="Times New Roman"/>
                <a:ea typeface="Times New Roman"/>
                <a:cs typeface="Times New Roman"/>
                <a:sym typeface="Times New Roman"/>
              </a:rPr>
              <a:t>2022-23</a:t>
            </a:r>
            <a:endParaRPr lang="en-US" sz="2800" dirty="0">
              <a:solidFill>
                <a:schemeClr val="dk1"/>
              </a:solidFill>
              <a:latin typeface="Calibri"/>
              <a:ea typeface="Calibri"/>
              <a:cs typeface="Calibri"/>
              <a:sym typeface="Calibri"/>
            </a:endParaRPr>
          </a:p>
        </p:txBody>
      </p:sp>
      <p:sp>
        <p:nvSpPr>
          <p:cNvPr id="250" name="Google Shape;250;p11"/>
          <p:cNvSpPr txBox="1"/>
          <p:nvPr/>
        </p:nvSpPr>
        <p:spPr>
          <a:xfrm>
            <a:off x="17729344" y="9911199"/>
            <a:ext cx="961453" cy="388501"/>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3200"/>
              <a:buFont typeface="Arial"/>
              <a:buNone/>
            </a:pPr>
            <a:fld id="{00000000-1234-1234-1234-123412341234}" type="slidenum">
              <a:rPr lang="en-US" sz="3200" b="0"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rgbClr val="000000"/>
                </a:buClr>
                <a:buSzPts val="3200"/>
                <a:buFont typeface="Arial"/>
                <a:buNone/>
              </a:pPr>
              <a:t>16</a:t>
            </a:fld>
            <a:endParaRPr sz="1870" b="0" i="0" u="none" strike="noStrike" cap="none" dirty="0">
              <a:solidFill>
                <a:schemeClr val="lt1"/>
              </a:solidFill>
              <a:latin typeface="Calibri"/>
              <a:ea typeface="Calibri"/>
              <a:cs typeface="Calibri"/>
              <a:sym typeface="Calibri"/>
            </a:endParaRPr>
          </a:p>
        </p:txBody>
      </p:sp>
      <p:grpSp>
        <p:nvGrpSpPr>
          <p:cNvPr id="251" name="Google Shape;251;p11"/>
          <p:cNvGrpSpPr/>
          <p:nvPr/>
        </p:nvGrpSpPr>
        <p:grpSpPr>
          <a:xfrm>
            <a:off x="-30218" y="269264"/>
            <a:ext cx="15071695" cy="827992"/>
            <a:chOff x="-16184" y="8640158"/>
            <a:chExt cx="4045716" cy="439420"/>
          </a:xfrm>
        </p:grpSpPr>
        <p:sp>
          <p:nvSpPr>
            <p:cNvPr id="252" name="Google Shape;252;p11"/>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lvl="1" algn="ctr">
                <a:buClr>
                  <a:srgbClr val="000000"/>
                </a:buClr>
                <a:buSzPts val="5400"/>
              </a:pPr>
              <a:r>
                <a:rPr lang="en-IN" sz="4000" b="0" i="0" u="none" strike="noStrike" cap="none" dirty="0">
                  <a:solidFill>
                    <a:schemeClr val="bg1"/>
                  </a:solidFill>
                  <a:latin typeface="Calibri"/>
                  <a:ea typeface="Arial"/>
                  <a:cs typeface="Calibri"/>
                  <a:sym typeface="Calibri"/>
                </a:rPr>
                <a:t>11.Gantt Chart</a:t>
              </a:r>
              <a:endParaRPr sz="4000" b="0" i="0" u="none" strike="noStrike" cap="none" dirty="0">
                <a:solidFill>
                  <a:schemeClr val="bg1"/>
                </a:solidFill>
                <a:latin typeface="Arial"/>
                <a:ea typeface="Arial"/>
                <a:cs typeface="Arial"/>
                <a:sym typeface="Arial"/>
              </a:endParaRPr>
            </a:p>
            <a:p>
              <a:pPr marL="457200" marR="0" lvl="1" indent="0" algn="ctr" rtl="0">
                <a:lnSpc>
                  <a:spcPct val="100000"/>
                </a:lnSpc>
                <a:spcBef>
                  <a:spcPts val="0"/>
                </a:spcBef>
                <a:spcAft>
                  <a:spcPts val="0"/>
                </a:spcAft>
                <a:buClr>
                  <a:srgbClr val="000000"/>
                </a:buClr>
                <a:buSzPts val="5400"/>
                <a:buFont typeface="Arial"/>
                <a:buNone/>
              </a:pPr>
              <a:endParaRPr sz="5400" b="0" i="0" u="none" strike="noStrike" cap="none" dirty="0">
                <a:solidFill>
                  <a:schemeClr val="lt1"/>
                </a:solidFill>
                <a:latin typeface="Calibri"/>
                <a:ea typeface="Calibri"/>
                <a:cs typeface="Calibri"/>
                <a:sym typeface="Calibri"/>
              </a:endParaRPr>
            </a:p>
            <a:p>
              <a:pPr marL="457200" marR="0" lvl="1" indent="0" algn="ctr" rtl="0">
                <a:lnSpc>
                  <a:spcPct val="100000"/>
                </a:lnSpc>
                <a:spcBef>
                  <a:spcPts val="0"/>
                </a:spcBef>
                <a:spcAft>
                  <a:spcPts val="0"/>
                </a:spcAft>
                <a:buClr>
                  <a:srgbClr val="000000"/>
                </a:buClr>
                <a:buSzPts val="5400"/>
                <a:buFont typeface="Arial"/>
                <a:buNone/>
              </a:pPr>
              <a:endParaRPr sz="5400" b="0" i="0" u="none" strike="noStrike" cap="none" dirty="0">
                <a:solidFill>
                  <a:schemeClr val="lt1"/>
                </a:solidFill>
                <a:latin typeface="Calibri"/>
                <a:ea typeface="Calibri"/>
                <a:cs typeface="Calibri"/>
                <a:sym typeface="Calibri"/>
              </a:endParaRPr>
            </a:p>
            <a:p>
              <a:pPr marL="457200" marR="0" lvl="1" indent="0" algn="ctr" rtl="0">
                <a:lnSpc>
                  <a:spcPct val="100000"/>
                </a:lnSpc>
                <a:spcBef>
                  <a:spcPts val="0"/>
                </a:spcBef>
                <a:spcAft>
                  <a:spcPts val="0"/>
                </a:spcAft>
                <a:buClr>
                  <a:srgbClr val="000000"/>
                </a:buClr>
                <a:buSzPts val="5400"/>
                <a:buFont typeface="Arial"/>
                <a:buNone/>
              </a:pPr>
              <a:endParaRPr sz="5400" b="0" i="0" u="none" strike="noStrike" cap="none" dirty="0">
                <a:solidFill>
                  <a:schemeClr val="lt1"/>
                </a:solidFill>
                <a:latin typeface="Calibri"/>
                <a:ea typeface="Calibri"/>
                <a:cs typeface="Calibri"/>
                <a:sym typeface="Calibri"/>
              </a:endParaRPr>
            </a:p>
            <a:p>
              <a:pPr marL="457200" marR="0" lvl="1" indent="0" algn="ctr" rtl="0">
                <a:lnSpc>
                  <a:spcPct val="100000"/>
                </a:lnSpc>
                <a:spcBef>
                  <a:spcPts val="0"/>
                </a:spcBef>
                <a:spcAft>
                  <a:spcPts val="0"/>
                </a:spcAft>
                <a:buClr>
                  <a:srgbClr val="000000"/>
                </a:buClr>
                <a:buSzPts val="5400"/>
                <a:buFont typeface="Arial"/>
                <a:buNone/>
              </a:pPr>
              <a:endParaRPr sz="5400" b="0" i="0" u="none" strike="noStrike" cap="none" dirty="0">
                <a:solidFill>
                  <a:schemeClr val="lt1"/>
                </a:solidFill>
                <a:latin typeface="Calibri"/>
                <a:ea typeface="Calibri"/>
                <a:cs typeface="Calibri"/>
                <a:sym typeface="Calibri"/>
              </a:endParaRPr>
            </a:p>
            <a:p>
              <a:pPr marL="457200" marR="0" lvl="1" indent="0" algn="ctr" rtl="0">
                <a:lnSpc>
                  <a:spcPct val="100000"/>
                </a:lnSpc>
                <a:spcBef>
                  <a:spcPts val="0"/>
                </a:spcBef>
                <a:spcAft>
                  <a:spcPts val="0"/>
                </a:spcAft>
                <a:buClr>
                  <a:srgbClr val="000000"/>
                </a:buClr>
                <a:buSzPts val="2000"/>
                <a:buFont typeface="Arial"/>
                <a:buNone/>
              </a:pPr>
              <a:endParaRPr sz="2000" b="0" i="0" u="none" strike="noStrike" cap="none" dirty="0">
                <a:solidFill>
                  <a:schemeClr val="lt1"/>
                </a:solidFill>
                <a:latin typeface="Calibri"/>
                <a:ea typeface="Calibri"/>
                <a:cs typeface="Calibri"/>
                <a:sym typeface="Calibri"/>
              </a:endParaRPr>
            </a:p>
          </p:txBody>
        </p:sp>
        <p:sp>
          <p:nvSpPr>
            <p:cNvPr id="253" name="Google Shape;253;p11"/>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4" name="Picture 3">
            <a:extLst>
              <a:ext uri="{FF2B5EF4-FFF2-40B4-BE49-F238E27FC236}">
                <a16:creationId xmlns:a16="http://schemas.microsoft.com/office/drawing/2014/main" id="{0D3A0446-CC83-4AA0-BB06-02E55A714829}"/>
              </a:ext>
            </a:extLst>
          </p:cNvPr>
          <p:cNvPicPr>
            <a:picLocks noChangeAspect="1"/>
          </p:cNvPicPr>
          <p:nvPr/>
        </p:nvPicPr>
        <p:blipFill>
          <a:blip r:embed="rId3"/>
          <a:srcRect t="11383"/>
          <a:stretch>
            <a:fillRect/>
          </a:stretch>
        </p:blipFill>
        <p:spPr>
          <a:xfrm>
            <a:off x="1102715" y="1928813"/>
            <a:ext cx="13868015" cy="7140253"/>
          </a:xfrm>
          <a:prstGeom prst="rect">
            <a:avLst/>
          </a:prstGeom>
        </p:spPr>
      </p:pic>
    </p:spTree>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oogle Shape;251;p11">
            <a:extLst>
              <a:ext uri="{FF2B5EF4-FFF2-40B4-BE49-F238E27FC236}">
                <a16:creationId xmlns:a16="http://schemas.microsoft.com/office/drawing/2014/main" id="{FFDCC7FB-94F6-452D-937F-FBC42D97D3CD}"/>
              </a:ext>
            </a:extLst>
          </p:cNvPr>
          <p:cNvGrpSpPr/>
          <p:nvPr/>
        </p:nvGrpSpPr>
        <p:grpSpPr>
          <a:xfrm>
            <a:off x="-30218" y="269264"/>
            <a:ext cx="15071695" cy="827992"/>
            <a:chOff x="-16184" y="8640158"/>
            <a:chExt cx="4045716" cy="439420"/>
          </a:xfrm>
        </p:grpSpPr>
        <p:sp>
          <p:nvSpPr>
            <p:cNvPr id="4" name="Google Shape;252;p11">
              <a:extLst>
                <a:ext uri="{FF2B5EF4-FFF2-40B4-BE49-F238E27FC236}">
                  <a16:creationId xmlns:a16="http://schemas.microsoft.com/office/drawing/2014/main" id="{B3533DD7-7EAC-422D-B743-2E86550EB693}"/>
                </a:ext>
              </a:extLst>
            </p:cNvPr>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540000" tIns="0" rIns="0" bIns="180000" anchor="t" anchorCtr="0">
              <a:noAutofit/>
            </a:bodyPr>
            <a:lstStyle/>
            <a:p>
              <a:pPr marL="457200" marR="0" lvl="1" indent="0" algn="ctr" rtl="0">
                <a:lnSpc>
                  <a:spcPct val="100000"/>
                </a:lnSpc>
                <a:spcBef>
                  <a:spcPts val="0"/>
                </a:spcBef>
                <a:spcAft>
                  <a:spcPts val="0"/>
                </a:spcAft>
                <a:buClr>
                  <a:srgbClr val="000000"/>
                </a:buClr>
                <a:buSzPts val="5400"/>
                <a:buFont typeface="Arial"/>
                <a:buNone/>
              </a:pPr>
              <a:r>
                <a:rPr lang="en-US" sz="5400" dirty="0">
                  <a:solidFill>
                    <a:schemeClr val="lt1"/>
                  </a:solidFill>
                  <a:latin typeface="Calibri"/>
                  <a:ea typeface="Arial"/>
                  <a:cs typeface="Calibri"/>
                  <a:sym typeface="Calibri"/>
                </a:rPr>
                <a:t>12.CONCLUSION</a:t>
              </a:r>
              <a:endParaRPr lang="en-US" sz="1400" dirty="0">
                <a:solidFill>
                  <a:srgbClr val="000000"/>
                </a:solidFill>
                <a:latin typeface="Arial"/>
                <a:ea typeface="Arial"/>
                <a:cs typeface="Arial"/>
                <a:sym typeface="Arial"/>
              </a:endParaRPr>
            </a:p>
            <a:p>
              <a:pPr marL="457200" marR="0" lvl="1" indent="0" algn="ctr" rtl="0">
                <a:lnSpc>
                  <a:spcPct val="100000"/>
                </a:lnSpc>
                <a:spcBef>
                  <a:spcPts val="0"/>
                </a:spcBef>
                <a:spcAft>
                  <a:spcPts val="0"/>
                </a:spcAft>
                <a:buClr>
                  <a:srgbClr val="000000"/>
                </a:buClr>
                <a:buSzPts val="5400"/>
                <a:buFont typeface="Arial"/>
                <a:buNone/>
              </a:pPr>
              <a:endParaRPr lang="en-US" sz="1400" dirty="0">
                <a:solidFill>
                  <a:srgbClr val="000000"/>
                </a:solidFill>
                <a:latin typeface="Arial"/>
                <a:cs typeface="Arial"/>
                <a:sym typeface="Arial"/>
              </a:endParaRPr>
            </a:p>
            <a:p>
              <a:pPr marL="457200" marR="0" lvl="1" indent="0" algn="ctr" rtl="0">
                <a:lnSpc>
                  <a:spcPct val="100000"/>
                </a:lnSpc>
                <a:spcBef>
                  <a:spcPts val="0"/>
                </a:spcBef>
                <a:spcAft>
                  <a:spcPts val="0"/>
                </a:spcAft>
                <a:buClr>
                  <a:srgbClr val="000000"/>
                </a:buClr>
                <a:buSzPts val="5400"/>
                <a:buFont typeface="Arial"/>
                <a:buNone/>
              </a:pPr>
              <a:endParaRPr lang="en-US" sz="1400" dirty="0">
                <a:solidFill>
                  <a:srgbClr val="000000"/>
                </a:solidFill>
                <a:latin typeface="Arial"/>
                <a:cs typeface="Arial"/>
                <a:sym typeface="Arial"/>
              </a:endParaRPr>
            </a:p>
            <a:p>
              <a:pPr marL="457200" marR="0" lvl="1" indent="0" algn="ctr" rtl="0">
                <a:lnSpc>
                  <a:spcPct val="100000"/>
                </a:lnSpc>
                <a:spcBef>
                  <a:spcPts val="0"/>
                </a:spcBef>
                <a:spcAft>
                  <a:spcPts val="0"/>
                </a:spcAft>
                <a:buClr>
                  <a:srgbClr val="000000"/>
                </a:buClr>
                <a:buSzPts val="5400"/>
                <a:buFont typeface="Arial"/>
                <a:buNone/>
              </a:pPr>
              <a:endParaRPr lang="en-US" sz="1400" dirty="0">
                <a:solidFill>
                  <a:srgbClr val="000000"/>
                </a:solidFill>
                <a:latin typeface="Arial"/>
                <a:cs typeface="Arial"/>
                <a:sym typeface="Arial"/>
              </a:endParaRPr>
            </a:p>
            <a:p>
              <a:pPr marL="457200" marR="0" lvl="1" indent="0" algn="ctr" rtl="0">
                <a:lnSpc>
                  <a:spcPct val="100000"/>
                </a:lnSpc>
                <a:spcBef>
                  <a:spcPts val="0"/>
                </a:spcBef>
                <a:spcAft>
                  <a:spcPts val="0"/>
                </a:spcAft>
                <a:buClr>
                  <a:srgbClr val="000000"/>
                </a:buClr>
                <a:buSzPts val="2000"/>
                <a:buFont typeface="Arial"/>
                <a:buNone/>
              </a:pPr>
              <a:endParaRPr sz="2000" b="0" i="0" u="none" strike="noStrike" cap="none" dirty="0">
                <a:solidFill>
                  <a:schemeClr val="lt1"/>
                </a:solidFill>
                <a:latin typeface="Calibri"/>
                <a:ea typeface="Calibri"/>
                <a:cs typeface="Calibri"/>
                <a:sym typeface="Calibri"/>
              </a:endParaRPr>
            </a:p>
          </p:txBody>
        </p:sp>
        <p:sp>
          <p:nvSpPr>
            <p:cNvPr id="5" name="Google Shape;253;p11">
              <a:extLst>
                <a:ext uri="{FF2B5EF4-FFF2-40B4-BE49-F238E27FC236}">
                  <a16:creationId xmlns:a16="http://schemas.microsoft.com/office/drawing/2014/main" id="{8C23AB37-9DB8-4E3C-9839-2E49D2843332}"/>
                </a:ext>
              </a:extLst>
            </p:cNvPr>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13" name="Google Shape;297;p15">
            <a:extLst>
              <a:ext uri="{FF2B5EF4-FFF2-40B4-BE49-F238E27FC236}">
                <a16:creationId xmlns:a16="http://schemas.microsoft.com/office/drawing/2014/main" id="{6778D343-F038-4C08-972F-97A593E9B25E}"/>
              </a:ext>
            </a:extLst>
          </p:cNvPr>
          <p:cNvGrpSpPr/>
          <p:nvPr/>
        </p:nvGrpSpPr>
        <p:grpSpPr>
          <a:xfrm>
            <a:off x="0" y="9568581"/>
            <a:ext cx="19010312" cy="1124819"/>
            <a:chOff x="0" y="9568581"/>
            <a:chExt cx="19010312" cy="1124819"/>
          </a:xfrm>
        </p:grpSpPr>
        <p:grpSp>
          <p:nvGrpSpPr>
            <p:cNvPr id="14" name="Google Shape;298;p15">
              <a:extLst>
                <a:ext uri="{FF2B5EF4-FFF2-40B4-BE49-F238E27FC236}">
                  <a16:creationId xmlns:a16="http://schemas.microsoft.com/office/drawing/2014/main" id="{B457CB3E-E494-4B25-911E-C9FFFCED9B03}"/>
                </a:ext>
              </a:extLst>
            </p:cNvPr>
            <p:cNvGrpSpPr/>
            <p:nvPr/>
          </p:nvGrpSpPr>
          <p:grpSpPr>
            <a:xfrm>
              <a:off x="0" y="9568581"/>
              <a:ext cx="19010312" cy="1124819"/>
              <a:chOff x="-324643" y="2222500"/>
              <a:chExt cx="22261684" cy="1317199"/>
            </a:xfrm>
          </p:grpSpPr>
          <p:sp>
            <p:nvSpPr>
              <p:cNvPr id="16" name="Google Shape;299;p15">
                <a:extLst>
                  <a:ext uri="{FF2B5EF4-FFF2-40B4-BE49-F238E27FC236}">
                    <a16:creationId xmlns:a16="http://schemas.microsoft.com/office/drawing/2014/main" id="{F44C9FE8-E9D1-48F6-837F-34F289945489}"/>
                  </a:ext>
                </a:extLst>
              </p:cNvPr>
              <p:cNvSpPr/>
              <p:nvPr/>
            </p:nvSpPr>
            <p:spPr>
              <a:xfrm>
                <a:off x="-324643" y="2237372"/>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17" name="Google Shape;300;p15">
                <a:extLst>
                  <a:ext uri="{FF2B5EF4-FFF2-40B4-BE49-F238E27FC236}">
                    <a16:creationId xmlns:a16="http://schemas.microsoft.com/office/drawing/2014/main" id="{85596EA3-9D54-4B27-A6D0-1D2153576D55}"/>
                  </a:ext>
                </a:extLst>
              </p:cNvPr>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5" name="Google Shape;301;p15">
              <a:extLst>
                <a:ext uri="{FF2B5EF4-FFF2-40B4-BE49-F238E27FC236}">
                  <a16:creationId xmlns:a16="http://schemas.microsoft.com/office/drawing/2014/main" id="{CA86F62C-7BB3-420E-A72F-670B5ADAA1C0}"/>
                </a:ext>
              </a:extLst>
            </p:cNvPr>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 name="Rectangle 1">
            <a:extLst>
              <a:ext uri="{FF2B5EF4-FFF2-40B4-BE49-F238E27FC236}">
                <a16:creationId xmlns:a16="http://schemas.microsoft.com/office/drawing/2014/main" id="{3371A9E8-B710-4B49-BB0E-700C1966831B}"/>
              </a:ext>
            </a:extLst>
          </p:cNvPr>
          <p:cNvSpPr/>
          <p:nvPr/>
        </p:nvSpPr>
        <p:spPr>
          <a:xfrm>
            <a:off x="1301852" y="1962389"/>
            <a:ext cx="16145490" cy="2554545"/>
          </a:xfrm>
          <a:prstGeom prst="rect">
            <a:avLst/>
          </a:prstGeom>
        </p:spPr>
        <p:txBody>
          <a:bodyPr wrap="square">
            <a:spAutoFit/>
          </a:bodyPr>
          <a:lstStyle/>
          <a:p>
            <a:pPr algn="just"/>
            <a:r>
              <a:rPr lang="en-US" sz="4000" dirty="0">
                <a:latin typeface="Times New Roman" panose="02020603050405020304" pitchFamily="18" charset="0"/>
                <a:cs typeface="Times New Roman" panose="02020603050405020304" pitchFamily="18" charset="0"/>
              </a:rPr>
              <a:t>	The development of a used vehicle price system brings numerous benefits to the automotive market. By using data-driven approaches, machine learning algorithms, and user-friendly interfaces, the system enhances the accuracy, efficiency, and transparency of determining the value of used vehicles.</a:t>
            </a:r>
            <a:endParaRPr lang="en-IN" sz="4000" dirty="0">
              <a:latin typeface="Times New Roman" panose="02020603050405020304" pitchFamily="18" charset="0"/>
              <a:cs typeface="Times New Roman" panose="02020603050405020304" pitchFamily="18" charset="0"/>
            </a:endParaRPr>
          </a:p>
        </p:txBody>
      </p:sp>
      <p:sp>
        <p:nvSpPr>
          <p:cNvPr id="23" name="Google Shape;158;p4"/>
          <p:cNvSpPr txBox="1"/>
          <p:nvPr/>
        </p:nvSpPr>
        <p:spPr>
          <a:xfrm>
            <a:off x="1112856" y="9770598"/>
            <a:ext cx="11277600" cy="707846"/>
          </a:xfrm>
          <a:prstGeom prst="rect">
            <a:avLst/>
          </a:prstGeom>
          <a:noFill/>
          <a:ln>
            <a:noFill/>
          </a:ln>
        </p:spPr>
        <p:txBody>
          <a:bodyPr spcFirstLastPara="1" wrap="square" lIns="91425" tIns="45700" rIns="91425" bIns="45700" anchor="t" anchorCtr="0">
            <a:spAutoFit/>
          </a:bodyPr>
          <a:lstStyle/>
          <a:p>
            <a:pPr lvl="0" algn="ctr">
              <a:buClr>
                <a:srgbClr val="000000"/>
              </a:buClr>
              <a:buSzPts val="3200"/>
            </a:pPr>
            <a:r>
              <a:rPr lang="en-US" sz="4000" dirty="0">
                <a:solidFill>
                  <a:srgbClr val="FF8200"/>
                </a:solidFill>
                <a:latin typeface="Times New Roman"/>
                <a:ea typeface="Times New Roman"/>
                <a:cs typeface="Times New Roman"/>
                <a:sym typeface="Times New Roman"/>
              </a:rPr>
              <a:t> </a:t>
            </a:r>
            <a:r>
              <a:rPr lang="en-US" sz="4000" b="1" dirty="0">
                <a:solidFill>
                  <a:srgbClr val="FF8200"/>
                </a:solidFill>
                <a:latin typeface="Times New Roman"/>
                <a:ea typeface="Times New Roman"/>
                <a:cs typeface="Times New Roman"/>
                <a:sym typeface="Times New Roman"/>
              </a:rPr>
              <a:t>Used Vehicle Price Prediction System</a:t>
            </a:r>
          </a:p>
        </p:txBody>
      </p:sp>
    </p:spTree>
    <p:extLst>
      <p:ext uri="{BB962C8B-B14F-4D97-AF65-F5344CB8AC3E}">
        <p14:creationId xmlns:p14="http://schemas.microsoft.com/office/powerpoint/2010/main" val="3645010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oogle Shape;251;p11">
            <a:extLst>
              <a:ext uri="{FF2B5EF4-FFF2-40B4-BE49-F238E27FC236}">
                <a16:creationId xmlns:a16="http://schemas.microsoft.com/office/drawing/2014/main" id="{FFDCC7FB-94F6-452D-937F-FBC42D97D3CD}"/>
              </a:ext>
            </a:extLst>
          </p:cNvPr>
          <p:cNvGrpSpPr/>
          <p:nvPr/>
        </p:nvGrpSpPr>
        <p:grpSpPr>
          <a:xfrm>
            <a:off x="-30218" y="269264"/>
            <a:ext cx="15071695" cy="827992"/>
            <a:chOff x="-16184" y="8640158"/>
            <a:chExt cx="4045716" cy="439420"/>
          </a:xfrm>
        </p:grpSpPr>
        <p:sp>
          <p:nvSpPr>
            <p:cNvPr id="4" name="Google Shape;252;p11">
              <a:extLst>
                <a:ext uri="{FF2B5EF4-FFF2-40B4-BE49-F238E27FC236}">
                  <a16:creationId xmlns:a16="http://schemas.microsoft.com/office/drawing/2014/main" id="{B3533DD7-7EAC-422D-B743-2E86550EB693}"/>
                </a:ext>
              </a:extLst>
            </p:cNvPr>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457200" marR="0" lvl="1" indent="0" algn="ctr" rtl="0">
                <a:lnSpc>
                  <a:spcPct val="100000"/>
                </a:lnSpc>
                <a:spcBef>
                  <a:spcPts val="0"/>
                </a:spcBef>
                <a:spcAft>
                  <a:spcPts val="0"/>
                </a:spcAft>
                <a:buClr>
                  <a:srgbClr val="000000"/>
                </a:buClr>
                <a:buSzPts val="5400"/>
                <a:buFont typeface="Arial"/>
                <a:buNone/>
              </a:pPr>
              <a:r>
                <a:rPr lang="en-US" sz="5400" b="0" i="0" u="none" strike="noStrike" cap="none" dirty="0">
                  <a:solidFill>
                    <a:schemeClr val="lt1"/>
                  </a:solidFill>
                  <a:latin typeface="Calibri"/>
                  <a:ea typeface="Arial"/>
                  <a:cs typeface="Calibri"/>
                  <a:sym typeface="Calibri"/>
                </a:rPr>
                <a:t>R</a:t>
              </a:r>
              <a:r>
                <a:rPr lang="en-US" sz="5400" dirty="0">
                  <a:solidFill>
                    <a:schemeClr val="lt1"/>
                  </a:solidFill>
                  <a:latin typeface="Calibri"/>
                  <a:ea typeface="Arial"/>
                  <a:cs typeface="Calibri"/>
                  <a:sym typeface="Calibri"/>
                </a:rPr>
                <a:t>eferences</a:t>
              </a:r>
              <a:endParaRPr sz="1400" b="0" i="0" u="none" strike="noStrike" cap="none" dirty="0">
                <a:solidFill>
                  <a:srgbClr val="000000"/>
                </a:solidFill>
                <a:latin typeface="Arial"/>
                <a:ea typeface="Arial"/>
                <a:cs typeface="Arial"/>
                <a:sym typeface="Arial"/>
              </a:endParaRPr>
            </a:p>
            <a:p>
              <a:pPr lvl="1">
                <a:buClr>
                  <a:srgbClr val="000000"/>
                </a:buClr>
                <a:buSzPts val="5400"/>
              </a:pPr>
              <a:endParaRPr lang="en-IN" sz="4000" dirty="0"/>
            </a:p>
            <a:p>
              <a:pPr marL="1200150" lvl="1" indent="-742950">
                <a:buClr>
                  <a:srgbClr val="000000"/>
                </a:buClr>
                <a:buSzPts val="5400"/>
                <a:buFont typeface="+mj-lt"/>
                <a:buAutoNum type="arabicPeriod"/>
              </a:pPr>
              <a:r>
                <a:rPr lang="en-IN" sz="4000" u="sng" dirty="0" err="1">
                  <a:solidFill>
                    <a:schemeClr val="accent1">
                      <a:lumMod val="75000"/>
                    </a:schemeClr>
                  </a:solidFill>
                  <a:latin typeface="Arial" panose="020B0604020202020204" pitchFamily="34" charset="0"/>
                  <a:cs typeface="Arial" panose="020B0604020202020204" pitchFamily="34" charset="0"/>
                </a:rPr>
                <a:t>Gongqi</a:t>
              </a:r>
              <a:r>
                <a:rPr lang="en-IN" sz="4000" u="sng" dirty="0">
                  <a:solidFill>
                    <a:schemeClr val="accent1">
                      <a:lumMod val="75000"/>
                    </a:schemeClr>
                  </a:solidFill>
                  <a:latin typeface="Arial" panose="020B0604020202020204" pitchFamily="34" charset="0"/>
                  <a:cs typeface="Arial" panose="020B0604020202020204" pitchFamily="34" charset="0"/>
                </a:rPr>
                <a:t>, S., </a:t>
              </a:r>
              <a:r>
                <a:rPr lang="en-IN" sz="4000" u="sng" dirty="0" err="1">
                  <a:solidFill>
                    <a:schemeClr val="accent1">
                      <a:lumMod val="75000"/>
                    </a:schemeClr>
                  </a:solidFill>
                  <a:latin typeface="Arial" panose="020B0604020202020204" pitchFamily="34" charset="0"/>
                  <a:cs typeface="Arial" panose="020B0604020202020204" pitchFamily="34" charset="0"/>
                </a:rPr>
                <a:t>Yansong</a:t>
              </a:r>
              <a:r>
                <a:rPr lang="en-IN" sz="4000" u="sng" dirty="0">
                  <a:solidFill>
                    <a:schemeClr val="accent1">
                      <a:lumMod val="75000"/>
                    </a:schemeClr>
                  </a:solidFill>
                  <a:latin typeface="Arial" panose="020B0604020202020204" pitchFamily="34" charset="0"/>
                  <a:cs typeface="Arial" panose="020B0604020202020204" pitchFamily="34" charset="0"/>
                </a:rPr>
                <a:t>, W., &amp; </a:t>
              </a:r>
              <a:r>
                <a:rPr lang="en-IN" sz="4000" u="sng" dirty="0" err="1">
                  <a:solidFill>
                    <a:schemeClr val="accent1">
                      <a:lumMod val="75000"/>
                    </a:schemeClr>
                  </a:solidFill>
                  <a:latin typeface="Arial" panose="020B0604020202020204" pitchFamily="34" charset="0"/>
                  <a:cs typeface="Arial" panose="020B0604020202020204" pitchFamily="34" charset="0"/>
                </a:rPr>
                <a:t>Qiang</a:t>
              </a:r>
              <a:r>
                <a:rPr lang="en-IN" sz="4000" u="sng" dirty="0">
                  <a:solidFill>
                    <a:schemeClr val="accent1">
                      <a:lumMod val="75000"/>
                    </a:schemeClr>
                  </a:solidFill>
                  <a:latin typeface="Arial" panose="020B0604020202020204" pitchFamily="34" charset="0"/>
                  <a:cs typeface="Arial" panose="020B0604020202020204" pitchFamily="34" charset="0"/>
                </a:rPr>
                <a:t>, Z. (2011, January). New Model for Residual Value Prediction of the Used vehicle Based on BP Neural Network and Nonlinear Curve Fit. In Measuring Technology and </a:t>
              </a:r>
              <a:r>
                <a:rPr lang="en-IN" sz="4000" u="sng" dirty="0" err="1">
                  <a:solidFill>
                    <a:schemeClr val="accent1">
                      <a:lumMod val="75000"/>
                    </a:schemeClr>
                  </a:solidFill>
                  <a:latin typeface="Arial" panose="020B0604020202020204" pitchFamily="34" charset="0"/>
                  <a:cs typeface="Arial" panose="020B0604020202020204" pitchFamily="34" charset="0"/>
                </a:rPr>
                <a:t>Mechatronics</a:t>
              </a:r>
              <a:r>
                <a:rPr lang="en-IN" sz="4000" u="sng" dirty="0">
                  <a:solidFill>
                    <a:schemeClr val="accent1">
                      <a:lumMod val="75000"/>
                    </a:schemeClr>
                  </a:solidFill>
                  <a:latin typeface="Arial" panose="020B0604020202020204" pitchFamily="34" charset="0"/>
                  <a:cs typeface="Arial" panose="020B0604020202020204" pitchFamily="34" charset="0"/>
                </a:rPr>
                <a:t> Automation (ICMTMA), 2011 Third International Conference on (Vol. 2, pp. 682-685). IEEE.</a:t>
              </a:r>
            </a:p>
            <a:p>
              <a:pPr marL="1200150" lvl="1" indent="-742950">
                <a:buClr>
                  <a:srgbClr val="000000"/>
                </a:buClr>
                <a:buSzPts val="5400"/>
                <a:buFont typeface="+mj-lt"/>
                <a:buAutoNum type="arabicPeriod"/>
              </a:pPr>
              <a:endParaRPr lang="en-IN" sz="4000" u="sng" dirty="0">
                <a:solidFill>
                  <a:schemeClr val="accent1">
                    <a:lumMod val="75000"/>
                  </a:schemeClr>
                </a:solidFill>
                <a:latin typeface="Arial" panose="020B0604020202020204" pitchFamily="34" charset="0"/>
                <a:cs typeface="Arial" panose="020B0604020202020204" pitchFamily="34" charset="0"/>
              </a:endParaRPr>
            </a:p>
            <a:p>
              <a:pPr marL="1200150" lvl="1" indent="-742950">
                <a:buClr>
                  <a:srgbClr val="000000"/>
                </a:buClr>
                <a:buSzPts val="5400"/>
                <a:buFont typeface="+mj-lt"/>
                <a:buAutoNum type="arabicPeriod"/>
              </a:pPr>
              <a:r>
                <a:rPr lang="en-IN" sz="4000" u="sng" dirty="0">
                  <a:solidFill>
                    <a:schemeClr val="accent1">
                      <a:lumMod val="75000"/>
                    </a:schemeClr>
                  </a:solidFill>
                  <a:latin typeface="Arial" panose="020B0604020202020204" pitchFamily="34" charset="0"/>
                  <a:cs typeface="Arial" panose="020B0604020202020204" pitchFamily="34" charset="0"/>
                </a:rPr>
                <a:t>K. </a:t>
              </a:r>
              <a:r>
                <a:rPr lang="en-IN" sz="4000" u="sng" dirty="0" err="1">
                  <a:solidFill>
                    <a:schemeClr val="accent1">
                      <a:lumMod val="75000"/>
                    </a:schemeClr>
                  </a:solidFill>
                  <a:latin typeface="Arial" panose="020B0604020202020204" pitchFamily="34" charset="0"/>
                  <a:cs typeface="Arial" panose="020B0604020202020204" pitchFamily="34" charset="0"/>
                </a:rPr>
                <a:t>Samruddhi</a:t>
              </a:r>
              <a:r>
                <a:rPr lang="en-IN" sz="4000" u="sng" dirty="0">
                  <a:solidFill>
                    <a:schemeClr val="accent1">
                      <a:lumMod val="75000"/>
                    </a:schemeClr>
                  </a:solidFill>
                  <a:latin typeface="Arial" panose="020B0604020202020204" pitchFamily="34" charset="0"/>
                  <a:cs typeface="Arial" panose="020B0604020202020204" pitchFamily="34" charset="0"/>
                </a:rPr>
                <a:t> and R. Ashok Kumar, "Used vehicle Price Prediction using K-Nearest </a:t>
              </a:r>
              <a:r>
                <a:rPr lang="en-IN" sz="4000" u="sng" dirty="0" err="1">
                  <a:solidFill>
                    <a:schemeClr val="accent1">
                      <a:lumMod val="75000"/>
                    </a:schemeClr>
                  </a:solidFill>
                  <a:latin typeface="Arial" panose="020B0604020202020204" pitchFamily="34" charset="0"/>
                  <a:cs typeface="Arial" panose="020B0604020202020204" pitchFamily="34" charset="0"/>
                </a:rPr>
                <a:t>Neighbor</a:t>
              </a:r>
              <a:r>
                <a:rPr lang="en-IN" sz="4000" u="sng" dirty="0">
                  <a:solidFill>
                    <a:schemeClr val="accent1">
                      <a:lumMod val="75000"/>
                    </a:schemeClr>
                  </a:solidFill>
                  <a:latin typeface="Arial" panose="020B0604020202020204" pitchFamily="34" charset="0"/>
                  <a:cs typeface="Arial" panose="020B0604020202020204" pitchFamily="34" charset="0"/>
                </a:rPr>
                <a:t> Based Model", International Journal of Innovative Research in Applied Sciences and Engineering, vol. 4, no. 3, pp. 686-689, 2020.</a:t>
              </a:r>
              <a:endParaRPr lang="en-US" sz="4000" u="sng" dirty="0">
                <a:solidFill>
                  <a:schemeClr val="accent1">
                    <a:lumMod val="75000"/>
                  </a:schemeClr>
                </a:solidFill>
                <a:latin typeface="Arial" panose="020B0604020202020204" pitchFamily="34" charset="0"/>
                <a:cs typeface="Arial" panose="020B0604020202020204" pitchFamily="34" charset="0"/>
              </a:endParaRPr>
            </a:p>
            <a:p>
              <a:pPr lvl="1">
                <a:buClr>
                  <a:srgbClr val="000000"/>
                </a:buClr>
                <a:buSzPts val="5400"/>
              </a:pPr>
              <a:endParaRPr lang="en-IN" sz="4000" u="sng" dirty="0">
                <a:solidFill>
                  <a:schemeClr val="accent1">
                    <a:lumMod val="75000"/>
                  </a:schemeClr>
                </a:solidFill>
                <a:latin typeface="Arial" panose="020B0604020202020204" pitchFamily="34" charset="0"/>
                <a:cs typeface="Arial" panose="020B0604020202020204" pitchFamily="34" charset="0"/>
              </a:endParaRPr>
            </a:p>
            <a:p>
              <a:pPr lvl="1">
                <a:buClr>
                  <a:srgbClr val="000000"/>
                </a:buClr>
                <a:buSzPts val="5400"/>
              </a:pPr>
              <a:endParaRPr lang="en-IN" sz="4000" dirty="0"/>
            </a:p>
            <a:p>
              <a:pPr lvl="1">
                <a:buClr>
                  <a:srgbClr val="000000"/>
                </a:buClr>
                <a:buSzPts val="5400"/>
              </a:pPr>
              <a:endParaRPr lang="en-IN" sz="4000" dirty="0"/>
            </a:p>
            <a:p>
              <a:pPr lvl="1">
                <a:buClr>
                  <a:srgbClr val="000000"/>
                </a:buClr>
                <a:buSzPts val="5400"/>
              </a:pPr>
              <a:endParaRPr lang="en-IN" sz="4000" dirty="0"/>
            </a:p>
            <a:p>
              <a:pPr lvl="1">
                <a:buClr>
                  <a:srgbClr val="000000"/>
                </a:buClr>
                <a:buSzPts val="5400"/>
              </a:pPr>
              <a:endParaRPr lang="en-IN" dirty="0"/>
            </a:p>
            <a:p>
              <a:pPr marL="457200" marR="0" lvl="1" indent="0" rtl="0">
                <a:lnSpc>
                  <a:spcPct val="100000"/>
                </a:lnSpc>
                <a:spcBef>
                  <a:spcPts val="0"/>
                </a:spcBef>
                <a:spcAft>
                  <a:spcPts val="0"/>
                </a:spcAft>
                <a:buClr>
                  <a:srgbClr val="000000"/>
                </a:buClr>
                <a:buSzPts val="5400"/>
                <a:buFont typeface="Arial"/>
                <a:buNone/>
              </a:pPr>
              <a:endParaRPr sz="3200" b="0" i="0" u="none" strike="noStrike" cap="none" dirty="0">
                <a:solidFill>
                  <a:schemeClr val="lt1"/>
                </a:solidFill>
                <a:latin typeface="Calibri"/>
                <a:ea typeface="Calibri"/>
                <a:cs typeface="Calibri"/>
                <a:sym typeface="Calibri"/>
              </a:endParaRPr>
            </a:p>
            <a:p>
              <a:pPr marL="457200" marR="0" lvl="1" indent="0" rtl="0">
                <a:lnSpc>
                  <a:spcPct val="100000"/>
                </a:lnSpc>
                <a:spcBef>
                  <a:spcPts val="0"/>
                </a:spcBef>
                <a:spcAft>
                  <a:spcPts val="0"/>
                </a:spcAft>
                <a:buClr>
                  <a:srgbClr val="000000"/>
                </a:buClr>
                <a:buSzPts val="5400"/>
                <a:buFont typeface="Arial"/>
                <a:buNone/>
              </a:pPr>
              <a:endParaRPr sz="3200" b="0" i="0" u="none" strike="noStrike" cap="none" dirty="0">
                <a:solidFill>
                  <a:schemeClr val="lt1"/>
                </a:solidFill>
                <a:latin typeface="Calibri"/>
                <a:ea typeface="Calibri"/>
                <a:cs typeface="Calibri"/>
                <a:sym typeface="Calibri"/>
              </a:endParaRPr>
            </a:p>
            <a:p>
              <a:pPr marL="457200" marR="0" lvl="1" indent="0" algn="ctr" rtl="0">
                <a:lnSpc>
                  <a:spcPct val="100000"/>
                </a:lnSpc>
                <a:spcBef>
                  <a:spcPts val="0"/>
                </a:spcBef>
                <a:spcAft>
                  <a:spcPts val="0"/>
                </a:spcAft>
                <a:buClr>
                  <a:srgbClr val="000000"/>
                </a:buClr>
                <a:buSzPts val="2000"/>
                <a:buFont typeface="Arial"/>
                <a:buNone/>
              </a:pPr>
              <a:endParaRPr sz="2000" b="0" i="0" u="none" strike="noStrike" cap="none" dirty="0">
                <a:solidFill>
                  <a:schemeClr val="lt1"/>
                </a:solidFill>
                <a:latin typeface="Calibri"/>
                <a:ea typeface="Calibri"/>
                <a:cs typeface="Calibri"/>
                <a:sym typeface="Calibri"/>
              </a:endParaRPr>
            </a:p>
          </p:txBody>
        </p:sp>
        <p:sp>
          <p:nvSpPr>
            <p:cNvPr id="5" name="Google Shape;253;p11">
              <a:extLst>
                <a:ext uri="{FF2B5EF4-FFF2-40B4-BE49-F238E27FC236}">
                  <a16:creationId xmlns:a16="http://schemas.microsoft.com/office/drawing/2014/main" id="{8C23AB37-9DB8-4E3C-9839-2E49D2843332}"/>
                </a:ext>
              </a:extLst>
            </p:cNvPr>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13" name="Google Shape;297;p15">
            <a:extLst>
              <a:ext uri="{FF2B5EF4-FFF2-40B4-BE49-F238E27FC236}">
                <a16:creationId xmlns:a16="http://schemas.microsoft.com/office/drawing/2014/main" id="{6778D343-F038-4C08-972F-97A593E9B25E}"/>
              </a:ext>
            </a:extLst>
          </p:cNvPr>
          <p:cNvGrpSpPr/>
          <p:nvPr/>
        </p:nvGrpSpPr>
        <p:grpSpPr>
          <a:xfrm>
            <a:off x="0" y="9568581"/>
            <a:ext cx="19010312" cy="1124819"/>
            <a:chOff x="0" y="9568581"/>
            <a:chExt cx="19010312" cy="1124819"/>
          </a:xfrm>
        </p:grpSpPr>
        <p:grpSp>
          <p:nvGrpSpPr>
            <p:cNvPr id="14" name="Google Shape;298;p15">
              <a:extLst>
                <a:ext uri="{FF2B5EF4-FFF2-40B4-BE49-F238E27FC236}">
                  <a16:creationId xmlns:a16="http://schemas.microsoft.com/office/drawing/2014/main" id="{B457CB3E-E494-4B25-911E-C9FFFCED9B03}"/>
                </a:ext>
              </a:extLst>
            </p:cNvPr>
            <p:cNvGrpSpPr/>
            <p:nvPr/>
          </p:nvGrpSpPr>
          <p:grpSpPr>
            <a:xfrm>
              <a:off x="0" y="9568581"/>
              <a:ext cx="19010312" cy="1124819"/>
              <a:chOff x="-324643" y="2222500"/>
              <a:chExt cx="22261684" cy="1317199"/>
            </a:xfrm>
          </p:grpSpPr>
          <p:sp>
            <p:nvSpPr>
              <p:cNvPr id="16" name="Google Shape;299;p15">
                <a:extLst>
                  <a:ext uri="{FF2B5EF4-FFF2-40B4-BE49-F238E27FC236}">
                    <a16:creationId xmlns:a16="http://schemas.microsoft.com/office/drawing/2014/main" id="{F44C9FE8-E9D1-48F6-837F-34F289945489}"/>
                  </a:ext>
                </a:extLst>
              </p:cNvPr>
              <p:cNvSpPr/>
              <p:nvPr/>
            </p:nvSpPr>
            <p:spPr>
              <a:xfrm>
                <a:off x="-324643" y="2237372"/>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17" name="Google Shape;300;p15">
                <a:extLst>
                  <a:ext uri="{FF2B5EF4-FFF2-40B4-BE49-F238E27FC236}">
                    <a16:creationId xmlns:a16="http://schemas.microsoft.com/office/drawing/2014/main" id="{85596EA3-9D54-4B27-A6D0-1D2153576D55}"/>
                  </a:ext>
                </a:extLst>
              </p:cNvPr>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5" name="Google Shape;301;p15">
              <a:extLst>
                <a:ext uri="{FF2B5EF4-FFF2-40B4-BE49-F238E27FC236}">
                  <a16:creationId xmlns:a16="http://schemas.microsoft.com/office/drawing/2014/main" id="{CA86F62C-7BB3-420E-A72F-670B5ADAA1C0}"/>
                </a:ext>
              </a:extLst>
            </p:cNvPr>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18" name="Google Shape;297;p15">
            <a:extLst>
              <a:ext uri="{FF2B5EF4-FFF2-40B4-BE49-F238E27FC236}">
                <a16:creationId xmlns:a16="http://schemas.microsoft.com/office/drawing/2014/main" id="{70EFAD30-9D96-41F5-8DB0-E61BA251BFD3}"/>
              </a:ext>
            </a:extLst>
          </p:cNvPr>
          <p:cNvGrpSpPr/>
          <p:nvPr/>
        </p:nvGrpSpPr>
        <p:grpSpPr>
          <a:xfrm>
            <a:off x="15067756" y="9568581"/>
            <a:ext cx="3942556" cy="1112119"/>
            <a:chOff x="15067756" y="9568581"/>
            <a:chExt cx="3942556" cy="1112119"/>
          </a:xfrm>
        </p:grpSpPr>
        <p:sp>
          <p:nvSpPr>
            <p:cNvPr id="22" name="Google Shape;300;p15">
              <a:extLst>
                <a:ext uri="{FF2B5EF4-FFF2-40B4-BE49-F238E27FC236}">
                  <a16:creationId xmlns:a16="http://schemas.microsoft.com/office/drawing/2014/main" id="{CD7A882A-6996-4D9D-B194-2FF5D12729B5}"/>
                </a:ext>
              </a:extLst>
            </p:cNvPr>
            <p:cNvSpPr/>
            <p:nvPr/>
          </p:nvSpPr>
          <p:spPr>
            <a:xfrm>
              <a:off x="17887156" y="9568581"/>
              <a:ext cx="1123156"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algn="ctr">
                <a:buClr>
                  <a:srgbClr val="000000"/>
                </a:buClr>
                <a:buSzPts val="1800"/>
              </a:pPr>
              <a:r>
                <a:rPr lang="en-US" sz="4000" dirty="0">
                  <a:solidFill>
                    <a:schemeClr val="bg1"/>
                  </a:solidFill>
                  <a:latin typeface="Calibri"/>
                  <a:ea typeface="Calibri"/>
                  <a:cs typeface="Calibri"/>
                  <a:sym typeface="Calibri"/>
                </a:rPr>
                <a:t>17</a:t>
              </a:r>
              <a:endParaRPr lang="en-US" sz="4000" b="0" i="0" u="none" strike="noStrike" cap="none" dirty="0">
                <a:solidFill>
                  <a:schemeClr val="bg1"/>
                </a:solidFill>
                <a:latin typeface="Calibri"/>
                <a:ea typeface="Calibri"/>
                <a:cs typeface="Calibri"/>
                <a:sym typeface="Calibri"/>
              </a:endParaRPr>
            </a:p>
          </p:txBody>
        </p:sp>
        <p:sp>
          <p:nvSpPr>
            <p:cNvPr id="20" name="Google Shape;301;p15">
              <a:extLst>
                <a:ext uri="{FF2B5EF4-FFF2-40B4-BE49-F238E27FC236}">
                  <a16:creationId xmlns:a16="http://schemas.microsoft.com/office/drawing/2014/main" id="{445F3A7B-3137-4D9F-B56C-8CFB12F433DA}"/>
                </a:ext>
              </a:extLst>
            </p:cNvPr>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3" name="Google Shape;158;p4"/>
          <p:cNvSpPr txBox="1"/>
          <p:nvPr/>
        </p:nvSpPr>
        <p:spPr>
          <a:xfrm>
            <a:off x="1112856" y="9756310"/>
            <a:ext cx="11277600" cy="707846"/>
          </a:xfrm>
          <a:prstGeom prst="rect">
            <a:avLst/>
          </a:prstGeom>
          <a:noFill/>
          <a:ln>
            <a:noFill/>
          </a:ln>
        </p:spPr>
        <p:txBody>
          <a:bodyPr spcFirstLastPara="1" wrap="square" lIns="91425" tIns="45700" rIns="91425" bIns="45700" anchor="t" anchorCtr="0">
            <a:spAutoFit/>
          </a:bodyPr>
          <a:lstStyle/>
          <a:p>
            <a:pPr lvl="0" algn="ctr">
              <a:buClr>
                <a:srgbClr val="000000"/>
              </a:buClr>
              <a:buSzPts val="3200"/>
            </a:pPr>
            <a:r>
              <a:rPr lang="en-US" sz="4000" dirty="0">
                <a:solidFill>
                  <a:srgbClr val="FF8200"/>
                </a:solidFill>
                <a:latin typeface="Times New Roman"/>
                <a:ea typeface="Times New Roman"/>
                <a:cs typeface="Times New Roman"/>
                <a:sym typeface="Times New Roman"/>
              </a:rPr>
              <a:t> </a:t>
            </a:r>
            <a:r>
              <a:rPr lang="en-US" sz="4000" b="1" dirty="0">
                <a:solidFill>
                  <a:srgbClr val="FF8200"/>
                </a:solidFill>
                <a:latin typeface="Times New Roman"/>
                <a:ea typeface="Times New Roman"/>
                <a:cs typeface="Times New Roman"/>
                <a:sym typeface="Times New Roman"/>
              </a:rPr>
              <a:t>Used Vehicle Price Prediction System</a:t>
            </a:r>
          </a:p>
        </p:txBody>
      </p:sp>
    </p:spTree>
    <p:extLst>
      <p:ext uri="{BB962C8B-B14F-4D97-AF65-F5344CB8AC3E}">
        <p14:creationId xmlns:p14="http://schemas.microsoft.com/office/powerpoint/2010/main" val="304966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74B23-A0D7-8EC2-8ADD-3C1F41E6067E}"/>
              </a:ext>
            </a:extLst>
          </p:cNvPr>
          <p:cNvSpPr>
            <a:spLocks noGrp="1"/>
          </p:cNvSpPr>
          <p:nvPr>
            <p:ph type="title"/>
          </p:nvPr>
        </p:nvSpPr>
        <p:spPr>
          <a:xfrm>
            <a:off x="1" y="3525886"/>
            <a:ext cx="19010312" cy="2066896"/>
          </a:xfrm>
        </p:spPr>
        <p:txBody>
          <a:bodyPr/>
          <a:lstStyle/>
          <a:p>
            <a:pPr algn="ctr"/>
            <a:r>
              <a:rPr lang="en-US" dirty="0"/>
              <a:t>THANK YOU!</a:t>
            </a:r>
          </a:p>
        </p:txBody>
      </p:sp>
      <p:sp>
        <p:nvSpPr>
          <p:cNvPr id="3" name="Slide Number Placeholder 2">
            <a:extLst>
              <a:ext uri="{FF2B5EF4-FFF2-40B4-BE49-F238E27FC236}">
                <a16:creationId xmlns:a16="http://schemas.microsoft.com/office/drawing/2014/main" id="{E89B0E89-E367-6D0C-7E84-8E769EF6BA2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19</a:t>
            </a:fld>
            <a:endParaRPr lang="en-US"/>
          </a:p>
        </p:txBody>
      </p:sp>
    </p:spTree>
    <p:extLst>
      <p:ext uri="{BB962C8B-B14F-4D97-AF65-F5344CB8AC3E}">
        <p14:creationId xmlns:p14="http://schemas.microsoft.com/office/powerpoint/2010/main" val="2757928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3200"/>
              <a:buNone/>
            </a:pPr>
            <a:fld id="{00000000-1234-1234-1234-123412341234}" type="slidenum">
              <a:rPr lang="en-US" sz="3200">
                <a:solidFill>
                  <a:schemeClr val="lt1"/>
                </a:solidFill>
              </a:rPr>
              <a:pPr marL="0" lvl="0" indent="0" algn="r" rtl="0">
                <a:lnSpc>
                  <a:spcPct val="100000"/>
                </a:lnSpc>
                <a:spcBef>
                  <a:spcPts val="0"/>
                </a:spcBef>
                <a:spcAft>
                  <a:spcPts val="0"/>
                </a:spcAft>
                <a:buSzPts val="3200"/>
                <a:buNone/>
              </a:pPr>
              <a:t>2</a:t>
            </a:fld>
            <a:endParaRPr sz="3200">
              <a:solidFill>
                <a:schemeClr val="lt1"/>
              </a:solidFill>
            </a:endParaRPr>
          </a:p>
        </p:txBody>
      </p:sp>
      <p:grpSp>
        <p:nvGrpSpPr>
          <p:cNvPr id="119" name="Google Shape;119;p2"/>
          <p:cNvGrpSpPr/>
          <p:nvPr/>
        </p:nvGrpSpPr>
        <p:grpSpPr>
          <a:xfrm>
            <a:off x="-2" y="9568581"/>
            <a:ext cx="19010314" cy="1112119"/>
            <a:chOff x="-2" y="9568581"/>
            <a:chExt cx="19010314" cy="1112119"/>
          </a:xfrm>
        </p:grpSpPr>
        <p:grpSp>
          <p:nvGrpSpPr>
            <p:cNvPr id="120" name="Google Shape;120;p2"/>
            <p:cNvGrpSpPr/>
            <p:nvPr/>
          </p:nvGrpSpPr>
          <p:grpSpPr>
            <a:xfrm>
              <a:off x="-2" y="9568581"/>
              <a:ext cx="19010314" cy="1112119"/>
              <a:chOff x="-324645" y="2222500"/>
              <a:chExt cx="22261686" cy="1302327"/>
            </a:xfrm>
          </p:grpSpPr>
          <p:sp>
            <p:nvSpPr>
              <p:cNvPr id="121" name="Google Shape;121;p2"/>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2" name="Google Shape;122;p2"/>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23" name="Google Shape;123;p2"/>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25" name="Google Shape;125;p2"/>
          <p:cNvSpPr txBox="1"/>
          <p:nvPr/>
        </p:nvSpPr>
        <p:spPr>
          <a:xfrm>
            <a:off x="15486923" y="9928984"/>
            <a:ext cx="2242421" cy="523180"/>
          </a:xfrm>
          <a:prstGeom prst="rect">
            <a:avLst/>
          </a:prstGeom>
          <a:noFill/>
          <a:ln>
            <a:noFill/>
          </a:ln>
        </p:spPr>
        <p:txBody>
          <a:bodyPr spcFirstLastPara="1" wrap="square" lIns="91425" tIns="45700" rIns="91425" bIns="45700" anchor="t" anchorCtr="0">
            <a:spAutoFit/>
          </a:bodyPr>
          <a:lstStyle/>
          <a:p>
            <a:pPr>
              <a:buSzPts val="2800"/>
            </a:pPr>
            <a:r>
              <a:rPr lang="en-US" sz="2800" dirty="0">
                <a:solidFill>
                  <a:schemeClr val="dk1"/>
                </a:solidFill>
                <a:latin typeface="Times New Roman"/>
                <a:ea typeface="Times New Roman"/>
                <a:cs typeface="Times New Roman"/>
                <a:sym typeface="Times New Roman"/>
              </a:rPr>
              <a:t>2022-23</a:t>
            </a:r>
            <a:endParaRPr lang="en-US" sz="2800" b="0" i="0" u="none" strike="noStrike" cap="none" dirty="0">
              <a:solidFill>
                <a:schemeClr val="dk1"/>
              </a:solidFill>
              <a:latin typeface="Calibri"/>
              <a:ea typeface="Calibri"/>
              <a:cs typeface="Calibri"/>
              <a:sym typeface="Calibri"/>
            </a:endParaRPr>
          </a:p>
        </p:txBody>
      </p:sp>
      <p:sp>
        <p:nvSpPr>
          <p:cNvPr id="126" name="Google Shape;126;p2"/>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3200"/>
              <a:buFont typeface="Arial"/>
              <a:buNone/>
            </a:pPr>
            <a:fld id="{00000000-1234-1234-1234-123412341234}" type="slidenum">
              <a:rPr lang="en-US" sz="3200" b="0"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rgbClr val="000000"/>
                </a:buClr>
                <a:buSzPts val="3200"/>
                <a:buFont typeface="Arial"/>
                <a:buNone/>
              </a:pPr>
              <a:t>2</a:t>
            </a:fld>
            <a:endParaRPr sz="1870" b="0" i="0" u="none" strike="noStrike" cap="none">
              <a:solidFill>
                <a:schemeClr val="lt1"/>
              </a:solidFill>
              <a:latin typeface="Calibri"/>
              <a:ea typeface="Calibri"/>
              <a:cs typeface="Calibri"/>
              <a:sym typeface="Calibri"/>
            </a:endParaRPr>
          </a:p>
        </p:txBody>
      </p:sp>
      <p:grpSp>
        <p:nvGrpSpPr>
          <p:cNvPr id="127" name="Google Shape;127;p2"/>
          <p:cNvGrpSpPr/>
          <p:nvPr/>
        </p:nvGrpSpPr>
        <p:grpSpPr>
          <a:xfrm>
            <a:off x="-26281" y="774700"/>
            <a:ext cx="15071695" cy="827992"/>
            <a:chOff x="-16184" y="8640158"/>
            <a:chExt cx="4045716" cy="439420"/>
          </a:xfrm>
        </p:grpSpPr>
        <p:sp>
          <p:nvSpPr>
            <p:cNvPr id="128" name="Google Shape;128;p2"/>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457200" marR="0" lvl="1"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lt1"/>
                  </a:solidFill>
                  <a:latin typeface="Calibri"/>
                  <a:ea typeface="Calibri"/>
                  <a:cs typeface="Calibri"/>
                  <a:sym typeface="Calibri"/>
                </a:rPr>
                <a:t>Content</a:t>
              </a:r>
              <a:endParaRPr sz="2000" b="0" i="0" u="none" strike="noStrike" cap="none">
                <a:solidFill>
                  <a:schemeClr val="lt1"/>
                </a:solidFill>
                <a:latin typeface="Calibri"/>
                <a:ea typeface="Calibri"/>
                <a:cs typeface="Calibri"/>
                <a:sym typeface="Calibri"/>
              </a:endParaRPr>
            </a:p>
          </p:txBody>
        </p:sp>
        <p:sp>
          <p:nvSpPr>
            <p:cNvPr id="129" name="Google Shape;129;p2"/>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30" name="Google Shape;130;p2"/>
          <p:cNvSpPr txBox="1"/>
          <p:nvPr/>
        </p:nvSpPr>
        <p:spPr>
          <a:xfrm>
            <a:off x="801149" y="1830782"/>
            <a:ext cx="11125200" cy="7509708"/>
          </a:xfrm>
          <a:prstGeom prst="rect">
            <a:avLst/>
          </a:prstGeom>
          <a:noFill/>
          <a:ln>
            <a:noFill/>
          </a:ln>
        </p:spPr>
        <p:txBody>
          <a:bodyPr spcFirstLastPara="1" wrap="square" lIns="91425" tIns="45700" rIns="91425" bIns="45700" anchor="t" anchorCtr="0">
            <a:spAutoFit/>
          </a:bodyPr>
          <a:lstStyle/>
          <a:p>
            <a:pPr marL="571500" marR="0" lvl="0" indent="-571500" algn="l" rtl="0">
              <a:lnSpc>
                <a:spcPct val="100000"/>
              </a:lnSpc>
              <a:spcBef>
                <a:spcPts val="0"/>
              </a:spcBef>
              <a:spcAft>
                <a:spcPts val="0"/>
              </a:spcAft>
              <a:buClr>
                <a:schemeClr val="dk1"/>
              </a:buClr>
              <a:buSzPts val="3600"/>
              <a:buFont typeface="Noto Sans Symbols"/>
              <a:buChar char="✔"/>
            </a:pPr>
            <a:endParaRPr sz="1400" b="0" i="0" u="none" strike="noStrike" cap="none" dirty="0">
              <a:solidFill>
                <a:srgbClr val="000000"/>
              </a:solidFill>
              <a:latin typeface="Arial"/>
              <a:ea typeface="Arial"/>
              <a:cs typeface="Arial"/>
              <a:sym typeface="Arial"/>
            </a:endParaRPr>
          </a:p>
          <a:p>
            <a:pPr marL="571500" indent="-571500">
              <a:buClr>
                <a:schemeClr val="dk1"/>
              </a:buClr>
              <a:buSzPts val="3600"/>
              <a:buFont typeface="Noto Sans Symbols"/>
              <a:buChar char="✔"/>
            </a:pPr>
            <a:r>
              <a:rPr lang="en-IN" sz="3600" b="0" i="0" u="none" strike="noStrike" cap="none" dirty="0">
                <a:solidFill>
                  <a:schemeClr val="dk1"/>
                </a:solidFill>
                <a:latin typeface="Calibri"/>
                <a:ea typeface="Calibri"/>
                <a:cs typeface="Calibri"/>
                <a:sym typeface="Calibri"/>
              </a:rPr>
              <a:t> </a:t>
            </a:r>
            <a:r>
              <a:rPr lang="en-US" sz="3600" b="0" i="0" u="none" strike="noStrike" cap="none" dirty="0">
                <a:solidFill>
                  <a:schemeClr val="dk1"/>
                </a:solidFill>
                <a:latin typeface="Calibri"/>
                <a:ea typeface="Calibri"/>
                <a:cs typeface="Calibri"/>
                <a:sym typeface="Calibri"/>
              </a:rPr>
              <a:t>Introduction</a:t>
            </a:r>
          </a:p>
          <a:p>
            <a:pPr marL="571500" indent="-571500">
              <a:buClr>
                <a:schemeClr val="dk1"/>
              </a:buClr>
              <a:buSzPts val="3600"/>
              <a:buFont typeface="Noto Sans Symbols"/>
              <a:buChar char="✔"/>
            </a:pPr>
            <a:r>
              <a:rPr lang="en-US" sz="3600" dirty="0">
                <a:solidFill>
                  <a:schemeClr val="dk1"/>
                </a:solidFill>
                <a:latin typeface="Calibri"/>
                <a:ea typeface="Arial"/>
                <a:cs typeface="Calibri"/>
                <a:sym typeface="Calibri"/>
              </a:rPr>
              <a:t>Existing System</a:t>
            </a:r>
          </a:p>
          <a:p>
            <a:pPr marL="571500" indent="-571500">
              <a:buClr>
                <a:schemeClr val="dk1"/>
              </a:buClr>
              <a:buSzPts val="3600"/>
              <a:buFont typeface="Noto Sans Symbols"/>
              <a:buChar char="✔"/>
            </a:pPr>
            <a:r>
              <a:rPr lang="en-US" sz="3600" dirty="0">
                <a:solidFill>
                  <a:schemeClr val="dk1"/>
                </a:solidFill>
                <a:latin typeface="Calibri"/>
                <a:ea typeface="Arial"/>
                <a:cs typeface="Calibri"/>
                <a:sym typeface="Calibri"/>
              </a:rPr>
              <a:t>Problem Statement</a:t>
            </a:r>
          </a:p>
          <a:p>
            <a:pPr marL="571500" marR="0" lvl="0" indent="-571500" algn="l" rtl="0">
              <a:lnSpc>
                <a:spcPct val="100000"/>
              </a:lnSpc>
              <a:spcBef>
                <a:spcPts val="0"/>
              </a:spcBef>
              <a:spcAft>
                <a:spcPts val="0"/>
              </a:spcAft>
              <a:buClr>
                <a:schemeClr val="dk1"/>
              </a:buClr>
              <a:buSzPts val="3600"/>
              <a:buFont typeface="Noto Sans Symbols"/>
              <a:buChar char="✔"/>
            </a:pPr>
            <a:r>
              <a:rPr lang="en-US" sz="3600" dirty="0">
                <a:solidFill>
                  <a:schemeClr val="dk1"/>
                </a:solidFill>
                <a:latin typeface="Calibri"/>
                <a:ea typeface="Arial"/>
                <a:cs typeface="Calibri"/>
                <a:sym typeface="Calibri"/>
              </a:rPr>
              <a:t>Objective</a:t>
            </a:r>
            <a:endParaRPr sz="1400" b="0" i="0" u="none" strike="noStrike" cap="none" dirty="0">
              <a:solidFill>
                <a:srgbClr val="000000"/>
              </a:solidFill>
              <a:latin typeface="Arial"/>
              <a:ea typeface="Arial"/>
              <a:cs typeface="Arial"/>
              <a:sym typeface="Arial"/>
            </a:endParaRPr>
          </a:p>
          <a:p>
            <a:pPr marL="571500" marR="0" lvl="0" indent="-571500" algn="l" rtl="0">
              <a:lnSpc>
                <a:spcPct val="100000"/>
              </a:lnSpc>
              <a:spcBef>
                <a:spcPts val="0"/>
              </a:spcBef>
              <a:spcAft>
                <a:spcPts val="0"/>
              </a:spcAft>
              <a:buClr>
                <a:schemeClr val="dk1"/>
              </a:buClr>
              <a:buSzPts val="3600"/>
              <a:buFont typeface="Noto Sans Symbols"/>
              <a:buChar char="✔"/>
            </a:pPr>
            <a:r>
              <a:rPr lang="en-IN" sz="3600" b="0" i="0" u="none" strike="noStrike" cap="none" dirty="0">
                <a:solidFill>
                  <a:schemeClr val="dk1"/>
                </a:solidFill>
                <a:latin typeface="Calibri"/>
                <a:ea typeface="Arial"/>
                <a:cs typeface="Calibri"/>
                <a:sym typeface="Calibri"/>
              </a:rPr>
              <a:t>Functional Requirements</a:t>
            </a:r>
            <a:endParaRPr sz="1400" b="0" i="0" u="none" strike="noStrike" cap="none" dirty="0">
              <a:solidFill>
                <a:srgbClr val="000000"/>
              </a:solidFill>
              <a:latin typeface="Arial"/>
              <a:ea typeface="Arial"/>
              <a:cs typeface="Arial"/>
              <a:sym typeface="Arial"/>
            </a:endParaRPr>
          </a:p>
          <a:p>
            <a:pPr marL="571500" marR="0" lvl="0" indent="-571500" algn="l" rtl="0">
              <a:lnSpc>
                <a:spcPct val="100000"/>
              </a:lnSpc>
              <a:spcBef>
                <a:spcPts val="0"/>
              </a:spcBef>
              <a:spcAft>
                <a:spcPts val="0"/>
              </a:spcAft>
              <a:buClr>
                <a:schemeClr val="dk1"/>
              </a:buClr>
              <a:buSzPts val="3600"/>
              <a:buFont typeface="Noto Sans Symbols"/>
              <a:buChar char="✔"/>
            </a:pPr>
            <a:r>
              <a:rPr lang="en-IN" sz="3600" b="0" i="0" u="none" strike="noStrike" cap="none" dirty="0">
                <a:solidFill>
                  <a:schemeClr val="dk1"/>
                </a:solidFill>
                <a:latin typeface="Calibri"/>
                <a:ea typeface="Arial"/>
                <a:cs typeface="Calibri"/>
                <a:sym typeface="Calibri"/>
              </a:rPr>
              <a:t>Non Functional Requirements</a:t>
            </a:r>
            <a:endParaRPr sz="1400" b="0" i="0" u="none" strike="noStrike" cap="none" dirty="0">
              <a:solidFill>
                <a:srgbClr val="000000"/>
              </a:solidFill>
              <a:latin typeface="Arial"/>
              <a:ea typeface="Arial"/>
              <a:cs typeface="Arial"/>
              <a:sym typeface="Arial"/>
            </a:endParaRPr>
          </a:p>
          <a:p>
            <a:pPr marL="571500" marR="0" lvl="0" indent="-571500" algn="l" rtl="0">
              <a:lnSpc>
                <a:spcPct val="100000"/>
              </a:lnSpc>
              <a:spcBef>
                <a:spcPts val="0"/>
              </a:spcBef>
              <a:spcAft>
                <a:spcPts val="0"/>
              </a:spcAft>
              <a:buClr>
                <a:schemeClr val="dk1"/>
              </a:buClr>
              <a:buSzPts val="3600"/>
              <a:buFont typeface="Noto Sans Symbols"/>
              <a:buChar char="✔"/>
            </a:pPr>
            <a:r>
              <a:rPr lang="en-US" sz="3600" dirty="0">
                <a:solidFill>
                  <a:schemeClr val="dk1"/>
                </a:solidFill>
                <a:latin typeface="Calibri"/>
                <a:ea typeface="Calibri"/>
                <a:cs typeface="Calibri"/>
                <a:sym typeface="Calibri"/>
              </a:rPr>
              <a:t>Proposed System </a:t>
            </a:r>
          </a:p>
          <a:p>
            <a:pPr marL="571500" marR="0" lvl="0" indent="-571500" algn="l" rtl="0">
              <a:lnSpc>
                <a:spcPct val="100000"/>
              </a:lnSpc>
              <a:spcBef>
                <a:spcPts val="0"/>
              </a:spcBef>
              <a:spcAft>
                <a:spcPts val="0"/>
              </a:spcAft>
              <a:buClr>
                <a:schemeClr val="dk1"/>
              </a:buClr>
              <a:buSzPts val="3600"/>
              <a:buFont typeface="Noto Sans Symbols"/>
              <a:buChar char="✔"/>
            </a:pPr>
            <a:r>
              <a:rPr lang="en-US" sz="3600" dirty="0">
                <a:solidFill>
                  <a:schemeClr val="dk1"/>
                </a:solidFill>
                <a:latin typeface="Calibri"/>
                <a:ea typeface="Calibri"/>
                <a:cs typeface="Calibri"/>
                <a:sym typeface="Calibri"/>
              </a:rPr>
              <a:t>Module</a:t>
            </a:r>
          </a:p>
          <a:p>
            <a:pPr marL="571500" marR="0" lvl="0" indent="-571500" algn="l" rtl="0">
              <a:lnSpc>
                <a:spcPct val="100000"/>
              </a:lnSpc>
              <a:spcBef>
                <a:spcPts val="0"/>
              </a:spcBef>
              <a:spcAft>
                <a:spcPts val="0"/>
              </a:spcAft>
              <a:buClr>
                <a:schemeClr val="dk1"/>
              </a:buClr>
              <a:buSzPts val="3600"/>
              <a:buFont typeface="Noto Sans Symbols"/>
              <a:buChar char="✔"/>
            </a:pPr>
            <a:r>
              <a:rPr lang="en-US" sz="3600" dirty="0">
                <a:solidFill>
                  <a:schemeClr val="dk1"/>
                </a:solidFill>
                <a:latin typeface="Calibri"/>
                <a:ea typeface="Calibri"/>
                <a:cs typeface="Calibri"/>
                <a:sym typeface="Calibri"/>
              </a:rPr>
              <a:t>Design</a:t>
            </a:r>
          </a:p>
          <a:p>
            <a:pPr marL="571500" marR="0" lvl="0" indent="-571500" algn="l" rtl="0">
              <a:lnSpc>
                <a:spcPct val="100000"/>
              </a:lnSpc>
              <a:spcBef>
                <a:spcPts val="0"/>
              </a:spcBef>
              <a:spcAft>
                <a:spcPts val="0"/>
              </a:spcAft>
              <a:buClr>
                <a:schemeClr val="dk1"/>
              </a:buClr>
              <a:buSzPts val="3600"/>
              <a:buFont typeface="Noto Sans Symbols"/>
              <a:buChar char="✔"/>
            </a:pPr>
            <a:r>
              <a:rPr lang="en-US" sz="3600" dirty="0">
                <a:solidFill>
                  <a:schemeClr val="dk1"/>
                </a:solidFill>
                <a:latin typeface="Calibri"/>
                <a:ea typeface="Calibri"/>
                <a:cs typeface="Calibri"/>
                <a:sym typeface="Calibri"/>
              </a:rPr>
              <a:t>Use Case Diagram</a:t>
            </a:r>
          </a:p>
          <a:p>
            <a:pPr marL="571500" marR="0" lvl="0" indent="-571500" algn="l" rtl="0">
              <a:lnSpc>
                <a:spcPct val="100000"/>
              </a:lnSpc>
              <a:spcBef>
                <a:spcPts val="0"/>
              </a:spcBef>
              <a:spcAft>
                <a:spcPts val="0"/>
              </a:spcAft>
              <a:buClr>
                <a:schemeClr val="dk1"/>
              </a:buClr>
              <a:buSzPts val="3600"/>
              <a:buFont typeface="Noto Sans Symbols"/>
              <a:buChar char="✔"/>
            </a:pPr>
            <a:r>
              <a:rPr lang="en-US" sz="3600" b="0" i="0" u="none" strike="noStrike" cap="none" dirty="0">
                <a:solidFill>
                  <a:schemeClr val="dk1"/>
                </a:solidFill>
                <a:latin typeface="Calibri"/>
                <a:ea typeface="Calibri"/>
                <a:cs typeface="Calibri"/>
                <a:sym typeface="Calibri"/>
              </a:rPr>
              <a:t>Hardware and software requirements</a:t>
            </a:r>
            <a:endParaRPr lang="en-US" sz="3600" dirty="0">
              <a:solidFill>
                <a:schemeClr val="dk1"/>
              </a:solidFill>
              <a:latin typeface="Calibri"/>
              <a:ea typeface="Calibri"/>
              <a:cs typeface="Calibri"/>
              <a:sym typeface="Calibri"/>
            </a:endParaRPr>
          </a:p>
          <a:p>
            <a:pPr marL="571500" indent="-571500">
              <a:buClr>
                <a:schemeClr val="dk1"/>
              </a:buClr>
              <a:buSzPts val="3600"/>
              <a:buFont typeface="Noto Sans Symbols"/>
              <a:buChar char="✔"/>
            </a:pPr>
            <a:r>
              <a:rPr lang="en-US" sz="3600" dirty="0">
                <a:solidFill>
                  <a:schemeClr val="dk1"/>
                </a:solidFill>
                <a:latin typeface="Calibri"/>
                <a:ea typeface="Calibri"/>
                <a:cs typeface="Calibri"/>
                <a:sym typeface="Calibri"/>
              </a:rPr>
              <a:t>Conclusion</a:t>
            </a:r>
            <a:endParaRPr lang="en-IN" sz="1400" b="0" i="0" u="none" strike="noStrike" cap="none" dirty="0">
              <a:solidFill>
                <a:srgbClr val="000000"/>
              </a:solidFill>
              <a:latin typeface="Arial"/>
              <a:ea typeface="Arial"/>
              <a:cs typeface="Arial"/>
              <a:sym typeface="Arial"/>
            </a:endParaRPr>
          </a:p>
          <a:p>
            <a:pPr marL="571500" marR="0" lvl="0" indent="-571500" algn="l" rtl="0">
              <a:lnSpc>
                <a:spcPct val="100000"/>
              </a:lnSpc>
              <a:spcBef>
                <a:spcPts val="0"/>
              </a:spcBef>
              <a:spcAft>
                <a:spcPts val="0"/>
              </a:spcAft>
              <a:buClr>
                <a:schemeClr val="dk1"/>
              </a:buClr>
              <a:buSzPts val="3600"/>
              <a:buFont typeface="Noto Sans Symbols"/>
              <a:buChar char="✔"/>
            </a:pPr>
            <a:r>
              <a:rPr lang="en-US" sz="3600" dirty="0">
                <a:solidFill>
                  <a:schemeClr val="dk1"/>
                </a:solidFill>
                <a:latin typeface="Calibri"/>
                <a:ea typeface="Calibri"/>
                <a:cs typeface="Calibri"/>
                <a:sym typeface="Calibri"/>
              </a:rPr>
              <a:t>Reference</a:t>
            </a:r>
          </a:p>
        </p:txBody>
      </p:sp>
    </p:spTree>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3200"/>
              <a:buNone/>
            </a:pPr>
            <a:fld id="{00000000-1234-1234-1234-123412341234}" type="slidenum">
              <a:rPr lang="en-US" sz="3200">
                <a:solidFill>
                  <a:schemeClr val="lt1"/>
                </a:solidFill>
              </a:rPr>
              <a:pPr marL="0" lvl="0" indent="0" algn="r" rtl="0">
                <a:lnSpc>
                  <a:spcPct val="100000"/>
                </a:lnSpc>
                <a:spcBef>
                  <a:spcPts val="0"/>
                </a:spcBef>
                <a:spcAft>
                  <a:spcPts val="0"/>
                </a:spcAft>
                <a:buSzPts val="3200"/>
                <a:buNone/>
              </a:pPr>
              <a:t>3</a:t>
            </a:fld>
            <a:endParaRPr sz="3200">
              <a:solidFill>
                <a:schemeClr val="lt1"/>
              </a:solidFill>
            </a:endParaRPr>
          </a:p>
        </p:txBody>
      </p:sp>
      <p:grpSp>
        <p:nvGrpSpPr>
          <p:cNvPr id="119" name="Google Shape;119;p2"/>
          <p:cNvGrpSpPr/>
          <p:nvPr/>
        </p:nvGrpSpPr>
        <p:grpSpPr>
          <a:xfrm>
            <a:off x="-2" y="9568581"/>
            <a:ext cx="19010314" cy="1112119"/>
            <a:chOff x="-2" y="9568581"/>
            <a:chExt cx="19010314" cy="1112119"/>
          </a:xfrm>
        </p:grpSpPr>
        <p:grpSp>
          <p:nvGrpSpPr>
            <p:cNvPr id="120" name="Google Shape;120;p2"/>
            <p:cNvGrpSpPr/>
            <p:nvPr/>
          </p:nvGrpSpPr>
          <p:grpSpPr>
            <a:xfrm>
              <a:off x="-2" y="9568581"/>
              <a:ext cx="19010314" cy="1112119"/>
              <a:chOff x="-324645" y="2222500"/>
              <a:chExt cx="22261686" cy="1302327"/>
            </a:xfrm>
          </p:grpSpPr>
          <p:sp>
            <p:nvSpPr>
              <p:cNvPr id="121" name="Google Shape;121;p2"/>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2" name="Google Shape;122;p2"/>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23" name="Google Shape;123;p2"/>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25" name="Google Shape;125;p2"/>
          <p:cNvSpPr txBox="1"/>
          <p:nvPr/>
        </p:nvSpPr>
        <p:spPr>
          <a:xfrm>
            <a:off x="15486923" y="9928984"/>
            <a:ext cx="2242421" cy="523180"/>
          </a:xfrm>
          <a:prstGeom prst="rect">
            <a:avLst/>
          </a:prstGeom>
          <a:noFill/>
          <a:ln>
            <a:noFill/>
          </a:ln>
        </p:spPr>
        <p:txBody>
          <a:bodyPr spcFirstLastPara="1" wrap="square" lIns="91425" tIns="45700" rIns="91425" bIns="45700" anchor="t" anchorCtr="0">
            <a:spAutoFit/>
          </a:bodyPr>
          <a:lstStyle/>
          <a:p>
            <a:pPr>
              <a:buSzPts val="2800"/>
            </a:pPr>
            <a:r>
              <a:rPr lang="en-US" sz="2800" dirty="0">
                <a:solidFill>
                  <a:schemeClr val="dk1"/>
                </a:solidFill>
                <a:latin typeface="Times New Roman"/>
                <a:ea typeface="Times New Roman"/>
                <a:cs typeface="Times New Roman"/>
                <a:sym typeface="Times New Roman"/>
              </a:rPr>
              <a:t>2022-23</a:t>
            </a:r>
            <a:endParaRPr lang="en-US" sz="2800" b="0" i="0" u="none" strike="noStrike" cap="none" dirty="0">
              <a:solidFill>
                <a:schemeClr val="dk1"/>
              </a:solidFill>
              <a:latin typeface="Calibri"/>
              <a:ea typeface="Calibri"/>
              <a:cs typeface="Calibri"/>
              <a:sym typeface="Calibri"/>
            </a:endParaRPr>
          </a:p>
        </p:txBody>
      </p:sp>
      <p:sp>
        <p:nvSpPr>
          <p:cNvPr id="126" name="Google Shape;126;p2"/>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3200"/>
              <a:buFont typeface="Arial"/>
              <a:buNone/>
            </a:pPr>
            <a:fld id="{00000000-1234-1234-1234-123412341234}" type="slidenum">
              <a:rPr lang="en-US" sz="3200" b="0"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rgbClr val="000000"/>
                </a:buClr>
                <a:buSzPts val="3200"/>
                <a:buFont typeface="Arial"/>
                <a:buNone/>
              </a:pPr>
              <a:t>3</a:t>
            </a:fld>
            <a:endParaRPr sz="1870" b="0" i="0" u="none" strike="noStrike" cap="none">
              <a:solidFill>
                <a:schemeClr val="lt1"/>
              </a:solidFill>
              <a:latin typeface="Calibri"/>
              <a:ea typeface="Calibri"/>
              <a:cs typeface="Calibri"/>
              <a:sym typeface="Calibri"/>
            </a:endParaRPr>
          </a:p>
        </p:txBody>
      </p:sp>
      <p:sp>
        <p:nvSpPr>
          <p:cNvPr id="4" name="TextBox 3">
            <a:extLst>
              <a:ext uri="{FF2B5EF4-FFF2-40B4-BE49-F238E27FC236}">
                <a16:creationId xmlns:a16="http://schemas.microsoft.com/office/drawing/2014/main" id="{3D957F66-24EC-9219-340A-45B0F38BD3A7}"/>
              </a:ext>
            </a:extLst>
          </p:cNvPr>
          <p:cNvSpPr txBox="1"/>
          <p:nvPr/>
        </p:nvSpPr>
        <p:spPr>
          <a:xfrm>
            <a:off x="1209412" y="2878872"/>
            <a:ext cx="16591487" cy="2800767"/>
          </a:xfrm>
          <a:prstGeom prst="rect">
            <a:avLst/>
          </a:prstGeom>
          <a:noFill/>
        </p:spPr>
        <p:txBody>
          <a:bodyPr wrap="square">
            <a:spAutoFit/>
          </a:bodyPr>
          <a:lstStyle/>
          <a:p>
            <a:pPr lvl="0" algn="ctr">
              <a:buClr>
                <a:srgbClr val="000000"/>
              </a:buClr>
              <a:buSzPts val="3200"/>
            </a:pPr>
            <a:r>
              <a:rPr lang="en-US" sz="8800" dirty="0">
                <a:solidFill>
                  <a:srgbClr val="FF8200"/>
                </a:solidFill>
                <a:latin typeface="Times New Roman"/>
                <a:ea typeface="Times New Roman"/>
                <a:cs typeface="Times New Roman"/>
                <a:sym typeface="Times New Roman"/>
              </a:rPr>
              <a:t> </a:t>
            </a:r>
            <a:r>
              <a:rPr lang="en-US" sz="8800" b="1" dirty="0">
                <a:solidFill>
                  <a:srgbClr val="FF8200"/>
                </a:solidFill>
                <a:latin typeface="Times New Roman"/>
                <a:ea typeface="Times New Roman"/>
                <a:cs typeface="Times New Roman"/>
                <a:sym typeface="Times New Roman"/>
              </a:rPr>
              <a:t>Used Vehicle Price Prediction System</a:t>
            </a:r>
          </a:p>
        </p:txBody>
      </p:sp>
    </p:spTree>
    <p:extLst>
      <p:ext uri="{BB962C8B-B14F-4D97-AF65-F5344CB8AC3E}">
        <p14:creationId xmlns:p14="http://schemas.microsoft.com/office/powerpoint/2010/main" val="2338568572"/>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4"/>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3200"/>
              <a:buNone/>
            </a:pPr>
            <a:fld id="{00000000-1234-1234-1234-123412341234}" type="slidenum">
              <a:rPr lang="en-US" sz="3200">
                <a:solidFill>
                  <a:schemeClr val="lt1"/>
                </a:solidFill>
              </a:rPr>
              <a:pPr marL="0" lvl="0" indent="0" algn="r" rtl="0">
                <a:lnSpc>
                  <a:spcPct val="100000"/>
                </a:lnSpc>
                <a:spcBef>
                  <a:spcPts val="0"/>
                </a:spcBef>
                <a:spcAft>
                  <a:spcPts val="0"/>
                </a:spcAft>
                <a:buSzPts val="3200"/>
                <a:buNone/>
              </a:pPr>
              <a:t>4</a:t>
            </a:fld>
            <a:endParaRPr sz="3200">
              <a:solidFill>
                <a:schemeClr val="lt1"/>
              </a:solidFill>
            </a:endParaRPr>
          </a:p>
        </p:txBody>
      </p:sp>
      <p:grpSp>
        <p:nvGrpSpPr>
          <p:cNvPr id="153" name="Google Shape;153;p4"/>
          <p:cNvGrpSpPr/>
          <p:nvPr/>
        </p:nvGrpSpPr>
        <p:grpSpPr>
          <a:xfrm>
            <a:off x="0" y="9671699"/>
            <a:ext cx="19010314" cy="1112119"/>
            <a:chOff x="-2" y="9568581"/>
            <a:chExt cx="19010314" cy="1112119"/>
          </a:xfrm>
        </p:grpSpPr>
        <p:grpSp>
          <p:nvGrpSpPr>
            <p:cNvPr id="154" name="Google Shape;154;p4"/>
            <p:cNvGrpSpPr/>
            <p:nvPr/>
          </p:nvGrpSpPr>
          <p:grpSpPr>
            <a:xfrm>
              <a:off x="-2" y="9568581"/>
              <a:ext cx="19010314" cy="1112119"/>
              <a:chOff x="-324645" y="2222500"/>
              <a:chExt cx="22261686" cy="1302327"/>
            </a:xfrm>
          </p:grpSpPr>
          <p:sp>
            <p:nvSpPr>
              <p:cNvPr id="155" name="Google Shape;155;p4"/>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6" name="Google Shape;156;p4"/>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57" name="Google Shape;157;p4"/>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58" name="Google Shape;158;p4"/>
          <p:cNvSpPr txBox="1"/>
          <p:nvPr/>
        </p:nvSpPr>
        <p:spPr>
          <a:xfrm>
            <a:off x="1112856" y="9770598"/>
            <a:ext cx="11277600" cy="707846"/>
          </a:xfrm>
          <a:prstGeom prst="rect">
            <a:avLst/>
          </a:prstGeom>
          <a:noFill/>
          <a:ln>
            <a:noFill/>
          </a:ln>
        </p:spPr>
        <p:txBody>
          <a:bodyPr spcFirstLastPara="1" wrap="square" lIns="91425" tIns="45700" rIns="91425" bIns="45700" anchor="t" anchorCtr="0">
            <a:spAutoFit/>
          </a:bodyPr>
          <a:lstStyle/>
          <a:p>
            <a:pPr lvl="0" algn="ctr">
              <a:buClr>
                <a:srgbClr val="000000"/>
              </a:buClr>
              <a:buSzPts val="3200"/>
            </a:pPr>
            <a:r>
              <a:rPr lang="en-US" sz="4000" dirty="0">
                <a:solidFill>
                  <a:srgbClr val="FF8200"/>
                </a:solidFill>
                <a:latin typeface="Times New Roman"/>
                <a:ea typeface="Times New Roman"/>
                <a:cs typeface="Times New Roman"/>
                <a:sym typeface="Times New Roman"/>
              </a:rPr>
              <a:t> </a:t>
            </a:r>
            <a:r>
              <a:rPr lang="en-US" sz="4000" b="1" dirty="0">
                <a:solidFill>
                  <a:srgbClr val="FF8200"/>
                </a:solidFill>
                <a:latin typeface="Times New Roman"/>
                <a:ea typeface="Times New Roman"/>
                <a:cs typeface="Times New Roman"/>
                <a:sym typeface="Times New Roman"/>
              </a:rPr>
              <a:t>Used Vehicle Price Prediction System</a:t>
            </a:r>
          </a:p>
        </p:txBody>
      </p:sp>
      <p:sp>
        <p:nvSpPr>
          <p:cNvPr id="159" name="Google Shape;159;p4"/>
          <p:cNvSpPr txBox="1"/>
          <p:nvPr/>
        </p:nvSpPr>
        <p:spPr>
          <a:xfrm>
            <a:off x="15721170" y="9934250"/>
            <a:ext cx="3289143" cy="523180"/>
          </a:xfrm>
          <a:prstGeom prst="rect">
            <a:avLst/>
          </a:prstGeom>
          <a:noFill/>
          <a:ln>
            <a:noFill/>
          </a:ln>
        </p:spPr>
        <p:txBody>
          <a:bodyPr spcFirstLastPara="1" wrap="square" lIns="91425" tIns="45700" rIns="91425" bIns="45700" anchor="t" anchorCtr="0">
            <a:spAutoFit/>
          </a:bodyPr>
          <a:lstStyle/>
          <a:p>
            <a:pPr>
              <a:buSzPts val="2800"/>
            </a:pPr>
            <a:r>
              <a:rPr lang="en-US" sz="2800" dirty="0">
                <a:solidFill>
                  <a:schemeClr val="dk1"/>
                </a:solidFill>
                <a:latin typeface="Times New Roman"/>
                <a:ea typeface="Times New Roman"/>
                <a:cs typeface="Times New Roman"/>
                <a:sym typeface="Times New Roman"/>
              </a:rPr>
              <a:t>2022-23             </a:t>
            </a:r>
            <a:r>
              <a:rPr lang="en-US" sz="2800" dirty="0">
                <a:solidFill>
                  <a:schemeClr val="bg1"/>
                </a:solidFill>
                <a:latin typeface="Times New Roman"/>
                <a:ea typeface="Times New Roman"/>
                <a:cs typeface="Times New Roman"/>
                <a:sym typeface="Times New Roman"/>
              </a:rPr>
              <a:t> 3</a:t>
            </a:r>
            <a:endParaRPr lang="en-US" sz="2800" b="0" i="0" u="none" strike="noStrike" cap="none" dirty="0">
              <a:solidFill>
                <a:schemeClr val="bg1"/>
              </a:solidFill>
              <a:latin typeface="Calibri"/>
              <a:ea typeface="Calibri"/>
              <a:cs typeface="Calibri"/>
              <a:sym typeface="Calibri"/>
            </a:endParaRPr>
          </a:p>
        </p:txBody>
      </p:sp>
      <p:grpSp>
        <p:nvGrpSpPr>
          <p:cNvPr id="161" name="Google Shape;161;p4"/>
          <p:cNvGrpSpPr/>
          <p:nvPr/>
        </p:nvGrpSpPr>
        <p:grpSpPr>
          <a:xfrm>
            <a:off x="-26281" y="774700"/>
            <a:ext cx="15071695" cy="827992"/>
            <a:chOff x="-16184" y="8640158"/>
            <a:chExt cx="4045716" cy="439420"/>
          </a:xfrm>
        </p:grpSpPr>
        <p:sp>
          <p:nvSpPr>
            <p:cNvPr id="162" name="Google Shape;162;p4"/>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457200" marR="0" lvl="1" indent="0" algn="ctr" rtl="0">
                <a:lnSpc>
                  <a:spcPct val="100000"/>
                </a:lnSpc>
                <a:spcBef>
                  <a:spcPts val="0"/>
                </a:spcBef>
                <a:spcAft>
                  <a:spcPts val="0"/>
                </a:spcAft>
                <a:buClr>
                  <a:srgbClr val="000000"/>
                </a:buClr>
                <a:buSzPts val="5400"/>
                <a:buFont typeface="Arial"/>
                <a:buNone/>
              </a:pPr>
              <a:r>
                <a:rPr lang="en-US" sz="5400" dirty="0">
                  <a:solidFill>
                    <a:schemeClr val="lt1"/>
                  </a:solidFill>
                  <a:latin typeface="Calibri"/>
                  <a:ea typeface="Calibri"/>
                  <a:cs typeface="Calibri"/>
                  <a:sym typeface="Calibri"/>
                </a:rPr>
                <a:t>1.</a:t>
              </a:r>
              <a:r>
                <a:rPr lang="en-US" sz="5400" b="0" i="0" u="none" strike="noStrike" cap="none" dirty="0">
                  <a:solidFill>
                    <a:schemeClr val="lt1"/>
                  </a:solidFill>
                  <a:latin typeface="Calibri"/>
                  <a:ea typeface="Calibri"/>
                  <a:cs typeface="Calibri"/>
                  <a:sym typeface="Calibri"/>
                </a:rPr>
                <a:t> Introduction</a:t>
              </a:r>
              <a:endParaRPr sz="2000" b="0" i="0" u="none" strike="noStrike" cap="none" dirty="0">
                <a:solidFill>
                  <a:schemeClr val="lt1"/>
                </a:solidFill>
                <a:latin typeface="Calibri"/>
                <a:ea typeface="Calibri"/>
                <a:cs typeface="Calibri"/>
                <a:sym typeface="Calibri"/>
              </a:endParaRPr>
            </a:p>
          </p:txBody>
        </p:sp>
        <p:sp>
          <p:nvSpPr>
            <p:cNvPr id="163" name="Google Shape;163;p4"/>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64" name="Google Shape;164;p4"/>
          <p:cNvSpPr txBox="1"/>
          <p:nvPr/>
        </p:nvSpPr>
        <p:spPr>
          <a:xfrm>
            <a:off x="1321480" y="2766325"/>
            <a:ext cx="17023670" cy="3847167"/>
          </a:xfrm>
          <a:prstGeom prst="rect">
            <a:avLst/>
          </a:prstGeom>
          <a:noFill/>
          <a:ln>
            <a:noFill/>
          </a:ln>
        </p:spPr>
        <p:txBody>
          <a:bodyPr spcFirstLastPara="1" wrap="square" lIns="91425" tIns="45700" rIns="91425" bIns="45700" anchor="t" anchorCtr="0">
            <a:spAutoFit/>
          </a:bodyPr>
          <a:lstStyle/>
          <a:p>
            <a:pPr algn="just"/>
            <a:r>
              <a:rPr lang="en-IN" sz="4400" dirty="0">
                <a:latin typeface="Times New Roman" panose="02020603050405020304" pitchFamily="18" charset="0"/>
                <a:cs typeface="Times New Roman" panose="02020603050405020304" pitchFamily="18" charset="0"/>
              </a:rPr>
              <a:t>            </a:t>
            </a:r>
            <a:r>
              <a:rPr lang="en-US" sz="4000" dirty="0">
                <a:solidFill>
                  <a:srgbClr val="000000"/>
                </a:solidFill>
                <a:latin typeface="Times New Roman" panose="02020603050405020304" pitchFamily="18" charset="0"/>
                <a:ea typeface="Times New Roman" panose="02020603050405020304" pitchFamily="18" charset="0"/>
              </a:rPr>
              <a:t>We see in our day-to-day life, it’s hard to predict the price of a used vehicle. So, to facilitate the price prediction of used vehicles, we implement the idea of an automatic system for the price prediction of used vehicles. The main technology will use machine learning concepts through the python programming language. </a:t>
            </a:r>
          </a:p>
          <a:p>
            <a:r>
              <a:rPr lang="en-US" sz="4000" dirty="0">
                <a:solidFill>
                  <a:srgbClr val="000000"/>
                </a:solidFill>
                <a:latin typeface="Times New Roman" panose="02020603050405020304" pitchFamily="18" charset="0"/>
                <a:ea typeface="Times New Roman" panose="02020603050405020304" pitchFamily="18" charset="0"/>
              </a:rPr>
              <a:t>	</a:t>
            </a:r>
            <a:endParaRPr lang="en-US" sz="4400" dirty="0">
              <a:solidFill>
                <a:schemeClr val="dk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7518408"/>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3200"/>
              <a:buNone/>
            </a:pPr>
            <a:fld id="{00000000-1234-1234-1234-123412341234}" type="slidenum">
              <a:rPr lang="en-US" sz="3200">
                <a:solidFill>
                  <a:schemeClr val="lt1"/>
                </a:solidFill>
              </a:rPr>
              <a:pPr marL="0" lvl="0" indent="0" algn="r" rtl="0">
                <a:lnSpc>
                  <a:spcPct val="100000"/>
                </a:lnSpc>
                <a:spcBef>
                  <a:spcPts val="0"/>
                </a:spcBef>
                <a:spcAft>
                  <a:spcPts val="0"/>
                </a:spcAft>
                <a:buSzPts val="3200"/>
                <a:buNone/>
              </a:pPr>
              <a:t>5</a:t>
            </a:fld>
            <a:endParaRPr sz="3200">
              <a:solidFill>
                <a:schemeClr val="lt1"/>
              </a:solidFill>
            </a:endParaRPr>
          </a:p>
        </p:txBody>
      </p:sp>
      <p:grpSp>
        <p:nvGrpSpPr>
          <p:cNvPr id="119" name="Google Shape;119;p2"/>
          <p:cNvGrpSpPr/>
          <p:nvPr/>
        </p:nvGrpSpPr>
        <p:grpSpPr>
          <a:xfrm>
            <a:off x="-2" y="9671820"/>
            <a:ext cx="19010314" cy="1112119"/>
            <a:chOff x="-2" y="9568581"/>
            <a:chExt cx="19010314" cy="1112119"/>
          </a:xfrm>
        </p:grpSpPr>
        <p:grpSp>
          <p:nvGrpSpPr>
            <p:cNvPr id="120" name="Google Shape;120;p2"/>
            <p:cNvGrpSpPr/>
            <p:nvPr/>
          </p:nvGrpSpPr>
          <p:grpSpPr>
            <a:xfrm>
              <a:off x="-2" y="9568581"/>
              <a:ext cx="19010314" cy="1112119"/>
              <a:chOff x="-324645" y="2222500"/>
              <a:chExt cx="22261686" cy="1302327"/>
            </a:xfrm>
          </p:grpSpPr>
          <p:sp>
            <p:nvSpPr>
              <p:cNvPr id="121" name="Google Shape;121;p2"/>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2" name="Google Shape;122;p2"/>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23" name="Google Shape;123;p2"/>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25" name="Google Shape;125;p2"/>
          <p:cNvSpPr txBox="1"/>
          <p:nvPr/>
        </p:nvSpPr>
        <p:spPr>
          <a:xfrm>
            <a:off x="15486923" y="9928984"/>
            <a:ext cx="2242421" cy="523180"/>
          </a:xfrm>
          <a:prstGeom prst="rect">
            <a:avLst/>
          </a:prstGeom>
          <a:noFill/>
          <a:ln>
            <a:noFill/>
          </a:ln>
        </p:spPr>
        <p:txBody>
          <a:bodyPr spcFirstLastPara="1" wrap="square" lIns="91425" tIns="45700" rIns="91425" bIns="45700" anchor="t" anchorCtr="0">
            <a:spAutoFit/>
          </a:bodyPr>
          <a:lstStyle/>
          <a:p>
            <a:pPr>
              <a:buSzPts val="2800"/>
            </a:pPr>
            <a:r>
              <a:rPr lang="en-US" sz="2800" dirty="0">
                <a:solidFill>
                  <a:schemeClr val="dk1"/>
                </a:solidFill>
                <a:latin typeface="Times New Roman"/>
                <a:ea typeface="Times New Roman"/>
                <a:cs typeface="Times New Roman"/>
                <a:sym typeface="Times New Roman"/>
              </a:rPr>
              <a:t>2022-23</a:t>
            </a:r>
            <a:endParaRPr lang="en-US" sz="2800" b="0" i="0" u="none" strike="noStrike" cap="none" dirty="0">
              <a:solidFill>
                <a:schemeClr val="dk1"/>
              </a:solidFill>
              <a:latin typeface="Calibri"/>
              <a:ea typeface="Calibri"/>
              <a:cs typeface="Calibri"/>
              <a:sym typeface="Calibri"/>
            </a:endParaRPr>
          </a:p>
        </p:txBody>
      </p:sp>
      <p:sp>
        <p:nvSpPr>
          <p:cNvPr id="126" name="Google Shape;126;p2"/>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3200"/>
              <a:buFont typeface="Arial"/>
              <a:buNone/>
            </a:pPr>
            <a:r>
              <a:rPr lang="en-US" sz="3200" dirty="0">
                <a:solidFill>
                  <a:schemeClr val="lt1"/>
                </a:solidFill>
                <a:latin typeface="Calibri"/>
                <a:ea typeface="Calibri"/>
                <a:cs typeface="Calibri"/>
                <a:sym typeface="Calibri"/>
              </a:rPr>
              <a:t>4</a:t>
            </a:r>
            <a:endParaRPr sz="1870" b="0" i="0" u="none" strike="noStrike" cap="none" dirty="0">
              <a:solidFill>
                <a:schemeClr val="lt1"/>
              </a:solidFill>
              <a:latin typeface="Calibri"/>
              <a:ea typeface="Calibri"/>
              <a:cs typeface="Calibri"/>
              <a:sym typeface="Calibri"/>
            </a:endParaRPr>
          </a:p>
        </p:txBody>
      </p:sp>
      <p:grpSp>
        <p:nvGrpSpPr>
          <p:cNvPr id="127" name="Google Shape;127;p2"/>
          <p:cNvGrpSpPr/>
          <p:nvPr/>
        </p:nvGrpSpPr>
        <p:grpSpPr>
          <a:xfrm>
            <a:off x="1193205" y="410415"/>
            <a:ext cx="15071695" cy="827992"/>
            <a:chOff x="-16184" y="8640158"/>
            <a:chExt cx="4045716" cy="439420"/>
          </a:xfrm>
        </p:grpSpPr>
        <p:sp>
          <p:nvSpPr>
            <p:cNvPr id="128" name="Google Shape;128;p2"/>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457200" marR="0" lvl="1" indent="0" algn="ctr" rtl="0">
                <a:lnSpc>
                  <a:spcPct val="100000"/>
                </a:lnSpc>
                <a:spcBef>
                  <a:spcPts val="0"/>
                </a:spcBef>
                <a:spcAft>
                  <a:spcPts val="0"/>
                </a:spcAft>
                <a:buClr>
                  <a:srgbClr val="000000"/>
                </a:buClr>
                <a:buSzPts val="5400"/>
                <a:buFont typeface="Arial"/>
                <a:buNone/>
              </a:pPr>
              <a:r>
                <a:rPr lang="en-US" sz="5400" dirty="0">
                  <a:solidFill>
                    <a:schemeClr val="lt1"/>
                  </a:solidFill>
                  <a:latin typeface="Calibri"/>
                  <a:ea typeface="Calibri"/>
                  <a:cs typeface="Calibri"/>
                  <a:sym typeface="Calibri"/>
                </a:rPr>
                <a:t>2.Existing System</a:t>
              </a:r>
              <a:endParaRPr sz="2000" b="0" i="0" u="none" strike="noStrike" cap="none" dirty="0">
                <a:solidFill>
                  <a:schemeClr val="lt1"/>
                </a:solidFill>
                <a:latin typeface="Calibri"/>
                <a:ea typeface="Calibri"/>
                <a:cs typeface="Calibri"/>
                <a:sym typeface="Calibri"/>
              </a:endParaRPr>
            </a:p>
          </p:txBody>
        </p:sp>
        <p:sp>
          <p:nvSpPr>
            <p:cNvPr id="129" name="Google Shape;129;p2"/>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739016FB-3C8C-30AC-4A04-A7A0B05AEA1F}"/>
              </a:ext>
            </a:extLst>
          </p:cNvPr>
          <p:cNvSpPr txBox="1"/>
          <p:nvPr/>
        </p:nvSpPr>
        <p:spPr>
          <a:xfrm>
            <a:off x="849973" y="3287200"/>
            <a:ext cx="15758160" cy="2578911"/>
          </a:xfrm>
          <a:prstGeom prst="rect">
            <a:avLst/>
          </a:prstGeom>
          <a:noFill/>
        </p:spPr>
        <p:txBody>
          <a:bodyPr wrap="square" rtlCol="0" anchor="ctr">
            <a:spAutoFit/>
          </a:bodyPr>
          <a:lstStyle/>
          <a:p>
            <a:pPr marL="596265" marR="175260" indent="-457200" algn="just">
              <a:lnSpc>
                <a:spcPct val="150000"/>
              </a:lnSpc>
              <a:spcBef>
                <a:spcPts val="795"/>
              </a:spcBef>
              <a:spcAft>
                <a:spcPts val="600"/>
              </a:spcAft>
              <a:buFont typeface="Arial" panose="020B0604020202020204" pitchFamily="34" charset="0"/>
              <a:buChar char="•"/>
            </a:pPr>
            <a:endParaRPr lang="en-US" sz="3200" dirty="0">
              <a:latin typeface="Times New Roman" panose="02020603050405020304" pitchFamily="18" charset="0"/>
              <a:ea typeface="Times New Roman" panose="02020603050405020304" pitchFamily="18" charset="0"/>
            </a:endParaRPr>
          </a:p>
          <a:p>
            <a:pPr marL="139065" marR="175260" algn="just">
              <a:lnSpc>
                <a:spcPct val="150000"/>
              </a:lnSpc>
              <a:spcBef>
                <a:spcPts val="795"/>
              </a:spcBef>
              <a:spcAft>
                <a:spcPts val="600"/>
              </a:spcAft>
            </a:pPr>
            <a:endParaRPr lang="en-IN" sz="3200" dirty="0">
              <a:latin typeface="Times New Roman" panose="02020603050405020304" pitchFamily="18" charset="0"/>
              <a:ea typeface="Times New Roman" panose="02020603050405020304" pitchFamily="18" charset="0"/>
            </a:endParaRPr>
          </a:p>
          <a:p>
            <a:pPr marL="139065" marR="175260" algn="just">
              <a:lnSpc>
                <a:spcPct val="150000"/>
              </a:lnSpc>
              <a:spcBef>
                <a:spcPts val="795"/>
              </a:spcBef>
              <a:spcAft>
                <a:spcPts val="600"/>
              </a:spcAft>
            </a:pPr>
            <a:endParaRPr lang="en-IN" sz="3200" dirty="0">
              <a:latin typeface="Times New Roman" panose="02020603050405020304" pitchFamily="18" charset="0"/>
              <a:ea typeface="Times New Roman" panose="02020603050405020304" pitchFamily="18" charset="0"/>
            </a:endParaRPr>
          </a:p>
        </p:txBody>
      </p:sp>
      <p:sp>
        <p:nvSpPr>
          <p:cNvPr id="3" name="Google Shape;158;p4">
            <a:extLst>
              <a:ext uri="{FF2B5EF4-FFF2-40B4-BE49-F238E27FC236}">
                <a16:creationId xmlns:a16="http://schemas.microsoft.com/office/drawing/2014/main" id="{C6A90A0B-AE38-94A3-490D-A2C0EFF32B73}"/>
              </a:ext>
            </a:extLst>
          </p:cNvPr>
          <p:cNvSpPr txBox="1"/>
          <p:nvPr/>
        </p:nvSpPr>
        <p:spPr>
          <a:xfrm>
            <a:off x="1123157" y="9744318"/>
            <a:ext cx="11277600" cy="707846"/>
          </a:xfrm>
          <a:prstGeom prst="rect">
            <a:avLst/>
          </a:prstGeom>
          <a:noFill/>
          <a:ln>
            <a:noFill/>
          </a:ln>
        </p:spPr>
        <p:txBody>
          <a:bodyPr spcFirstLastPara="1" wrap="square" lIns="91425" tIns="45700" rIns="91425" bIns="45700" anchor="t" anchorCtr="0">
            <a:spAutoFit/>
          </a:bodyPr>
          <a:lstStyle/>
          <a:p>
            <a:pPr lvl="0" algn="ctr">
              <a:buClr>
                <a:srgbClr val="000000"/>
              </a:buClr>
              <a:buSzPts val="3200"/>
            </a:pPr>
            <a:r>
              <a:rPr lang="en-US" sz="4000" dirty="0">
                <a:solidFill>
                  <a:srgbClr val="FF8200"/>
                </a:solidFill>
                <a:latin typeface="Times New Roman"/>
                <a:ea typeface="Times New Roman"/>
                <a:cs typeface="Times New Roman"/>
                <a:sym typeface="Times New Roman"/>
              </a:rPr>
              <a:t> </a:t>
            </a:r>
            <a:r>
              <a:rPr lang="en-US" sz="4000" b="1" dirty="0">
                <a:solidFill>
                  <a:srgbClr val="FF8200"/>
                </a:solidFill>
                <a:latin typeface="Times New Roman"/>
                <a:ea typeface="Times New Roman"/>
                <a:cs typeface="Times New Roman"/>
                <a:sym typeface="Times New Roman"/>
              </a:rPr>
              <a:t>Used Vehicle Price Prediction System</a:t>
            </a:r>
          </a:p>
        </p:txBody>
      </p:sp>
      <p:sp>
        <p:nvSpPr>
          <p:cNvPr id="4" name="Rectangle 3">
            <a:extLst>
              <a:ext uri="{FF2B5EF4-FFF2-40B4-BE49-F238E27FC236}">
                <a16:creationId xmlns:a16="http://schemas.microsoft.com/office/drawing/2014/main" id="{C9DF7DB6-4037-4C49-AE52-6753B3294164}"/>
              </a:ext>
            </a:extLst>
          </p:cNvPr>
          <p:cNvSpPr/>
          <p:nvPr/>
        </p:nvSpPr>
        <p:spPr>
          <a:xfrm>
            <a:off x="2186756" y="2086871"/>
            <a:ext cx="14078144" cy="5632311"/>
          </a:xfrm>
          <a:prstGeom prst="rect">
            <a:avLst/>
          </a:prstGeom>
        </p:spPr>
        <p:txBody>
          <a:bodyPr wrap="square">
            <a:spAutoFit/>
          </a:bodyPr>
          <a:lstStyle/>
          <a:p>
            <a:r>
              <a:rPr lang="en-US" sz="4000" dirty="0">
                <a:solidFill>
                  <a:srgbClr val="000000"/>
                </a:solidFill>
                <a:latin typeface="Times New Roman" panose="02020603050405020304" pitchFamily="18" charset="0"/>
                <a:ea typeface="Times New Roman" panose="02020603050405020304" pitchFamily="18" charset="0"/>
              </a:rPr>
              <a:t>	</a:t>
            </a:r>
          </a:p>
          <a:p>
            <a:pPr algn="just"/>
            <a:r>
              <a:rPr lang="en-US" sz="4000" dirty="0">
                <a:solidFill>
                  <a:srgbClr val="000000"/>
                </a:solidFill>
                <a:latin typeface="Times New Roman" panose="02020603050405020304" pitchFamily="18" charset="0"/>
                <a:ea typeface="Times New Roman" panose="02020603050405020304" pitchFamily="18" charset="0"/>
              </a:rPr>
              <a:t>	The existing system of used vehicle price determination can vary depending on the region and market. In many cases, the current approach involves manual valuation by individuals based on limited information. </a:t>
            </a:r>
          </a:p>
          <a:p>
            <a:pPr algn="just"/>
            <a:r>
              <a:rPr lang="en-US" sz="4000" dirty="0">
                <a:solidFill>
                  <a:srgbClr val="000000"/>
                </a:solidFill>
                <a:latin typeface="Times New Roman" panose="02020603050405020304" pitchFamily="18" charset="0"/>
                <a:ea typeface="Times New Roman" panose="02020603050405020304" pitchFamily="18" charset="0"/>
              </a:rPr>
              <a:t>	Individuals with experience in the automotive industry, such as car dealers, use their knowledge and expertise to estimate the value of a used vehicle. They consider factors like the vehicle's make, model, age, mileage, condition, and market demand.</a:t>
            </a:r>
          </a:p>
        </p:txBody>
      </p:sp>
    </p:spTree>
    <p:extLst>
      <p:ext uri="{BB962C8B-B14F-4D97-AF65-F5344CB8AC3E}">
        <p14:creationId xmlns:p14="http://schemas.microsoft.com/office/powerpoint/2010/main" val="1723025233"/>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1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3200"/>
              <a:buNone/>
            </a:pPr>
            <a:fld id="{00000000-1234-1234-1234-123412341234}" type="slidenum">
              <a:rPr lang="en-US" sz="3200">
                <a:solidFill>
                  <a:schemeClr val="lt1"/>
                </a:solidFill>
              </a:rPr>
              <a:pPr marL="0" lvl="0" indent="0" algn="r" rtl="0">
                <a:lnSpc>
                  <a:spcPct val="100000"/>
                </a:lnSpc>
                <a:spcBef>
                  <a:spcPts val="0"/>
                </a:spcBef>
                <a:spcAft>
                  <a:spcPts val="0"/>
                </a:spcAft>
                <a:buSzPts val="3200"/>
                <a:buNone/>
              </a:pPr>
              <a:t>6</a:t>
            </a:fld>
            <a:endParaRPr sz="3200">
              <a:solidFill>
                <a:schemeClr val="lt1"/>
              </a:solidFill>
            </a:endParaRPr>
          </a:p>
        </p:txBody>
      </p:sp>
      <p:grpSp>
        <p:nvGrpSpPr>
          <p:cNvPr id="315" name="Google Shape;315;p16"/>
          <p:cNvGrpSpPr/>
          <p:nvPr/>
        </p:nvGrpSpPr>
        <p:grpSpPr>
          <a:xfrm>
            <a:off x="-2" y="9568581"/>
            <a:ext cx="19010314" cy="1112119"/>
            <a:chOff x="-2" y="9568581"/>
            <a:chExt cx="19010314" cy="1112119"/>
          </a:xfrm>
        </p:grpSpPr>
        <p:grpSp>
          <p:nvGrpSpPr>
            <p:cNvPr id="316" name="Google Shape;316;p16"/>
            <p:cNvGrpSpPr/>
            <p:nvPr/>
          </p:nvGrpSpPr>
          <p:grpSpPr>
            <a:xfrm>
              <a:off x="-2" y="9568581"/>
              <a:ext cx="19010314" cy="1112119"/>
              <a:chOff x="-324645" y="2222500"/>
              <a:chExt cx="22261686" cy="1302327"/>
            </a:xfrm>
          </p:grpSpPr>
          <p:sp>
            <p:nvSpPr>
              <p:cNvPr id="317" name="Google Shape;317;p16"/>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8" name="Google Shape;318;p16"/>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319" name="Google Shape;319;p16"/>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321" name="Google Shape;321;p16"/>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lvl="0">
              <a:buSzPts val="2800"/>
            </a:pPr>
            <a:r>
              <a:rPr lang="en-US" sz="2800" dirty="0">
                <a:solidFill>
                  <a:schemeClr val="dk1"/>
                </a:solidFill>
                <a:latin typeface="Times New Roman"/>
                <a:ea typeface="Times New Roman"/>
                <a:cs typeface="Times New Roman"/>
                <a:sym typeface="Times New Roman"/>
              </a:rPr>
              <a:t>2022-23</a:t>
            </a:r>
            <a:endParaRPr sz="2800" b="0" i="0" u="none" strike="noStrike" cap="none" dirty="0">
              <a:solidFill>
                <a:schemeClr val="dk1"/>
              </a:solidFill>
              <a:latin typeface="Calibri"/>
              <a:ea typeface="Calibri"/>
              <a:cs typeface="Calibri"/>
              <a:sym typeface="Calibri"/>
            </a:endParaRPr>
          </a:p>
        </p:txBody>
      </p:sp>
      <p:sp>
        <p:nvSpPr>
          <p:cNvPr id="322" name="Google Shape;322;p16"/>
          <p:cNvSpPr txBox="1"/>
          <p:nvPr/>
        </p:nvSpPr>
        <p:spPr>
          <a:xfrm>
            <a:off x="17729344" y="9911199"/>
            <a:ext cx="961453" cy="236101"/>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3200"/>
              <a:buFont typeface="Arial"/>
              <a:buNone/>
            </a:pPr>
            <a:r>
              <a:rPr lang="en-US" sz="3200" dirty="0">
                <a:solidFill>
                  <a:schemeClr val="lt1"/>
                </a:solidFill>
                <a:latin typeface="Calibri"/>
                <a:ea typeface="Calibri"/>
                <a:cs typeface="Calibri"/>
                <a:sym typeface="Calibri"/>
              </a:rPr>
              <a:t>5</a:t>
            </a:r>
            <a:endParaRPr sz="1870" b="0" i="0" u="none" strike="noStrike" cap="none" dirty="0">
              <a:solidFill>
                <a:schemeClr val="lt1"/>
              </a:solidFill>
              <a:latin typeface="Calibri"/>
              <a:ea typeface="Calibri"/>
              <a:cs typeface="Calibri"/>
              <a:sym typeface="Calibri"/>
            </a:endParaRPr>
          </a:p>
        </p:txBody>
      </p:sp>
      <p:grpSp>
        <p:nvGrpSpPr>
          <p:cNvPr id="323" name="Google Shape;323;p16"/>
          <p:cNvGrpSpPr/>
          <p:nvPr/>
        </p:nvGrpSpPr>
        <p:grpSpPr>
          <a:xfrm>
            <a:off x="-26281" y="759460"/>
            <a:ext cx="15071695" cy="827992"/>
            <a:chOff x="-16184" y="8640158"/>
            <a:chExt cx="4045716" cy="439420"/>
          </a:xfrm>
        </p:grpSpPr>
        <p:sp>
          <p:nvSpPr>
            <p:cNvPr id="324" name="Google Shape;324;p16"/>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457200" marR="0" lvl="1" indent="0" algn="ctr" rtl="0">
                <a:lnSpc>
                  <a:spcPct val="100000"/>
                </a:lnSpc>
                <a:spcBef>
                  <a:spcPts val="0"/>
                </a:spcBef>
                <a:spcAft>
                  <a:spcPts val="0"/>
                </a:spcAft>
                <a:buClr>
                  <a:srgbClr val="000000"/>
                </a:buClr>
                <a:buSzPts val="5400"/>
                <a:buFont typeface="Arial"/>
                <a:buNone/>
              </a:pPr>
              <a:r>
                <a:rPr lang="en-US" sz="5400" b="0" i="0" u="none" strike="noStrike" cap="none" dirty="0">
                  <a:solidFill>
                    <a:schemeClr val="lt1"/>
                  </a:solidFill>
                  <a:latin typeface="Calibri"/>
                  <a:ea typeface="Calibri"/>
                  <a:cs typeface="Calibri"/>
                  <a:sym typeface="Calibri"/>
                </a:rPr>
                <a:t>3. </a:t>
              </a:r>
              <a:r>
                <a:rPr lang="en-US" sz="5400" dirty="0">
                  <a:solidFill>
                    <a:schemeClr val="lt1"/>
                  </a:solidFill>
                  <a:latin typeface="Calibri"/>
                  <a:ea typeface="Calibri"/>
                  <a:cs typeface="Calibri"/>
                  <a:sym typeface="Calibri"/>
                </a:rPr>
                <a:t>Problem Statement</a:t>
              </a:r>
              <a:endParaRPr sz="1400" b="0" i="0" u="none" strike="noStrike" cap="none" dirty="0">
                <a:solidFill>
                  <a:srgbClr val="000000"/>
                </a:solidFill>
                <a:latin typeface="Arial"/>
                <a:ea typeface="Arial"/>
                <a:cs typeface="Arial"/>
                <a:sym typeface="Arial"/>
              </a:endParaRPr>
            </a:p>
            <a:p>
              <a:pPr marL="457200" marR="0" lvl="1" indent="0" algn="ctr" rtl="0">
                <a:lnSpc>
                  <a:spcPct val="100000"/>
                </a:lnSpc>
                <a:spcBef>
                  <a:spcPts val="0"/>
                </a:spcBef>
                <a:spcAft>
                  <a:spcPts val="0"/>
                </a:spcAft>
                <a:buClr>
                  <a:srgbClr val="000000"/>
                </a:buClr>
                <a:buSzPts val="5400"/>
                <a:buFont typeface="Arial"/>
                <a:buNone/>
              </a:pPr>
              <a:endParaRPr sz="5400" b="0" i="0" u="none" strike="noStrike" cap="none" dirty="0">
                <a:solidFill>
                  <a:schemeClr val="lt1"/>
                </a:solidFill>
                <a:latin typeface="Calibri"/>
                <a:ea typeface="Calibri"/>
                <a:cs typeface="Calibri"/>
                <a:sym typeface="Calibri"/>
              </a:endParaRPr>
            </a:p>
            <a:p>
              <a:pPr marL="457200" marR="0" lvl="1" indent="0" algn="ctr" rtl="0">
                <a:lnSpc>
                  <a:spcPct val="100000"/>
                </a:lnSpc>
                <a:spcBef>
                  <a:spcPts val="0"/>
                </a:spcBef>
                <a:spcAft>
                  <a:spcPts val="0"/>
                </a:spcAft>
                <a:buClr>
                  <a:srgbClr val="000000"/>
                </a:buClr>
                <a:buSzPts val="5400"/>
                <a:buFont typeface="Arial"/>
                <a:buNone/>
              </a:pPr>
              <a:endParaRPr lang="en-US" sz="5400" b="0" i="0" u="none" strike="noStrike" cap="none" dirty="0">
                <a:solidFill>
                  <a:schemeClr val="lt1"/>
                </a:solidFill>
                <a:latin typeface="Calibri"/>
                <a:ea typeface="Calibri"/>
                <a:cs typeface="Calibri"/>
                <a:sym typeface="Calibri"/>
              </a:endParaRPr>
            </a:p>
            <a:p>
              <a:pPr marL="457200" marR="0" lvl="1" indent="0" algn="ctr" rtl="0">
                <a:lnSpc>
                  <a:spcPct val="100000"/>
                </a:lnSpc>
                <a:spcBef>
                  <a:spcPts val="0"/>
                </a:spcBef>
                <a:spcAft>
                  <a:spcPts val="0"/>
                </a:spcAft>
                <a:buClr>
                  <a:srgbClr val="000000"/>
                </a:buClr>
                <a:buSzPts val="5400"/>
                <a:buFont typeface="Arial"/>
                <a:buNone/>
              </a:pPr>
              <a:endParaRPr sz="5400" b="0" i="0" u="none" strike="noStrike" cap="none" dirty="0">
                <a:solidFill>
                  <a:schemeClr val="lt1"/>
                </a:solidFill>
                <a:latin typeface="Calibri"/>
                <a:ea typeface="Calibri"/>
                <a:cs typeface="Calibri"/>
                <a:sym typeface="Calibri"/>
              </a:endParaRPr>
            </a:p>
            <a:p>
              <a:pPr marL="457200" marR="0" lvl="1" indent="0" algn="ctr" rtl="0">
                <a:lnSpc>
                  <a:spcPct val="100000"/>
                </a:lnSpc>
                <a:spcBef>
                  <a:spcPts val="0"/>
                </a:spcBef>
                <a:spcAft>
                  <a:spcPts val="0"/>
                </a:spcAft>
                <a:buClr>
                  <a:srgbClr val="000000"/>
                </a:buClr>
                <a:buSzPts val="5400"/>
                <a:buFont typeface="Arial"/>
                <a:buNone/>
              </a:pPr>
              <a:endParaRPr sz="5400" b="0" i="0" u="none" strike="noStrike" cap="none" dirty="0">
                <a:solidFill>
                  <a:schemeClr val="lt1"/>
                </a:solidFill>
                <a:latin typeface="Calibri"/>
                <a:ea typeface="Calibri"/>
                <a:cs typeface="Calibri"/>
                <a:sym typeface="Calibri"/>
              </a:endParaRPr>
            </a:p>
            <a:p>
              <a:pPr marL="457200" marR="0" lvl="1" indent="0" algn="ctr" rtl="0">
                <a:lnSpc>
                  <a:spcPct val="100000"/>
                </a:lnSpc>
                <a:spcBef>
                  <a:spcPts val="0"/>
                </a:spcBef>
                <a:spcAft>
                  <a:spcPts val="0"/>
                </a:spcAft>
                <a:buClr>
                  <a:srgbClr val="000000"/>
                </a:buClr>
                <a:buSzPts val="2000"/>
                <a:buFont typeface="Arial"/>
                <a:buNone/>
              </a:pPr>
              <a:endParaRPr sz="2000" b="0" i="0" u="none" strike="noStrike" cap="none" dirty="0">
                <a:solidFill>
                  <a:schemeClr val="lt1"/>
                </a:solidFill>
                <a:latin typeface="Calibri"/>
                <a:ea typeface="Calibri"/>
                <a:cs typeface="Calibri"/>
                <a:sym typeface="Calibri"/>
              </a:endParaRPr>
            </a:p>
          </p:txBody>
        </p:sp>
        <p:sp>
          <p:nvSpPr>
            <p:cNvPr id="325" name="Google Shape;325;p16"/>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326" name="Google Shape;326;p16"/>
          <p:cNvSpPr txBox="1"/>
          <p:nvPr/>
        </p:nvSpPr>
        <p:spPr>
          <a:xfrm>
            <a:off x="1540377" y="3110541"/>
            <a:ext cx="14461624" cy="4401164"/>
          </a:xfrm>
          <a:prstGeom prst="rect">
            <a:avLst/>
          </a:prstGeom>
          <a:noFill/>
          <a:ln>
            <a:noFill/>
          </a:ln>
        </p:spPr>
        <p:txBody>
          <a:bodyPr spcFirstLastPara="1" wrap="square" lIns="91425" tIns="45700" rIns="91425" bIns="45700" anchor="t" anchorCtr="0">
            <a:spAutoFit/>
          </a:bodyPr>
          <a:lstStyle/>
          <a:p>
            <a:pPr algn="just"/>
            <a:r>
              <a:rPr lang="en-IN" sz="4000"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If anyone wants to sell their vehicle either they have to take their vehicle to a respective company workshop or have to make an appointment for the company to get an estimate of the price. This process involves a lot of time and resources. Our Objective is to make a model for customer that will make an estimate of the Price of the customer’s vehicle directly.</a:t>
            </a:r>
            <a:endParaRPr lang="en-IN" sz="4000" dirty="0">
              <a:latin typeface="Times New Roman" panose="02020603050405020304" pitchFamily="18" charset="0"/>
              <a:cs typeface="Times New Roman" panose="02020603050405020304" pitchFamily="18" charset="0"/>
            </a:endParaRPr>
          </a:p>
          <a:p>
            <a:pPr marL="0" marR="0" lvl="0" indent="0" algn="just" rtl="0">
              <a:lnSpc>
                <a:spcPct val="100000"/>
              </a:lnSpc>
              <a:spcBef>
                <a:spcPts val="0"/>
              </a:spcBef>
              <a:spcAft>
                <a:spcPts val="0"/>
              </a:spcAft>
              <a:buNone/>
            </a:pPr>
            <a:endParaRPr lang="en-US" sz="4000" dirty="0">
              <a:solidFill>
                <a:schemeClr val="dk1"/>
              </a:solidFill>
              <a:latin typeface="Calibri"/>
              <a:ea typeface="Calibri"/>
              <a:cs typeface="Calibri"/>
              <a:sym typeface="Calibri"/>
            </a:endParaRPr>
          </a:p>
        </p:txBody>
      </p:sp>
      <p:sp>
        <p:nvSpPr>
          <p:cNvPr id="14" name="Google Shape;158;p4">
            <a:extLst>
              <a:ext uri="{FF2B5EF4-FFF2-40B4-BE49-F238E27FC236}">
                <a16:creationId xmlns:a16="http://schemas.microsoft.com/office/drawing/2014/main" id="{C6A90A0B-AE38-94A3-490D-A2C0EFF32B73}"/>
              </a:ext>
            </a:extLst>
          </p:cNvPr>
          <p:cNvSpPr txBox="1"/>
          <p:nvPr/>
        </p:nvSpPr>
        <p:spPr>
          <a:xfrm>
            <a:off x="1123157" y="9744318"/>
            <a:ext cx="11277600" cy="707846"/>
          </a:xfrm>
          <a:prstGeom prst="rect">
            <a:avLst/>
          </a:prstGeom>
          <a:noFill/>
          <a:ln>
            <a:noFill/>
          </a:ln>
        </p:spPr>
        <p:txBody>
          <a:bodyPr spcFirstLastPara="1" wrap="square" lIns="91425" tIns="45700" rIns="91425" bIns="45700" anchor="t" anchorCtr="0">
            <a:spAutoFit/>
          </a:bodyPr>
          <a:lstStyle/>
          <a:p>
            <a:pPr lvl="0" algn="ctr">
              <a:buClr>
                <a:srgbClr val="000000"/>
              </a:buClr>
              <a:buSzPts val="3200"/>
            </a:pPr>
            <a:r>
              <a:rPr lang="en-US" sz="4000" dirty="0">
                <a:solidFill>
                  <a:srgbClr val="FF8200"/>
                </a:solidFill>
                <a:latin typeface="Times New Roman"/>
                <a:ea typeface="Times New Roman"/>
                <a:cs typeface="Times New Roman"/>
                <a:sym typeface="Times New Roman"/>
              </a:rPr>
              <a:t> </a:t>
            </a:r>
            <a:r>
              <a:rPr lang="en-US" sz="4000" b="1" dirty="0">
                <a:solidFill>
                  <a:srgbClr val="FF8200"/>
                </a:solidFill>
                <a:latin typeface="Times New Roman"/>
                <a:ea typeface="Times New Roman"/>
                <a:cs typeface="Times New Roman"/>
                <a:sym typeface="Times New Roman"/>
              </a:rPr>
              <a:t>Used Vehicle Price Prediction System</a:t>
            </a:r>
          </a:p>
        </p:txBody>
      </p:sp>
    </p:spTree>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1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3200"/>
              <a:buNone/>
            </a:pPr>
            <a:fld id="{00000000-1234-1234-1234-123412341234}" type="slidenum">
              <a:rPr lang="en-US" sz="3200">
                <a:solidFill>
                  <a:schemeClr val="lt1"/>
                </a:solidFill>
              </a:rPr>
              <a:pPr marL="0" lvl="0" indent="0" algn="r" rtl="0">
                <a:lnSpc>
                  <a:spcPct val="100000"/>
                </a:lnSpc>
                <a:spcBef>
                  <a:spcPts val="0"/>
                </a:spcBef>
                <a:spcAft>
                  <a:spcPts val="0"/>
                </a:spcAft>
                <a:buSzPts val="3200"/>
                <a:buNone/>
              </a:pPr>
              <a:t>7</a:t>
            </a:fld>
            <a:endParaRPr sz="3200">
              <a:solidFill>
                <a:schemeClr val="lt1"/>
              </a:solidFill>
            </a:endParaRPr>
          </a:p>
        </p:txBody>
      </p:sp>
      <p:grpSp>
        <p:nvGrpSpPr>
          <p:cNvPr id="315" name="Google Shape;315;p16"/>
          <p:cNvGrpSpPr/>
          <p:nvPr/>
        </p:nvGrpSpPr>
        <p:grpSpPr>
          <a:xfrm>
            <a:off x="-2" y="9671819"/>
            <a:ext cx="19010314" cy="1112119"/>
            <a:chOff x="-2" y="9568581"/>
            <a:chExt cx="19010314" cy="1112119"/>
          </a:xfrm>
        </p:grpSpPr>
        <p:grpSp>
          <p:nvGrpSpPr>
            <p:cNvPr id="316" name="Google Shape;316;p16"/>
            <p:cNvGrpSpPr/>
            <p:nvPr/>
          </p:nvGrpSpPr>
          <p:grpSpPr>
            <a:xfrm>
              <a:off x="-2" y="9568581"/>
              <a:ext cx="19010314" cy="1112119"/>
              <a:chOff x="-324645" y="2222500"/>
              <a:chExt cx="22261686" cy="1302327"/>
            </a:xfrm>
          </p:grpSpPr>
          <p:sp>
            <p:nvSpPr>
              <p:cNvPr id="317" name="Google Shape;317;p16"/>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8" name="Google Shape;318;p16"/>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319" name="Google Shape;319;p16"/>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320" name="Google Shape;320;p16"/>
          <p:cNvSpPr txBox="1"/>
          <p:nvPr/>
        </p:nvSpPr>
        <p:spPr>
          <a:xfrm>
            <a:off x="1495881" y="9770586"/>
            <a:ext cx="11277600" cy="923289"/>
          </a:xfrm>
          <a:prstGeom prst="rect">
            <a:avLst/>
          </a:prstGeom>
          <a:noFill/>
          <a:ln>
            <a:noFill/>
          </a:ln>
        </p:spPr>
        <p:txBody>
          <a:bodyPr spcFirstLastPara="1" wrap="square" lIns="91425" tIns="45700" rIns="91425" bIns="45700" anchor="t" anchorCtr="0">
            <a:spAutoFit/>
          </a:bodyPr>
          <a:lstStyle/>
          <a:p>
            <a:pPr lvl="0" algn="ctr">
              <a:buClr>
                <a:srgbClr val="000000"/>
              </a:buClr>
              <a:buSzPts val="3200"/>
            </a:pPr>
            <a:r>
              <a:rPr lang="en-US" sz="4000" dirty="0">
                <a:solidFill>
                  <a:srgbClr val="FF8200"/>
                </a:solidFill>
                <a:latin typeface="Times New Roman"/>
                <a:ea typeface="Times New Roman"/>
                <a:cs typeface="Times New Roman"/>
                <a:sym typeface="Times New Roman"/>
              </a:rPr>
              <a:t> </a:t>
            </a:r>
            <a:r>
              <a:rPr lang="en-US" sz="4000" b="1" dirty="0">
                <a:solidFill>
                  <a:srgbClr val="FF8200"/>
                </a:solidFill>
                <a:latin typeface="Times New Roman"/>
                <a:ea typeface="Times New Roman"/>
                <a:cs typeface="Times New Roman"/>
                <a:sym typeface="Times New Roman"/>
              </a:rPr>
              <a:t>Used Vehicle Price Prediction System</a:t>
            </a:r>
          </a:p>
          <a:p>
            <a:pPr marL="0" marR="0" lvl="0" indent="0" algn="ctr" rtl="0">
              <a:lnSpc>
                <a:spcPct val="100000"/>
              </a:lnSpc>
              <a:spcBef>
                <a:spcPts val="0"/>
              </a:spcBef>
              <a:spcAft>
                <a:spcPts val="0"/>
              </a:spcAft>
              <a:buClr>
                <a:srgbClr val="000000"/>
              </a:buClr>
              <a:buSzPts val="4000"/>
              <a:buFont typeface="Arial"/>
              <a:buNone/>
            </a:pPr>
            <a:endParaRPr sz="1400" b="0" i="0" u="none" strike="noStrike" cap="none" dirty="0">
              <a:solidFill>
                <a:srgbClr val="000000"/>
              </a:solidFill>
              <a:latin typeface="Arial"/>
              <a:ea typeface="Arial"/>
              <a:cs typeface="Arial"/>
              <a:sym typeface="Arial"/>
            </a:endParaRPr>
          </a:p>
        </p:txBody>
      </p:sp>
      <p:sp>
        <p:nvSpPr>
          <p:cNvPr id="321" name="Google Shape;321;p16"/>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lvl="0">
              <a:buSzPts val="2800"/>
            </a:pPr>
            <a:r>
              <a:rPr lang="en-US" sz="2800" dirty="0">
                <a:solidFill>
                  <a:schemeClr val="dk1"/>
                </a:solidFill>
                <a:latin typeface="Times New Roman"/>
                <a:ea typeface="Times New Roman"/>
                <a:cs typeface="Times New Roman"/>
                <a:sym typeface="Times New Roman"/>
              </a:rPr>
              <a:t>2022-23</a:t>
            </a:r>
            <a:endParaRPr sz="2800" b="0" i="0" u="none" strike="noStrike" cap="none" dirty="0">
              <a:solidFill>
                <a:schemeClr val="dk1"/>
              </a:solidFill>
              <a:latin typeface="Calibri"/>
              <a:ea typeface="Calibri"/>
              <a:cs typeface="Calibri"/>
              <a:sym typeface="Calibri"/>
            </a:endParaRPr>
          </a:p>
        </p:txBody>
      </p:sp>
      <p:sp>
        <p:nvSpPr>
          <p:cNvPr id="322" name="Google Shape;322;p16"/>
          <p:cNvSpPr txBox="1"/>
          <p:nvPr/>
        </p:nvSpPr>
        <p:spPr>
          <a:xfrm>
            <a:off x="17729344" y="9911199"/>
            <a:ext cx="961453" cy="236101"/>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3200"/>
              <a:buFont typeface="Arial"/>
              <a:buNone/>
            </a:pPr>
            <a:r>
              <a:rPr lang="en-US" sz="3200" dirty="0">
                <a:solidFill>
                  <a:schemeClr val="lt1"/>
                </a:solidFill>
                <a:latin typeface="Calibri"/>
                <a:ea typeface="Calibri"/>
                <a:cs typeface="Calibri"/>
                <a:sym typeface="Calibri"/>
              </a:rPr>
              <a:t>6</a:t>
            </a:r>
            <a:endParaRPr sz="1870" b="0" i="0" u="none" strike="noStrike" cap="none" dirty="0">
              <a:solidFill>
                <a:schemeClr val="lt1"/>
              </a:solidFill>
              <a:latin typeface="Calibri"/>
              <a:ea typeface="Calibri"/>
              <a:cs typeface="Calibri"/>
              <a:sym typeface="Calibri"/>
            </a:endParaRPr>
          </a:p>
        </p:txBody>
      </p:sp>
      <p:grpSp>
        <p:nvGrpSpPr>
          <p:cNvPr id="323" name="Google Shape;323;p16"/>
          <p:cNvGrpSpPr/>
          <p:nvPr/>
        </p:nvGrpSpPr>
        <p:grpSpPr>
          <a:xfrm>
            <a:off x="-26281" y="730455"/>
            <a:ext cx="15071695" cy="827992"/>
            <a:chOff x="-16184" y="8640158"/>
            <a:chExt cx="4045716" cy="439420"/>
          </a:xfrm>
        </p:grpSpPr>
        <p:sp>
          <p:nvSpPr>
            <p:cNvPr id="324" name="Google Shape;324;p16"/>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457200" marR="0" lvl="1" indent="0" algn="ctr" rtl="0">
                <a:lnSpc>
                  <a:spcPct val="100000"/>
                </a:lnSpc>
                <a:spcBef>
                  <a:spcPts val="0"/>
                </a:spcBef>
                <a:spcAft>
                  <a:spcPts val="0"/>
                </a:spcAft>
                <a:buClr>
                  <a:srgbClr val="000000"/>
                </a:buClr>
                <a:buSzPts val="5400"/>
                <a:buFont typeface="Arial"/>
                <a:buNone/>
              </a:pPr>
              <a:r>
                <a:rPr lang="en-US" sz="5400" dirty="0">
                  <a:solidFill>
                    <a:schemeClr val="lt1"/>
                  </a:solidFill>
                  <a:latin typeface="Calibri"/>
                  <a:ea typeface="Calibri"/>
                  <a:cs typeface="Calibri"/>
                  <a:sym typeface="Calibri"/>
                </a:rPr>
                <a:t>4.Objective</a:t>
              </a:r>
              <a:endParaRPr sz="5400" b="0" i="0" u="none" strike="noStrike" cap="none" dirty="0">
                <a:solidFill>
                  <a:schemeClr val="lt1"/>
                </a:solidFill>
                <a:latin typeface="Calibri"/>
                <a:ea typeface="Calibri"/>
                <a:cs typeface="Calibri"/>
                <a:sym typeface="Calibri"/>
              </a:endParaRPr>
            </a:p>
            <a:p>
              <a:pPr marL="457200" marR="0" lvl="1" indent="0" algn="ctr" rtl="0">
                <a:lnSpc>
                  <a:spcPct val="100000"/>
                </a:lnSpc>
                <a:spcBef>
                  <a:spcPts val="0"/>
                </a:spcBef>
                <a:spcAft>
                  <a:spcPts val="0"/>
                </a:spcAft>
                <a:buClr>
                  <a:srgbClr val="000000"/>
                </a:buClr>
                <a:buSzPts val="5400"/>
                <a:buFont typeface="Arial"/>
                <a:buNone/>
              </a:pPr>
              <a:endParaRPr sz="5400" b="0" i="0" u="none" strike="noStrike" cap="none" dirty="0">
                <a:solidFill>
                  <a:schemeClr val="lt1"/>
                </a:solidFill>
                <a:latin typeface="Calibri"/>
                <a:ea typeface="Calibri"/>
                <a:cs typeface="Calibri"/>
                <a:sym typeface="Calibri"/>
              </a:endParaRPr>
            </a:p>
            <a:p>
              <a:pPr marL="457200" marR="0" lvl="1" indent="0" algn="ctr" rtl="0">
                <a:lnSpc>
                  <a:spcPct val="100000"/>
                </a:lnSpc>
                <a:spcBef>
                  <a:spcPts val="0"/>
                </a:spcBef>
                <a:spcAft>
                  <a:spcPts val="0"/>
                </a:spcAft>
                <a:buClr>
                  <a:srgbClr val="000000"/>
                </a:buClr>
                <a:buSzPts val="5400"/>
                <a:buFont typeface="Arial"/>
                <a:buNone/>
              </a:pPr>
              <a:endParaRPr sz="5400" b="0" i="0" u="none" strike="noStrike" cap="none" dirty="0">
                <a:solidFill>
                  <a:schemeClr val="lt1"/>
                </a:solidFill>
                <a:latin typeface="Calibri"/>
                <a:ea typeface="Calibri"/>
                <a:cs typeface="Calibri"/>
                <a:sym typeface="Calibri"/>
              </a:endParaRPr>
            </a:p>
            <a:p>
              <a:pPr marL="457200" marR="0" lvl="1" indent="0" algn="ctr" rtl="0">
                <a:lnSpc>
                  <a:spcPct val="100000"/>
                </a:lnSpc>
                <a:spcBef>
                  <a:spcPts val="0"/>
                </a:spcBef>
                <a:spcAft>
                  <a:spcPts val="0"/>
                </a:spcAft>
                <a:buClr>
                  <a:srgbClr val="000000"/>
                </a:buClr>
                <a:buSzPts val="5400"/>
                <a:buFont typeface="Arial"/>
                <a:buNone/>
              </a:pPr>
              <a:endParaRPr sz="5400" b="0" i="0" u="none" strike="noStrike" cap="none" dirty="0">
                <a:solidFill>
                  <a:schemeClr val="lt1"/>
                </a:solidFill>
                <a:latin typeface="Calibri"/>
                <a:ea typeface="Calibri"/>
                <a:cs typeface="Calibri"/>
                <a:sym typeface="Calibri"/>
              </a:endParaRPr>
            </a:p>
            <a:p>
              <a:pPr marL="457200" marR="0" lvl="1" indent="0" algn="ctr" rtl="0">
                <a:lnSpc>
                  <a:spcPct val="100000"/>
                </a:lnSpc>
                <a:spcBef>
                  <a:spcPts val="0"/>
                </a:spcBef>
                <a:spcAft>
                  <a:spcPts val="0"/>
                </a:spcAft>
                <a:buClr>
                  <a:srgbClr val="000000"/>
                </a:buClr>
                <a:buSzPts val="2000"/>
                <a:buFont typeface="Arial"/>
                <a:buNone/>
              </a:pPr>
              <a:endParaRPr sz="2000" b="0" i="0" u="none" strike="noStrike" cap="none" dirty="0">
                <a:solidFill>
                  <a:schemeClr val="lt1"/>
                </a:solidFill>
                <a:latin typeface="Calibri"/>
                <a:ea typeface="Calibri"/>
                <a:cs typeface="Calibri"/>
                <a:sym typeface="Calibri"/>
              </a:endParaRPr>
            </a:p>
          </p:txBody>
        </p:sp>
        <p:sp>
          <p:nvSpPr>
            <p:cNvPr id="325" name="Google Shape;325;p16"/>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326" name="Google Shape;326;p16"/>
          <p:cNvSpPr txBox="1"/>
          <p:nvPr/>
        </p:nvSpPr>
        <p:spPr>
          <a:xfrm>
            <a:off x="1895076" y="2973382"/>
            <a:ext cx="13321111" cy="6863377"/>
          </a:xfrm>
          <a:prstGeom prst="rect">
            <a:avLst/>
          </a:prstGeom>
          <a:noFill/>
          <a:ln>
            <a:noFill/>
          </a:ln>
        </p:spPr>
        <p:txBody>
          <a:bodyPr spcFirstLastPara="1" wrap="square" lIns="91425" tIns="45700" rIns="91425" bIns="45700" anchor="t" anchorCtr="0">
            <a:spAutoFit/>
          </a:bodyPr>
          <a:lstStyle/>
          <a:p>
            <a:pPr marL="571500" indent="-571500" algn="just"/>
            <a:r>
              <a:rPr lang="en-US" sz="4000" dirty="0">
                <a:latin typeface="Times New Roman" panose="02020603050405020304" pitchFamily="18" charset="0"/>
                <a:cs typeface="Times New Roman" panose="02020603050405020304" pitchFamily="18" charset="0"/>
              </a:rPr>
              <a:t>	The objective of application is to predict the price of used vehicles using machine learning models. There are some objectives about system:</a:t>
            </a:r>
          </a:p>
          <a:p>
            <a:pPr marL="571500" indent="-571500" algn="just"/>
            <a:endParaRPr lang="en-US" sz="4000" dirty="0">
              <a:latin typeface="Times New Roman" panose="02020603050405020304" pitchFamily="18" charset="0"/>
              <a:cs typeface="Times New Roman" panose="02020603050405020304" pitchFamily="18" charset="0"/>
            </a:endParaRPr>
          </a:p>
          <a:p>
            <a:pPr marL="1485900" lvl="2" indent="-571500" algn="just">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To study about brands and types of the vehicle</a:t>
            </a:r>
          </a:p>
          <a:p>
            <a:pPr marL="1485900" lvl="2" indent="-571500" algn="just">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To study model of the vehicle, year of manufacturing of vehicle, type of fuel, Ex-Showroom price</a:t>
            </a:r>
          </a:p>
          <a:p>
            <a:pPr marL="1485900" lvl="2" indent="-571500" algn="just">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To study about machine learning concepts and processing data to predict things</a:t>
            </a:r>
          </a:p>
          <a:p>
            <a:r>
              <a:rPr lang="en-IN" sz="4000" b="1" dirty="0">
                <a:latin typeface="Times New Roman" panose="02020603050405020304" pitchFamily="18" charset="0"/>
                <a:cs typeface="Times New Roman" panose="02020603050405020304" pitchFamily="18" charset="0"/>
              </a:rPr>
              <a:t> </a:t>
            </a:r>
            <a:endParaRPr lang="en-IN" sz="4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endParaRPr sz="40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Tree>
    <p:extLst>
      <p:ext uri="{BB962C8B-B14F-4D97-AF65-F5344CB8AC3E}">
        <p14:creationId xmlns:p14="http://schemas.microsoft.com/office/powerpoint/2010/main" val="819688127"/>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4"/>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3200"/>
              <a:buNone/>
            </a:pPr>
            <a:fld id="{00000000-1234-1234-1234-123412341234}" type="slidenum">
              <a:rPr lang="en-US" sz="3200">
                <a:solidFill>
                  <a:schemeClr val="lt1"/>
                </a:solidFill>
              </a:rPr>
              <a:pPr marL="0" lvl="0" indent="0" algn="r" rtl="0">
                <a:lnSpc>
                  <a:spcPct val="100000"/>
                </a:lnSpc>
                <a:spcBef>
                  <a:spcPts val="0"/>
                </a:spcBef>
                <a:spcAft>
                  <a:spcPts val="0"/>
                </a:spcAft>
                <a:buSzPts val="3200"/>
                <a:buNone/>
              </a:pPr>
              <a:t>8</a:t>
            </a:fld>
            <a:endParaRPr sz="3200">
              <a:solidFill>
                <a:schemeClr val="lt1"/>
              </a:solidFill>
            </a:endParaRPr>
          </a:p>
        </p:txBody>
      </p:sp>
      <p:grpSp>
        <p:nvGrpSpPr>
          <p:cNvPr id="153" name="Google Shape;153;p4"/>
          <p:cNvGrpSpPr/>
          <p:nvPr/>
        </p:nvGrpSpPr>
        <p:grpSpPr>
          <a:xfrm>
            <a:off x="0" y="9568461"/>
            <a:ext cx="19010314" cy="1112119"/>
            <a:chOff x="-2" y="9568581"/>
            <a:chExt cx="19010314" cy="1112119"/>
          </a:xfrm>
        </p:grpSpPr>
        <p:grpSp>
          <p:nvGrpSpPr>
            <p:cNvPr id="154" name="Google Shape;154;p4"/>
            <p:cNvGrpSpPr/>
            <p:nvPr/>
          </p:nvGrpSpPr>
          <p:grpSpPr>
            <a:xfrm>
              <a:off x="-2" y="9568581"/>
              <a:ext cx="19010314" cy="1112119"/>
              <a:chOff x="-324645" y="2222500"/>
              <a:chExt cx="22261686" cy="1302327"/>
            </a:xfrm>
          </p:grpSpPr>
          <p:sp>
            <p:nvSpPr>
              <p:cNvPr id="155" name="Google Shape;155;p4"/>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6" name="Google Shape;156;p4"/>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57" name="Google Shape;157;p4"/>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58" name="Google Shape;158;p4"/>
          <p:cNvSpPr txBox="1"/>
          <p:nvPr/>
        </p:nvSpPr>
        <p:spPr>
          <a:xfrm>
            <a:off x="1112856" y="9770598"/>
            <a:ext cx="11277600" cy="707846"/>
          </a:xfrm>
          <a:prstGeom prst="rect">
            <a:avLst/>
          </a:prstGeom>
          <a:noFill/>
          <a:ln>
            <a:noFill/>
          </a:ln>
        </p:spPr>
        <p:txBody>
          <a:bodyPr spcFirstLastPara="1" wrap="square" lIns="91425" tIns="45700" rIns="91425" bIns="45700" anchor="t" anchorCtr="0">
            <a:spAutoFit/>
          </a:bodyPr>
          <a:lstStyle/>
          <a:p>
            <a:pPr lvl="0" algn="ctr">
              <a:buClr>
                <a:srgbClr val="000000"/>
              </a:buClr>
              <a:buSzPts val="3200"/>
            </a:pPr>
            <a:r>
              <a:rPr lang="en-US" sz="4000" dirty="0">
                <a:solidFill>
                  <a:srgbClr val="FF8200"/>
                </a:solidFill>
                <a:latin typeface="Times New Roman"/>
                <a:ea typeface="Times New Roman"/>
                <a:cs typeface="Times New Roman"/>
                <a:sym typeface="Times New Roman"/>
              </a:rPr>
              <a:t> </a:t>
            </a:r>
            <a:r>
              <a:rPr lang="en-US" sz="4000" b="1" dirty="0">
                <a:solidFill>
                  <a:srgbClr val="FF8200"/>
                </a:solidFill>
                <a:latin typeface="Times New Roman"/>
                <a:ea typeface="Times New Roman"/>
                <a:cs typeface="Times New Roman"/>
                <a:sym typeface="Times New Roman"/>
              </a:rPr>
              <a:t>Used Vehicle Price Prediction System</a:t>
            </a:r>
          </a:p>
        </p:txBody>
      </p:sp>
      <p:sp>
        <p:nvSpPr>
          <p:cNvPr id="159" name="Google Shape;159;p4"/>
          <p:cNvSpPr txBox="1"/>
          <p:nvPr/>
        </p:nvSpPr>
        <p:spPr>
          <a:xfrm>
            <a:off x="15721170" y="9934250"/>
            <a:ext cx="2242421" cy="523180"/>
          </a:xfrm>
          <a:prstGeom prst="rect">
            <a:avLst/>
          </a:prstGeom>
          <a:noFill/>
          <a:ln>
            <a:noFill/>
          </a:ln>
        </p:spPr>
        <p:txBody>
          <a:bodyPr spcFirstLastPara="1" wrap="square" lIns="91425" tIns="45700" rIns="91425" bIns="45700" anchor="t" anchorCtr="0">
            <a:spAutoFit/>
          </a:bodyPr>
          <a:lstStyle/>
          <a:p>
            <a:pPr>
              <a:buSzPts val="2800"/>
            </a:pPr>
            <a:r>
              <a:rPr lang="en-US" sz="2800" dirty="0">
                <a:solidFill>
                  <a:schemeClr val="dk1"/>
                </a:solidFill>
                <a:latin typeface="Times New Roman"/>
                <a:ea typeface="Times New Roman"/>
                <a:cs typeface="Times New Roman"/>
                <a:sym typeface="Times New Roman"/>
              </a:rPr>
              <a:t>2022-23</a:t>
            </a:r>
            <a:endParaRPr lang="en-US" sz="2800" b="0" i="0" u="none" strike="noStrike" cap="none" dirty="0">
              <a:solidFill>
                <a:schemeClr val="dk1"/>
              </a:solidFill>
              <a:latin typeface="Calibri"/>
              <a:ea typeface="Calibri"/>
              <a:cs typeface="Calibri"/>
              <a:sym typeface="Calibri"/>
            </a:endParaRPr>
          </a:p>
        </p:txBody>
      </p:sp>
      <p:sp>
        <p:nvSpPr>
          <p:cNvPr id="160" name="Google Shape;160;p4"/>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3200"/>
              <a:buFont typeface="Arial"/>
              <a:buNone/>
            </a:pPr>
            <a:r>
              <a:rPr lang="en-IN" sz="2800" dirty="0">
                <a:solidFill>
                  <a:schemeClr val="lt1"/>
                </a:solidFill>
                <a:latin typeface="Calibri"/>
                <a:ea typeface="Calibri"/>
                <a:cs typeface="Calibri"/>
                <a:sym typeface="Calibri"/>
              </a:rPr>
              <a:t>7</a:t>
            </a:r>
            <a:endParaRPr sz="2800" b="0" i="0" u="none" strike="noStrike" cap="none" dirty="0">
              <a:solidFill>
                <a:schemeClr val="lt1"/>
              </a:solidFill>
              <a:latin typeface="Calibri"/>
              <a:ea typeface="Calibri"/>
              <a:cs typeface="Calibri"/>
              <a:sym typeface="Calibri"/>
            </a:endParaRPr>
          </a:p>
        </p:txBody>
      </p:sp>
      <p:grpSp>
        <p:nvGrpSpPr>
          <p:cNvPr id="161" name="Google Shape;161;p4"/>
          <p:cNvGrpSpPr/>
          <p:nvPr/>
        </p:nvGrpSpPr>
        <p:grpSpPr>
          <a:xfrm>
            <a:off x="-26281" y="730455"/>
            <a:ext cx="15071695" cy="827992"/>
            <a:chOff x="-16184" y="8640158"/>
            <a:chExt cx="4045716" cy="439420"/>
          </a:xfrm>
        </p:grpSpPr>
        <p:sp>
          <p:nvSpPr>
            <p:cNvPr id="162" name="Google Shape;162;p4"/>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457200" marR="0" lvl="1" indent="0" algn="ctr" rtl="0">
                <a:lnSpc>
                  <a:spcPct val="100000"/>
                </a:lnSpc>
                <a:spcBef>
                  <a:spcPts val="0"/>
                </a:spcBef>
                <a:spcAft>
                  <a:spcPts val="0"/>
                </a:spcAft>
                <a:buClr>
                  <a:srgbClr val="000000"/>
                </a:buClr>
                <a:buSzPts val="5400"/>
                <a:buFont typeface="Arial"/>
                <a:buNone/>
              </a:pPr>
              <a:r>
                <a:rPr lang="en-US" sz="5400" b="0" i="0" u="none" strike="noStrike" cap="none" dirty="0">
                  <a:solidFill>
                    <a:schemeClr val="lt1"/>
                  </a:solidFill>
                  <a:latin typeface="Calibri"/>
                  <a:ea typeface="Calibri"/>
                  <a:cs typeface="Calibri"/>
                  <a:sym typeface="Calibri"/>
                </a:rPr>
                <a:t>5.Functional Requirements</a:t>
              </a:r>
              <a:endParaRPr lang="en-US" sz="2000" b="0" i="0" u="none" strike="noStrike" cap="none" dirty="0">
                <a:solidFill>
                  <a:schemeClr val="lt1"/>
                </a:solidFill>
                <a:latin typeface="Calibri"/>
                <a:ea typeface="Calibri"/>
                <a:cs typeface="Calibri"/>
                <a:sym typeface="Calibri"/>
              </a:endParaRPr>
            </a:p>
          </p:txBody>
        </p:sp>
        <p:sp>
          <p:nvSpPr>
            <p:cNvPr id="163" name="Google Shape;163;p4"/>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64" name="Google Shape;164;p4"/>
          <p:cNvSpPr txBox="1"/>
          <p:nvPr/>
        </p:nvSpPr>
        <p:spPr>
          <a:xfrm>
            <a:off x="1508760" y="2103121"/>
            <a:ext cx="13277073" cy="3170058"/>
          </a:xfrm>
          <a:prstGeom prst="rect">
            <a:avLst/>
          </a:prstGeom>
          <a:noFill/>
          <a:ln>
            <a:noFill/>
          </a:ln>
        </p:spPr>
        <p:txBody>
          <a:bodyPr spcFirstLastPara="1" wrap="square" lIns="91425" tIns="45700" rIns="91425" bIns="45700" anchor="t" anchorCtr="0">
            <a:spAutoFit/>
          </a:bodyPr>
          <a:lstStyle/>
          <a:p>
            <a:pPr marL="571500" indent="-571500" algn="just">
              <a:buFont typeface="Arial" panose="020B0604020202020204" pitchFamily="34" charset="0"/>
              <a:buChar char="•"/>
            </a:pPr>
            <a:r>
              <a:rPr lang="en-IN" sz="4000" dirty="0">
                <a:latin typeface="Times New Roman" panose="02020603050405020304" pitchFamily="18" charset="0"/>
                <a:cs typeface="Times New Roman" panose="02020603050405020304" pitchFamily="18" charset="0"/>
              </a:rPr>
              <a:t>Vehicle Information Input</a:t>
            </a:r>
          </a:p>
          <a:p>
            <a:pPr marL="571500" indent="-571500" algn="just">
              <a:lnSpc>
                <a:spcPct val="150000"/>
              </a:lnSpc>
              <a:buFont typeface="Arial" panose="020B0604020202020204" pitchFamily="34" charset="0"/>
              <a:buChar char="•"/>
            </a:pPr>
            <a:r>
              <a:rPr lang="en-IN" sz="4000" dirty="0">
                <a:latin typeface="Times New Roman" panose="02020603050405020304" pitchFamily="18" charset="0"/>
                <a:cs typeface="Times New Roman" panose="02020603050405020304" pitchFamily="18" charset="0"/>
              </a:rPr>
              <a:t>Data Validation and Verification</a:t>
            </a:r>
          </a:p>
          <a:p>
            <a:pPr marL="571500" indent="-571500" algn="just">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Price Prediction Model</a:t>
            </a:r>
            <a:endParaRPr lang="en-IN" sz="4000" dirty="0">
              <a:latin typeface="Times New Roman" panose="02020603050405020304" pitchFamily="18" charset="0"/>
              <a:cs typeface="Times New Roman" panose="02020603050405020304" pitchFamily="18" charset="0"/>
            </a:endParaRPr>
          </a:p>
          <a:p>
            <a:pPr marL="571500" indent="-571500" algn="just">
              <a:lnSpc>
                <a:spcPct val="150000"/>
              </a:lnSpc>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Price Estimation</a:t>
            </a:r>
          </a:p>
        </p:txBody>
      </p:sp>
    </p:spTree>
    <p:extLst>
      <p:ext uri="{BB962C8B-B14F-4D97-AF65-F5344CB8AC3E}">
        <p14:creationId xmlns:p14="http://schemas.microsoft.com/office/powerpoint/2010/main" val="2468635569"/>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4"/>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3200"/>
              <a:buNone/>
            </a:pPr>
            <a:fld id="{00000000-1234-1234-1234-123412341234}" type="slidenum">
              <a:rPr lang="en-US" sz="3200">
                <a:solidFill>
                  <a:schemeClr val="lt1"/>
                </a:solidFill>
              </a:rPr>
              <a:pPr marL="0" lvl="0" indent="0" algn="r" rtl="0">
                <a:lnSpc>
                  <a:spcPct val="100000"/>
                </a:lnSpc>
                <a:spcBef>
                  <a:spcPts val="0"/>
                </a:spcBef>
                <a:spcAft>
                  <a:spcPts val="0"/>
                </a:spcAft>
                <a:buSzPts val="3200"/>
                <a:buNone/>
              </a:pPr>
              <a:t>9</a:t>
            </a:fld>
            <a:endParaRPr sz="3200">
              <a:solidFill>
                <a:schemeClr val="lt1"/>
              </a:solidFill>
            </a:endParaRPr>
          </a:p>
        </p:txBody>
      </p:sp>
      <p:grpSp>
        <p:nvGrpSpPr>
          <p:cNvPr id="153" name="Google Shape;153;p4"/>
          <p:cNvGrpSpPr/>
          <p:nvPr/>
        </p:nvGrpSpPr>
        <p:grpSpPr>
          <a:xfrm>
            <a:off x="0" y="9568461"/>
            <a:ext cx="19010314" cy="1112119"/>
            <a:chOff x="-2" y="9568581"/>
            <a:chExt cx="19010314" cy="1112119"/>
          </a:xfrm>
        </p:grpSpPr>
        <p:grpSp>
          <p:nvGrpSpPr>
            <p:cNvPr id="154" name="Google Shape;154;p4"/>
            <p:cNvGrpSpPr/>
            <p:nvPr/>
          </p:nvGrpSpPr>
          <p:grpSpPr>
            <a:xfrm>
              <a:off x="-2" y="9568581"/>
              <a:ext cx="19010314" cy="1112119"/>
              <a:chOff x="-324645" y="2222500"/>
              <a:chExt cx="22261686" cy="1302327"/>
            </a:xfrm>
          </p:grpSpPr>
          <p:sp>
            <p:nvSpPr>
              <p:cNvPr id="155" name="Google Shape;155;p4"/>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6" name="Google Shape;156;p4"/>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57" name="Google Shape;157;p4"/>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58" name="Google Shape;158;p4"/>
          <p:cNvSpPr txBox="1"/>
          <p:nvPr/>
        </p:nvSpPr>
        <p:spPr>
          <a:xfrm>
            <a:off x="1112856" y="9770598"/>
            <a:ext cx="11277600" cy="707846"/>
          </a:xfrm>
          <a:prstGeom prst="rect">
            <a:avLst/>
          </a:prstGeom>
          <a:noFill/>
          <a:ln>
            <a:noFill/>
          </a:ln>
        </p:spPr>
        <p:txBody>
          <a:bodyPr spcFirstLastPara="1" wrap="square" lIns="91425" tIns="45700" rIns="91425" bIns="45700" anchor="t" anchorCtr="0">
            <a:spAutoFit/>
          </a:bodyPr>
          <a:lstStyle/>
          <a:p>
            <a:pPr lvl="0" algn="ctr">
              <a:buClr>
                <a:srgbClr val="000000"/>
              </a:buClr>
              <a:buSzPts val="3200"/>
            </a:pPr>
            <a:r>
              <a:rPr lang="en-US" sz="4000" dirty="0">
                <a:solidFill>
                  <a:srgbClr val="FF8200"/>
                </a:solidFill>
                <a:latin typeface="Times New Roman"/>
                <a:ea typeface="Times New Roman"/>
                <a:cs typeface="Times New Roman"/>
                <a:sym typeface="Times New Roman"/>
              </a:rPr>
              <a:t> </a:t>
            </a:r>
            <a:r>
              <a:rPr lang="en-US" sz="4000" b="1" dirty="0">
                <a:solidFill>
                  <a:srgbClr val="FF8200"/>
                </a:solidFill>
                <a:latin typeface="Times New Roman"/>
                <a:ea typeface="Times New Roman"/>
                <a:cs typeface="Times New Roman"/>
                <a:sym typeface="Times New Roman"/>
              </a:rPr>
              <a:t>Used Vehicle Price Prediction System</a:t>
            </a:r>
          </a:p>
        </p:txBody>
      </p:sp>
      <p:sp>
        <p:nvSpPr>
          <p:cNvPr id="159" name="Google Shape;159;p4"/>
          <p:cNvSpPr txBox="1"/>
          <p:nvPr/>
        </p:nvSpPr>
        <p:spPr>
          <a:xfrm>
            <a:off x="15721170" y="9934250"/>
            <a:ext cx="2242421" cy="523180"/>
          </a:xfrm>
          <a:prstGeom prst="rect">
            <a:avLst/>
          </a:prstGeom>
          <a:noFill/>
          <a:ln>
            <a:noFill/>
          </a:ln>
        </p:spPr>
        <p:txBody>
          <a:bodyPr spcFirstLastPara="1" wrap="square" lIns="91425" tIns="45700" rIns="91425" bIns="45700" anchor="t" anchorCtr="0">
            <a:spAutoFit/>
          </a:bodyPr>
          <a:lstStyle/>
          <a:p>
            <a:pPr>
              <a:buSzPts val="2800"/>
            </a:pPr>
            <a:r>
              <a:rPr lang="en-US" sz="2800" dirty="0">
                <a:solidFill>
                  <a:schemeClr val="dk1"/>
                </a:solidFill>
                <a:latin typeface="Times New Roman"/>
                <a:ea typeface="Times New Roman"/>
                <a:cs typeface="Times New Roman"/>
                <a:sym typeface="Times New Roman"/>
              </a:rPr>
              <a:t>2022-23</a:t>
            </a:r>
            <a:endParaRPr lang="en-US" sz="2800" b="0" i="0" u="none" strike="noStrike" cap="none" dirty="0">
              <a:solidFill>
                <a:schemeClr val="dk1"/>
              </a:solidFill>
              <a:latin typeface="Calibri"/>
              <a:ea typeface="Calibri"/>
              <a:cs typeface="Calibri"/>
              <a:sym typeface="Calibri"/>
            </a:endParaRPr>
          </a:p>
        </p:txBody>
      </p:sp>
      <p:sp>
        <p:nvSpPr>
          <p:cNvPr id="160" name="Google Shape;160;p4"/>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3200"/>
              <a:buFont typeface="Arial"/>
              <a:buNone/>
            </a:pPr>
            <a:r>
              <a:rPr lang="en-US" sz="2800" dirty="0">
                <a:solidFill>
                  <a:schemeClr val="lt1"/>
                </a:solidFill>
                <a:latin typeface="Calibri"/>
                <a:ea typeface="Calibri"/>
                <a:cs typeface="Calibri"/>
                <a:sym typeface="Calibri"/>
              </a:rPr>
              <a:t>8</a:t>
            </a:r>
            <a:endParaRPr sz="2800" b="0" i="0" u="none" strike="noStrike" cap="none" dirty="0">
              <a:solidFill>
                <a:schemeClr val="lt1"/>
              </a:solidFill>
              <a:latin typeface="Calibri"/>
              <a:ea typeface="Calibri"/>
              <a:cs typeface="Calibri"/>
              <a:sym typeface="Calibri"/>
            </a:endParaRPr>
          </a:p>
        </p:txBody>
      </p:sp>
      <p:grpSp>
        <p:nvGrpSpPr>
          <p:cNvPr id="161" name="Google Shape;161;p4"/>
          <p:cNvGrpSpPr/>
          <p:nvPr/>
        </p:nvGrpSpPr>
        <p:grpSpPr>
          <a:xfrm>
            <a:off x="-26281" y="774700"/>
            <a:ext cx="15071695" cy="827992"/>
            <a:chOff x="-16184" y="8640158"/>
            <a:chExt cx="4045716" cy="439420"/>
          </a:xfrm>
        </p:grpSpPr>
        <p:sp>
          <p:nvSpPr>
            <p:cNvPr id="162" name="Google Shape;162;p4"/>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457200" marR="0" lvl="1" indent="0" algn="ctr" rtl="0">
                <a:lnSpc>
                  <a:spcPct val="100000"/>
                </a:lnSpc>
                <a:spcBef>
                  <a:spcPts val="0"/>
                </a:spcBef>
                <a:spcAft>
                  <a:spcPts val="0"/>
                </a:spcAft>
                <a:buClr>
                  <a:srgbClr val="000000"/>
                </a:buClr>
                <a:buSzPts val="5400"/>
                <a:buFont typeface="Arial"/>
                <a:buNone/>
              </a:pPr>
              <a:r>
                <a:rPr lang="en-US" sz="5400" dirty="0">
                  <a:solidFill>
                    <a:schemeClr val="lt1"/>
                  </a:solidFill>
                  <a:latin typeface="Calibri"/>
                  <a:ea typeface="Calibri"/>
                  <a:cs typeface="Calibri"/>
                  <a:sym typeface="Calibri"/>
                </a:rPr>
                <a:t>6.Non Functional Requirement</a:t>
              </a:r>
              <a:endParaRPr lang="en-US" sz="2000" b="0" i="0" u="none" strike="noStrike" cap="none" dirty="0">
                <a:solidFill>
                  <a:schemeClr val="lt1"/>
                </a:solidFill>
                <a:latin typeface="Calibri"/>
                <a:ea typeface="Calibri"/>
                <a:cs typeface="Calibri"/>
                <a:sym typeface="Calibri"/>
              </a:endParaRPr>
            </a:p>
          </p:txBody>
        </p:sp>
        <p:sp>
          <p:nvSpPr>
            <p:cNvPr id="163" name="Google Shape;163;p4"/>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64" name="Google Shape;164;p4"/>
          <p:cNvSpPr txBox="1"/>
          <p:nvPr/>
        </p:nvSpPr>
        <p:spPr>
          <a:xfrm>
            <a:off x="1533833" y="2403987"/>
            <a:ext cx="13237252" cy="6186269"/>
          </a:xfrm>
          <a:prstGeom prst="rect">
            <a:avLst/>
          </a:prstGeom>
          <a:noFill/>
          <a:ln>
            <a:noFill/>
          </a:ln>
        </p:spPr>
        <p:txBody>
          <a:bodyPr spcFirstLastPara="1" wrap="square" lIns="91425" tIns="45700" rIns="91425" bIns="45700" anchor="t" anchorCtr="0">
            <a:spAutoFit/>
          </a:bodyPr>
          <a:lstStyle/>
          <a:p>
            <a:pPr marL="571500" indent="-571500" algn="just">
              <a:buFont typeface="Arial" panose="020B0604020202020204" pitchFamily="34" charset="0"/>
              <a:buChar char="•"/>
            </a:pPr>
            <a:r>
              <a:rPr lang="en-IN" sz="3600" b="1" dirty="0"/>
              <a:t>Usability</a:t>
            </a:r>
            <a:r>
              <a:rPr lang="en-IN" sz="3600" dirty="0"/>
              <a:t>: </a:t>
            </a:r>
            <a:r>
              <a:rPr lang="en-US" sz="3600" dirty="0"/>
              <a:t>The system should have a user-friendly interface that is intuitive and easy to navigate. The system should provide clear instructions and guidance to users during the input and prediction process.</a:t>
            </a:r>
          </a:p>
          <a:p>
            <a:pPr marL="571500" indent="-571500" algn="just">
              <a:buFont typeface="Arial" panose="020B0604020202020204" pitchFamily="34" charset="0"/>
              <a:buChar char="•"/>
            </a:pPr>
            <a:endParaRPr lang="en-IN" sz="3600" dirty="0"/>
          </a:p>
          <a:p>
            <a:pPr marL="571500" indent="-571500" algn="just">
              <a:buFont typeface="Arial" panose="020B0604020202020204" pitchFamily="34" charset="0"/>
              <a:buChar char="•"/>
            </a:pPr>
            <a:r>
              <a:rPr lang="en-IN" sz="3600" b="1" dirty="0"/>
              <a:t>Performance:</a:t>
            </a:r>
            <a:r>
              <a:rPr lang="en-IN" sz="3600" dirty="0"/>
              <a:t> </a:t>
            </a:r>
            <a:r>
              <a:rPr lang="en-US" sz="3600" dirty="0"/>
              <a:t>The system should efficiently process and analyze data to provide accurate and timely price predictions.</a:t>
            </a:r>
          </a:p>
          <a:p>
            <a:pPr marL="571500" indent="-571500" algn="just">
              <a:buFont typeface="Arial" panose="020B0604020202020204" pitchFamily="34" charset="0"/>
              <a:buChar char="•"/>
            </a:pPr>
            <a:endParaRPr lang="en-IN" sz="3600" dirty="0"/>
          </a:p>
          <a:p>
            <a:pPr marL="571500" indent="-571500" algn="just">
              <a:buFont typeface="Arial" panose="020B0604020202020204" pitchFamily="34" charset="0"/>
              <a:buChar char="•"/>
            </a:pPr>
            <a:r>
              <a:rPr lang="en-IN" sz="3600" b="1" dirty="0"/>
              <a:t>Accuracy and Precision: </a:t>
            </a:r>
            <a:r>
              <a:rPr lang="en-US" sz="3600" dirty="0"/>
              <a:t>The system should strive for high accuracy in price predictions, minimizing deviations from actual market prices</a:t>
            </a:r>
            <a:r>
              <a:rPr lang="en-IN" sz="3600" dirty="0"/>
              <a:t>. </a:t>
            </a:r>
          </a:p>
        </p:txBody>
      </p:sp>
    </p:spTree>
    <p:extLst>
      <p:ext uri="{BB962C8B-B14F-4D97-AF65-F5344CB8AC3E}">
        <p14:creationId xmlns:p14="http://schemas.microsoft.com/office/powerpoint/2010/main" val="728806039"/>
      </p:ext>
    </p:extLst>
  </p:cSld>
  <p:clrMapOvr>
    <a:masterClrMapping/>
  </p:clrMapOvr>
  <p:transition spd="med">
    <p:pul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TM04033925[[fn=Droplet]]</Template>
  <TotalTime>1387</TotalTime>
  <Words>1064</Words>
  <Application>Microsoft Office PowerPoint</Application>
  <PresentationFormat>Custom</PresentationFormat>
  <Paragraphs>187</Paragraphs>
  <Slides>19</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Noto Sans Symbols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Pruthviraj</dc:creator>
  <cp:lastModifiedBy>aditya waghmare</cp:lastModifiedBy>
  <cp:revision>119</cp:revision>
  <dcterms:modified xsi:type="dcterms:W3CDTF">2023-06-14T08:16:49Z</dcterms:modified>
</cp:coreProperties>
</file>