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3"/>
    <p:sldMasterId id="2147483690" r:id="rId4"/>
    <p:sldMasterId id="2147483711" r:id="rId5"/>
    <p:sldMasterId id="2147483732" r:id="rId6"/>
  </p:sldMasterIdLst>
  <p:notesMasterIdLst>
    <p:notesMasterId r:id="rId15"/>
  </p:notesMasterIdLst>
  <p:handoutMasterIdLst>
    <p:handoutMasterId r:id="rId16"/>
  </p:handoutMasterIdLst>
  <p:sldIdLst>
    <p:sldId id="438" r:id="rId7"/>
    <p:sldId id="473" r:id="rId8"/>
    <p:sldId id="474" r:id="rId9"/>
    <p:sldId id="498" r:id="rId10"/>
    <p:sldId id="493" r:id="rId11"/>
    <p:sldId id="490" r:id="rId12"/>
    <p:sldId id="496" r:id="rId13"/>
    <p:sldId id="462"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431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0A15C55-8517-42AA-B614-E9B94910E393}">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185" autoAdjust="0"/>
  </p:normalViewPr>
  <p:slideViewPr>
    <p:cSldViewPr snapToGrid="0">
      <p:cViewPr varScale="1">
        <p:scale>
          <a:sx n="80" d="100"/>
          <a:sy n="80" d="100"/>
        </p:scale>
        <p:origin x="720" y="72"/>
      </p:cViewPr>
      <p:guideLst/>
    </p:cSldViewPr>
  </p:slideViewPr>
  <p:outlineViewPr>
    <p:cViewPr>
      <p:scale>
        <a:sx n="33" d="100"/>
        <a:sy n="33" d="100"/>
      </p:scale>
      <p:origin x="0" y="-27840"/>
    </p:cViewPr>
  </p:outlineViewPr>
  <p:notesTextViewPr>
    <p:cViewPr>
      <p:scale>
        <a:sx n="3" d="2"/>
        <a:sy n="3" d="2"/>
      </p:scale>
      <p:origin x="0" y="0"/>
    </p:cViewPr>
  </p:notesTextViewPr>
  <p:sorterViewPr>
    <p:cViewPr>
      <p:scale>
        <a:sx n="33" d="100"/>
        <a:sy n="33" d="100"/>
      </p:scale>
      <p:origin x="0" y="0"/>
    </p:cViewPr>
  </p:sorterViewPr>
  <p:notesViewPr>
    <p:cSldViewPr snapToGrid="0">
      <p:cViewPr varScale="1">
        <p:scale>
          <a:sx n="80" d="100"/>
          <a:sy n="80" d="100"/>
        </p:scale>
        <p:origin x="3918"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CE87A-16FF-4C7D-8292-0CB980715C8B}" type="datetimeFigureOut">
              <a:rPr lang="de-DE" smtClean="0"/>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2F6222-CCA6-4FA7-88E0-B7BAE53645AA}" type="slidenum">
              <a:rPr lang="de-DE" smtClean="0"/>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CA62E-2216-4960-A875-4D2633F4A404}" type="datetimeFigureOut">
              <a:rPr lang="de-DE" smtClean="0"/>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93703-73BA-47D5-8B02-C172375928DA}" type="slidenum">
              <a:rPr lang="de-DE" smtClean="0"/>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elbild">
    <p:bg>
      <p:bgRef idx="1001">
        <a:schemeClr val="bg2"/>
      </p:bgRef>
    </p:bg>
    <p:spTree>
      <p:nvGrpSpPr>
        <p:cNvPr id="1" name=""/>
        <p:cNvGrpSpPr/>
        <p:nvPr/>
      </p:nvGrpSpPr>
      <p:grpSpPr>
        <a:xfrm>
          <a:off x="0" y="0"/>
          <a:ext cx="0" cy="0"/>
          <a:chOff x="0" y="0"/>
          <a:chExt cx="0" cy="0"/>
        </a:xfrm>
      </p:grpSpPr>
      <p:sp>
        <p:nvSpPr>
          <p:cNvPr id="168" name="Textplatzhalter 167"/>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endParaRPr lang="de-DE" dirty="0"/>
          </a:p>
        </p:txBody>
      </p:sp>
      <p:sp>
        <p:nvSpPr>
          <p:cNvPr id="165" name="Bildplatzhalter 60"/>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endParaRPr lang="de-DE" dirty="0"/>
          </a:p>
        </p:txBody>
      </p:sp>
      <p:sp>
        <p:nvSpPr>
          <p:cNvPr id="2" name="Titel 1"/>
          <p:cNvSpPr>
            <a:spLocks noGrp="1"/>
          </p:cNvSpPr>
          <p:nvPr>
            <p:ph type="title" hasCustomPrompt="1"/>
          </p:nvPr>
        </p:nvSpPr>
        <p:spPr>
          <a:xfrm>
            <a:off x="520163" y="2913731"/>
            <a:ext cx="4979505" cy="1030539"/>
          </a:xfrm>
        </p:spPr>
        <p:txBody>
          <a:bodyPr wrap="none" tIns="0" rIns="0"/>
          <a:lstStyle>
            <a:lvl1pPr algn="l">
              <a:lnSpc>
                <a:spcPct val="110000"/>
              </a:lnSpc>
              <a:defRPr sz="6600">
                <a:solidFill>
                  <a:schemeClr val="bg1"/>
                </a:solidFill>
              </a:defRPr>
            </a:lvl1pPr>
          </a:lstStyle>
          <a:p>
            <a:r>
              <a:rPr lang="de-DE" dirty="0"/>
              <a:t>Willkommen</a:t>
            </a:r>
            <a:endParaRPr lang="de-DE" dirty="0"/>
          </a:p>
        </p:txBody>
      </p:sp>
      <p:sp>
        <p:nvSpPr>
          <p:cNvPr id="56" name="Rechteck 55"/>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reihandform: Form 5"/>
          <p:cNvSpPr/>
          <p:nvPr/>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316A"/>
          </a:solidFill>
          <a:ln w="2892" cap="flat">
            <a:noFill/>
            <a:prstDash val="solid"/>
            <a:miter/>
          </a:ln>
        </p:spPr>
        <p:txBody>
          <a:bodyPr rtlCol="0" anchor="ctr"/>
          <a:lstStyle/>
          <a:p>
            <a:endParaRPr lang="de-DE"/>
          </a:p>
        </p:txBody>
      </p:sp>
      <p:grpSp>
        <p:nvGrpSpPr>
          <p:cNvPr id="57" name="Gruppieren 56"/>
          <p:cNvGrpSpPr/>
          <p:nvPr userDrawn="1"/>
        </p:nvGrpSpPr>
        <p:grpSpPr>
          <a:xfrm>
            <a:off x="-390525" y="160153"/>
            <a:ext cx="333375" cy="136812"/>
            <a:chOff x="-133350" y="2711163"/>
            <a:chExt cx="333375" cy="136812"/>
          </a:xfrm>
        </p:grpSpPr>
        <p:cxnSp>
          <p:nvCxnSpPr>
            <p:cNvPr id="58" name="Gerader Verbinder 5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0" name="Gruppieren 59"/>
          <p:cNvGrpSpPr/>
          <p:nvPr userDrawn="1"/>
        </p:nvGrpSpPr>
        <p:grpSpPr>
          <a:xfrm>
            <a:off x="-390525" y="1131703"/>
            <a:ext cx="333375" cy="136812"/>
            <a:chOff x="-133350" y="2711163"/>
            <a:chExt cx="333375" cy="136812"/>
          </a:xfrm>
        </p:grpSpPr>
        <p:cxnSp>
          <p:nvCxnSpPr>
            <p:cNvPr id="61" name="Gerader Verbinder 6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3" name="Gruppieren 62"/>
          <p:cNvGrpSpPr/>
          <p:nvPr userDrawn="1"/>
        </p:nvGrpSpPr>
        <p:grpSpPr>
          <a:xfrm>
            <a:off x="-390525" y="1491963"/>
            <a:ext cx="333375" cy="136812"/>
            <a:chOff x="-133350" y="2711163"/>
            <a:chExt cx="333375" cy="136812"/>
          </a:xfrm>
        </p:grpSpPr>
        <p:cxnSp>
          <p:nvCxnSpPr>
            <p:cNvPr id="64" name="Gerader Verbinder 6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6" name="Gruppieren 65"/>
          <p:cNvGrpSpPr/>
          <p:nvPr userDrawn="1"/>
        </p:nvGrpSpPr>
        <p:grpSpPr>
          <a:xfrm>
            <a:off x="-390525" y="3292188"/>
            <a:ext cx="333375" cy="136812"/>
            <a:chOff x="-133350" y="2711163"/>
            <a:chExt cx="333375" cy="136812"/>
          </a:xfrm>
        </p:grpSpPr>
        <p:cxnSp>
          <p:nvCxnSpPr>
            <p:cNvPr id="67" name="Gerader Verbinder 6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9" name="Gruppieren 68"/>
          <p:cNvGrpSpPr/>
          <p:nvPr userDrawn="1"/>
        </p:nvGrpSpPr>
        <p:grpSpPr>
          <a:xfrm>
            <a:off x="-390525" y="6063963"/>
            <a:ext cx="333375" cy="136812"/>
            <a:chOff x="-133350" y="2711163"/>
            <a:chExt cx="333375" cy="136812"/>
          </a:xfrm>
        </p:grpSpPr>
        <p:cxnSp>
          <p:nvCxnSpPr>
            <p:cNvPr id="70" name="Gerader Verbinder 6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2" name="Gruppieren 71"/>
          <p:cNvGrpSpPr/>
          <p:nvPr userDrawn="1"/>
        </p:nvGrpSpPr>
        <p:grpSpPr>
          <a:xfrm>
            <a:off x="-390525" y="6495763"/>
            <a:ext cx="333375" cy="136812"/>
            <a:chOff x="-133350" y="2711163"/>
            <a:chExt cx="333375" cy="136812"/>
          </a:xfrm>
        </p:grpSpPr>
        <p:cxnSp>
          <p:nvCxnSpPr>
            <p:cNvPr id="73" name="Gerader Verbinder 7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5" name="Gruppieren 74"/>
          <p:cNvGrpSpPr/>
          <p:nvPr userDrawn="1"/>
        </p:nvGrpSpPr>
        <p:grpSpPr>
          <a:xfrm rot="16200000">
            <a:off x="281643" y="-299136"/>
            <a:ext cx="333375" cy="136808"/>
            <a:chOff x="-133350" y="2711167"/>
            <a:chExt cx="333375" cy="136808"/>
          </a:xfrm>
        </p:grpSpPr>
        <p:cxnSp>
          <p:nvCxnSpPr>
            <p:cNvPr id="76" name="Gerader Verbinder 7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8" name="Gruppieren 77"/>
          <p:cNvGrpSpPr/>
          <p:nvPr userDrawn="1"/>
        </p:nvGrpSpPr>
        <p:grpSpPr>
          <a:xfrm rot="16200000">
            <a:off x="5752963" y="-299136"/>
            <a:ext cx="333375" cy="136804"/>
            <a:chOff x="-133350" y="2711171"/>
            <a:chExt cx="333375" cy="136804"/>
          </a:xfrm>
        </p:grpSpPr>
        <p:cxnSp>
          <p:nvCxnSpPr>
            <p:cNvPr id="79" name="Gerader Verbinder 7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1" name="Gruppieren 80"/>
          <p:cNvGrpSpPr/>
          <p:nvPr userDrawn="1"/>
        </p:nvGrpSpPr>
        <p:grpSpPr>
          <a:xfrm>
            <a:off x="6203950" y="-397424"/>
            <a:ext cx="124906" cy="333375"/>
            <a:chOff x="6416680" y="-397424"/>
            <a:chExt cx="124906" cy="333375"/>
          </a:xfrm>
        </p:grpSpPr>
        <p:cxnSp>
          <p:nvCxnSpPr>
            <p:cNvPr id="82" name="Gerader Verbinder 81"/>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4" name="Gerader Verbinder 83"/>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p:cNvGrpSpPr/>
          <p:nvPr userDrawn="1"/>
        </p:nvGrpSpPr>
        <p:grpSpPr>
          <a:xfrm rot="16200000">
            <a:off x="11447325" y="-299139"/>
            <a:ext cx="333375" cy="136800"/>
            <a:chOff x="-133350" y="2711175"/>
            <a:chExt cx="333375" cy="136800"/>
          </a:xfrm>
        </p:grpSpPr>
        <p:cxnSp>
          <p:nvCxnSpPr>
            <p:cNvPr id="86" name="Gerader Verbinder 8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66" name="Grafik 3"/>
          <p:cNvGrpSpPr/>
          <p:nvPr userDrawn="1"/>
        </p:nvGrpSpPr>
        <p:grpSpPr>
          <a:xfrm>
            <a:off x="520163" y="293688"/>
            <a:ext cx="2592820" cy="556499"/>
            <a:chOff x="1648912" y="-143138"/>
            <a:chExt cx="2305525" cy="494837"/>
          </a:xfrm>
          <a:solidFill>
            <a:srgbClr val="04316A"/>
          </a:solidFill>
        </p:grpSpPr>
        <p:sp>
          <p:nvSpPr>
            <p:cNvPr id="167" name="Freihandform: Form 166"/>
            <p:cNvSpPr/>
            <p:nvPr/>
          </p:nvSpPr>
          <p:spPr>
            <a:xfrm>
              <a:off x="1648912" y="-137135"/>
              <a:ext cx="69751" cy="110916"/>
            </a:xfrm>
            <a:custGeom>
              <a:avLst/>
              <a:gdLst>
                <a:gd name="connsiteX0" fmla="*/ 69752 w 69751"/>
                <a:gd name="connsiteY0" fmla="*/ 18296 h 110916"/>
                <a:gd name="connsiteX1" fmla="*/ 19725 w 69751"/>
                <a:gd name="connsiteY1" fmla="*/ 18296 h 110916"/>
                <a:gd name="connsiteX2" fmla="*/ 19725 w 69751"/>
                <a:gd name="connsiteY2" fmla="*/ 45739 h 110916"/>
                <a:gd name="connsiteX3" fmla="*/ 56888 w 69751"/>
                <a:gd name="connsiteY3" fmla="*/ 45739 h 110916"/>
                <a:gd name="connsiteX4" fmla="*/ 56888 w 69751"/>
                <a:gd name="connsiteY4" fmla="*/ 63749 h 110916"/>
                <a:gd name="connsiteX5" fmla="*/ 19725 w 69751"/>
                <a:gd name="connsiteY5" fmla="*/ 63749 h 110916"/>
                <a:gd name="connsiteX6" fmla="*/ 19725 w 69751"/>
                <a:gd name="connsiteY6" fmla="*/ 110917 h 110916"/>
                <a:gd name="connsiteX7" fmla="*/ 0 w 69751"/>
                <a:gd name="connsiteY7" fmla="*/ 110917 h 110916"/>
                <a:gd name="connsiteX8" fmla="*/ 0 w 69751"/>
                <a:gd name="connsiteY8" fmla="*/ 0 h 110916"/>
                <a:gd name="connsiteX9" fmla="*/ 69466 w 69751"/>
                <a:gd name="connsiteY9" fmla="*/ 0 h 110916"/>
                <a:gd name="connsiteX10" fmla="*/ 69466 w 69751"/>
                <a:gd name="connsiteY10" fmla="*/ 18296 h 11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751" h="110916">
                  <a:moveTo>
                    <a:pt x="69752" y="18296"/>
                  </a:moveTo>
                  <a:lnTo>
                    <a:pt x="19725" y="18296"/>
                  </a:lnTo>
                  <a:lnTo>
                    <a:pt x="19725" y="45739"/>
                  </a:lnTo>
                  <a:lnTo>
                    <a:pt x="56888" y="45739"/>
                  </a:lnTo>
                  <a:lnTo>
                    <a:pt x="56888" y="63749"/>
                  </a:lnTo>
                  <a:lnTo>
                    <a:pt x="19725" y="63749"/>
                  </a:lnTo>
                  <a:lnTo>
                    <a:pt x="19725" y="110917"/>
                  </a:lnTo>
                  <a:lnTo>
                    <a:pt x="0" y="110917"/>
                  </a:lnTo>
                  <a:lnTo>
                    <a:pt x="0" y="0"/>
                  </a:lnTo>
                  <a:lnTo>
                    <a:pt x="69466" y="0"/>
                  </a:lnTo>
                  <a:lnTo>
                    <a:pt x="69466" y="18296"/>
                  </a:lnTo>
                  <a:close/>
                </a:path>
              </a:pathLst>
            </a:custGeom>
            <a:grpFill/>
            <a:ln w="2856" cap="flat">
              <a:noFill/>
              <a:prstDash val="solid"/>
              <a:miter/>
            </a:ln>
          </p:spPr>
          <p:txBody>
            <a:bodyPr rtlCol="0" anchor="ctr"/>
            <a:lstStyle/>
            <a:p>
              <a:endParaRPr lang="de-DE"/>
            </a:p>
          </p:txBody>
        </p:sp>
        <p:sp>
          <p:nvSpPr>
            <p:cNvPr id="169" name="Freihandform: Form 168"/>
            <p:cNvSpPr/>
            <p:nvPr/>
          </p:nvSpPr>
          <p:spPr>
            <a:xfrm>
              <a:off x="1729527"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8"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170" name="Freihandform: Form 169"/>
            <p:cNvSpPr/>
            <p:nvPr/>
          </p:nvSpPr>
          <p:spPr>
            <a:xfrm>
              <a:off x="1790989"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171" name="Freihandform: Form 170"/>
            <p:cNvSpPr/>
            <p:nvPr/>
          </p:nvSpPr>
          <p:spPr>
            <a:xfrm>
              <a:off x="1831868"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581 w 72896"/>
                <a:gd name="connsiteY10" fmla="*/ 34590 h 83759"/>
                <a:gd name="connsiteX11" fmla="*/ 54887 w 72896"/>
                <a:gd name="connsiteY11" fmla="*/ 34590 h 83759"/>
                <a:gd name="connsiteX12" fmla="*/ 37163 w 72896"/>
                <a:gd name="connsiteY12" fmla="*/ 15151 h 83759"/>
                <a:gd name="connsiteX13" fmla="*/ 18581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581" y="34590"/>
                  </a:moveTo>
                  <a:lnTo>
                    <a:pt x="54887" y="34590"/>
                  </a:lnTo>
                  <a:cubicBezTo>
                    <a:pt x="54029" y="22298"/>
                    <a:pt x="47740" y="15151"/>
                    <a:pt x="37163" y="15151"/>
                  </a:cubicBezTo>
                  <a:cubicBezTo>
                    <a:pt x="26872" y="15151"/>
                    <a:pt x="20297" y="22298"/>
                    <a:pt x="18581" y="34590"/>
                  </a:cubicBezTo>
                  <a:close/>
                </a:path>
              </a:pathLst>
            </a:custGeom>
            <a:grpFill/>
            <a:ln w="2856" cap="flat">
              <a:noFill/>
              <a:prstDash val="solid"/>
              <a:miter/>
            </a:ln>
          </p:spPr>
          <p:txBody>
            <a:bodyPr rtlCol="0" anchor="ctr"/>
            <a:lstStyle/>
            <a:p>
              <a:endParaRPr lang="de-DE"/>
            </a:p>
          </p:txBody>
        </p:sp>
        <p:sp>
          <p:nvSpPr>
            <p:cNvPr id="172" name="Freihandform: Form 171"/>
            <p:cNvSpPr/>
            <p:nvPr/>
          </p:nvSpPr>
          <p:spPr>
            <a:xfrm>
              <a:off x="1921344" y="-143138"/>
              <a:ext cx="74611" cy="118921"/>
            </a:xfrm>
            <a:custGeom>
              <a:avLst/>
              <a:gdLst>
                <a:gd name="connsiteX0" fmla="*/ 0 w 74611"/>
                <a:gd name="connsiteY0" fmla="*/ 76613 h 118921"/>
                <a:gd name="connsiteX1" fmla="*/ 32589 w 74611"/>
                <a:gd name="connsiteY1" fmla="*/ 34876 h 118921"/>
                <a:gd name="connsiteX2" fmla="*/ 55744 w 74611"/>
                <a:gd name="connsiteY2" fmla="*/ 45739 h 118921"/>
                <a:gd name="connsiteX3" fmla="*/ 56030 w 74611"/>
                <a:gd name="connsiteY3" fmla="*/ 45739 h 118921"/>
                <a:gd name="connsiteX4" fmla="*/ 56030 w 74611"/>
                <a:gd name="connsiteY4" fmla="*/ 4574 h 118921"/>
                <a:gd name="connsiteX5" fmla="*/ 74612 w 74611"/>
                <a:gd name="connsiteY5" fmla="*/ 0 h 118921"/>
                <a:gd name="connsiteX6" fmla="*/ 74612 w 74611"/>
                <a:gd name="connsiteY6" fmla="*/ 116920 h 118921"/>
                <a:gd name="connsiteX7" fmla="*/ 56316 w 74611"/>
                <a:gd name="connsiteY7" fmla="*/ 116920 h 118921"/>
                <a:gd name="connsiteX8" fmla="*/ 56316 w 74611"/>
                <a:gd name="connsiteY8" fmla="*/ 107486 h 118921"/>
                <a:gd name="connsiteX9" fmla="*/ 56030 w 74611"/>
                <a:gd name="connsiteY9" fmla="*/ 107486 h 118921"/>
                <a:gd name="connsiteX10" fmla="*/ 32017 w 74611"/>
                <a:gd name="connsiteY10" fmla="*/ 118921 h 118921"/>
                <a:gd name="connsiteX11" fmla="*/ 0 w 74611"/>
                <a:gd name="connsiteY11" fmla="*/ 76613 h 118921"/>
                <a:gd name="connsiteX12" fmla="*/ 18296 w 74611"/>
                <a:gd name="connsiteY12" fmla="*/ 76613 h 118921"/>
                <a:gd name="connsiteX13" fmla="*/ 36877 w 74611"/>
                <a:gd name="connsiteY13" fmla="*/ 102341 h 118921"/>
                <a:gd name="connsiteX14" fmla="*/ 56030 w 74611"/>
                <a:gd name="connsiteY14" fmla="*/ 91764 h 118921"/>
                <a:gd name="connsiteX15" fmla="*/ 56030 w 74611"/>
                <a:gd name="connsiteY15" fmla="*/ 62319 h 118921"/>
                <a:gd name="connsiteX16" fmla="*/ 36877 w 74611"/>
                <a:gd name="connsiteY16" fmla="*/ 51742 h 118921"/>
                <a:gd name="connsiteX17" fmla="*/ 18296 w 74611"/>
                <a:gd name="connsiteY17" fmla="*/ 76613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0" y="76613"/>
                  </a:moveTo>
                  <a:cubicBezTo>
                    <a:pt x="0" y="50885"/>
                    <a:pt x="13150" y="34876"/>
                    <a:pt x="32589" y="34876"/>
                  </a:cubicBezTo>
                  <a:cubicBezTo>
                    <a:pt x="42594" y="34876"/>
                    <a:pt x="50599" y="39164"/>
                    <a:pt x="55744" y="45739"/>
                  </a:cubicBezTo>
                  <a:lnTo>
                    <a:pt x="56030" y="45739"/>
                  </a:lnTo>
                  <a:lnTo>
                    <a:pt x="56030" y="4574"/>
                  </a:lnTo>
                  <a:lnTo>
                    <a:pt x="74612" y="0"/>
                  </a:lnTo>
                  <a:lnTo>
                    <a:pt x="74612" y="116920"/>
                  </a:lnTo>
                  <a:lnTo>
                    <a:pt x="56316" y="116920"/>
                  </a:lnTo>
                  <a:lnTo>
                    <a:pt x="56316" y="107486"/>
                  </a:lnTo>
                  <a:lnTo>
                    <a:pt x="56030" y="107486"/>
                  </a:lnTo>
                  <a:cubicBezTo>
                    <a:pt x="50313" y="114633"/>
                    <a:pt x="42023" y="118921"/>
                    <a:pt x="32017" y="118921"/>
                  </a:cubicBezTo>
                  <a:cubicBezTo>
                    <a:pt x="13150" y="118635"/>
                    <a:pt x="0" y="102341"/>
                    <a:pt x="0" y="76613"/>
                  </a:cubicBezTo>
                  <a:close/>
                  <a:moveTo>
                    <a:pt x="18296" y="76613"/>
                  </a:moveTo>
                  <a:cubicBezTo>
                    <a:pt x="18296" y="92907"/>
                    <a:pt x="25156" y="102341"/>
                    <a:pt x="36877" y="102341"/>
                  </a:cubicBezTo>
                  <a:cubicBezTo>
                    <a:pt x="44024" y="102341"/>
                    <a:pt x="50027" y="98910"/>
                    <a:pt x="56030" y="91764"/>
                  </a:cubicBezTo>
                  <a:lnTo>
                    <a:pt x="56030" y="62319"/>
                  </a:lnTo>
                  <a:cubicBezTo>
                    <a:pt x="50599" y="55173"/>
                    <a:pt x="44595" y="51742"/>
                    <a:pt x="36877" y="51742"/>
                  </a:cubicBezTo>
                  <a:cubicBezTo>
                    <a:pt x="24871" y="51742"/>
                    <a:pt x="18296" y="60604"/>
                    <a:pt x="18296" y="76613"/>
                  </a:cubicBezTo>
                  <a:close/>
                </a:path>
              </a:pathLst>
            </a:custGeom>
            <a:grpFill/>
            <a:ln w="2856" cap="flat">
              <a:noFill/>
              <a:prstDash val="solid"/>
              <a:miter/>
            </a:ln>
          </p:spPr>
          <p:txBody>
            <a:bodyPr rtlCol="0" anchor="ctr"/>
            <a:lstStyle/>
            <a:p>
              <a:endParaRPr lang="de-DE"/>
            </a:p>
          </p:txBody>
        </p:sp>
        <p:sp>
          <p:nvSpPr>
            <p:cNvPr id="173" name="Freihandform: Form 172"/>
            <p:cNvSpPr/>
            <p:nvPr/>
          </p:nvSpPr>
          <p:spPr>
            <a:xfrm>
              <a:off x="2020826"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8"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174" name="Freihandform: Form 173"/>
            <p:cNvSpPr/>
            <p:nvPr/>
          </p:nvSpPr>
          <p:spPr>
            <a:xfrm>
              <a:off x="2082002"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440 w 23727"/>
                <a:gd name="connsiteY5" fmla="*/ 115491 h 115490"/>
                <a:gd name="connsiteX6" fmla="*/ 2859 w 23727"/>
                <a:gd name="connsiteY6" fmla="*/ 115491 h 115490"/>
                <a:gd name="connsiteX7" fmla="*/ 2859 w 23727"/>
                <a:gd name="connsiteY7" fmla="*/ 35448 h 115490"/>
                <a:gd name="connsiteX8" fmla="*/ 21440 w 23727"/>
                <a:gd name="connsiteY8" fmla="*/ 35448 h 115490"/>
                <a:gd name="connsiteX9" fmla="*/ 21440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1" y="0"/>
                    <a:pt x="11721" y="0"/>
                  </a:cubicBezTo>
                  <a:cubicBezTo>
                    <a:pt x="18581" y="0"/>
                    <a:pt x="23727" y="4860"/>
                    <a:pt x="23727" y="11435"/>
                  </a:cubicBezTo>
                  <a:close/>
                  <a:moveTo>
                    <a:pt x="21440" y="115491"/>
                  </a:moveTo>
                  <a:lnTo>
                    <a:pt x="2859" y="115491"/>
                  </a:lnTo>
                  <a:lnTo>
                    <a:pt x="2859" y="35448"/>
                  </a:lnTo>
                  <a:lnTo>
                    <a:pt x="21440" y="35448"/>
                  </a:lnTo>
                  <a:lnTo>
                    <a:pt x="21440" y="115491"/>
                  </a:lnTo>
                  <a:close/>
                </a:path>
              </a:pathLst>
            </a:custGeom>
            <a:grpFill/>
            <a:ln w="2856" cap="flat">
              <a:noFill/>
              <a:prstDash val="solid"/>
              <a:miter/>
            </a:ln>
          </p:spPr>
          <p:txBody>
            <a:bodyPr rtlCol="0" anchor="ctr"/>
            <a:lstStyle/>
            <a:p>
              <a:endParaRPr lang="de-DE"/>
            </a:p>
          </p:txBody>
        </p:sp>
        <p:sp>
          <p:nvSpPr>
            <p:cNvPr id="175" name="Freihandform: Form 174"/>
            <p:cNvSpPr/>
            <p:nvPr/>
          </p:nvSpPr>
          <p:spPr>
            <a:xfrm>
              <a:off x="2123453" y="-108548"/>
              <a:ext cx="67464" cy="84045"/>
            </a:xfrm>
            <a:custGeom>
              <a:avLst/>
              <a:gdLst>
                <a:gd name="connsiteX0" fmla="*/ 66893 w 67464"/>
                <a:gd name="connsiteY0" fmla="*/ 71181 h 84045"/>
                <a:gd name="connsiteX1" fmla="*/ 38306 w 67464"/>
                <a:gd name="connsiteY1" fmla="*/ 84045 h 84045"/>
                <a:gd name="connsiteX2" fmla="*/ 0 w 67464"/>
                <a:gd name="connsiteY2" fmla="*/ 42308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3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8"/>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4"/>
                    <a:pt x="55173" y="58031"/>
                  </a:cubicBezTo>
                  <a:lnTo>
                    <a:pt x="66893" y="71181"/>
                  </a:lnTo>
                  <a:close/>
                </a:path>
              </a:pathLst>
            </a:custGeom>
            <a:grpFill/>
            <a:ln w="2856" cap="flat">
              <a:noFill/>
              <a:prstDash val="solid"/>
              <a:miter/>
            </a:ln>
          </p:spPr>
          <p:txBody>
            <a:bodyPr rtlCol="0" anchor="ctr"/>
            <a:lstStyle/>
            <a:p>
              <a:endParaRPr lang="de-DE"/>
            </a:p>
          </p:txBody>
        </p:sp>
        <p:sp>
          <p:nvSpPr>
            <p:cNvPr id="176" name="Freihandform: Form 175"/>
            <p:cNvSpPr/>
            <p:nvPr/>
          </p:nvSpPr>
          <p:spPr>
            <a:xfrm>
              <a:off x="2206927" y="-143138"/>
              <a:ext cx="68894" cy="116920"/>
            </a:xfrm>
            <a:custGeom>
              <a:avLst/>
              <a:gdLst>
                <a:gd name="connsiteX0" fmla="*/ 68894 w 68894"/>
                <a:gd name="connsiteY0" fmla="*/ 116634 h 116920"/>
                <a:gd name="connsiteX1" fmla="*/ 50313 w 68894"/>
                <a:gd name="connsiteY1" fmla="*/ 116634 h 116920"/>
                <a:gd name="connsiteX2" fmla="*/ 50313 w 68894"/>
                <a:gd name="connsiteY2" fmla="*/ 70895 h 116920"/>
                <a:gd name="connsiteX3" fmla="*/ 35448 w 68894"/>
                <a:gd name="connsiteY3" fmla="*/ 51456 h 116920"/>
                <a:gd name="connsiteX4" fmla="*/ 18867 w 68894"/>
                <a:gd name="connsiteY4" fmla="*/ 70895 h 116920"/>
                <a:gd name="connsiteX5" fmla="*/ 18867 w 68894"/>
                <a:gd name="connsiteY5" fmla="*/ 116920 h 116920"/>
                <a:gd name="connsiteX6" fmla="*/ 0 w 68894"/>
                <a:gd name="connsiteY6" fmla="*/ 116920 h 116920"/>
                <a:gd name="connsiteX7" fmla="*/ 0 w 68894"/>
                <a:gd name="connsiteY7" fmla="*/ 4574 h 116920"/>
                <a:gd name="connsiteX8" fmla="*/ 18581 w 68894"/>
                <a:gd name="connsiteY8" fmla="*/ 0 h 116920"/>
                <a:gd name="connsiteX9" fmla="*/ 18581 w 68894"/>
                <a:gd name="connsiteY9" fmla="*/ 46597 h 116920"/>
                <a:gd name="connsiteX10" fmla="*/ 18867 w 68894"/>
                <a:gd name="connsiteY10" fmla="*/ 46597 h 116920"/>
                <a:gd name="connsiteX11" fmla="*/ 42308 w 68894"/>
                <a:gd name="connsiteY11" fmla="*/ 34876 h 116920"/>
                <a:gd name="connsiteX12" fmla="*/ 68608 w 68894"/>
                <a:gd name="connsiteY12" fmla="*/ 67179 h 116920"/>
                <a:gd name="connsiteX13" fmla="*/ 68608 w 68894"/>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894" h="116920">
                  <a:moveTo>
                    <a:pt x="68894" y="116634"/>
                  </a:moveTo>
                  <a:lnTo>
                    <a:pt x="50313" y="116634"/>
                  </a:lnTo>
                  <a:lnTo>
                    <a:pt x="50313" y="70895"/>
                  </a:lnTo>
                  <a:cubicBezTo>
                    <a:pt x="50313" y="59175"/>
                    <a:pt x="46596" y="51456"/>
                    <a:pt x="35448" y="51456"/>
                  </a:cubicBezTo>
                  <a:cubicBezTo>
                    <a:pt x="22584" y="51456"/>
                    <a:pt x="18867" y="61748"/>
                    <a:pt x="18867" y="70895"/>
                  </a:cubicBezTo>
                  <a:lnTo>
                    <a:pt x="18867"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177" name="Freihandform: Form 176"/>
            <p:cNvSpPr/>
            <p:nvPr/>
          </p:nvSpPr>
          <p:spPr>
            <a:xfrm>
              <a:off x="2297261" y="-84249"/>
              <a:ext cx="39163" cy="17723"/>
            </a:xfrm>
            <a:custGeom>
              <a:avLst/>
              <a:gdLst>
                <a:gd name="connsiteX0" fmla="*/ 39164 w 39163"/>
                <a:gd name="connsiteY0" fmla="*/ 17724 h 17723"/>
                <a:gd name="connsiteX1" fmla="*/ 0 w 39163"/>
                <a:gd name="connsiteY1" fmla="*/ 17724 h 17723"/>
                <a:gd name="connsiteX2" fmla="*/ 0 w 39163"/>
                <a:gd name="connsiteY2" fmla="*/ 0 h 17723"/>
                <a:gd name="connsiteX3" fmla="*/ 39164 w 39163"/>
                <a:gd name="connsiteY3" fmla="*/ 0 h 17723"/>
                <a:gd name="connsiteX4" fmla="*/ 39164 w 39163"/>
                <a:gd name="connsiteY4" fmla="*/ 17724 h 17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63" h="17723">
                  <a:moveTo>
                    <a:pt x="39164" y="17724"/>
                  </a:moveTo>
                  <a:lnTo>
                    <a:pt x="0" y="17724"/>
                  </a:lnTo>
                  <a:lnTo>
                    <a:pt x="0" y="0"/>
                  </a:lnTo>
                  <a:lnTo>
                    <a:pt x="39164" y="0"/>
                  </a:lnTo>
                  <a:lnTo>
                    <a:pt x="39164" y="17724"/>
                  </a:lnTo>
                  <a:close/>
                </a:path>
              </a:pathLst>
            </a:custGeom>
            <a:grpFill/>
            <a:ln w="2856" cap="flat">
              <a:noFill/>
              <a:prstDash val="solid"/>
              <a:miter/>
            </a:ln>
          </p:spPr>
          <p:txBody>
            <a:bodyPr rtlCol="0" anchor="ctr"/>
            <a:lstStyle/>
            <a:p>
              <a:endParaRPr lang="de-DE"/>
            </a:p>
          </p:txBody>
        </p:sp>
        <p:sp>
          <p:nvSpPr>
            <p:cNvPr id="178" name="Freihandform: Form 177"/>
            <p:cNvSpPr/>
            <p:nvPr/>
          </p:nvSpPr>
          <p:spPr>
            <a:xfrm>
              <a:off x="2346430" y="-137135"/>
              <a:ext cx="102912" cy="110630"/>
            </a:xfrm>
            <a:custGeom>
              <a:avLst/>
              <a:gdLst>
                <a:gd name="connsiteX0" fmla="*/ 40879 w 102912"/>
                <a:gd name="connsiteY0" fmla="*/ 0 h 110630"/>
                <a:gd name="connsiteX1" fmla="*/ 61748 w 102912"/>
                <a:gd name="connsiteY1" fmla="*/ 0 h 110630"/>
                <a:gd name="connsiteX2" fmla="*/ 102912 w 102912"/>
                <a:gd name="connsiteY2" fmla="*/ 110631 h 110630"/>
                <a:gd name="connsiteX3" fmla="*/ 81472 w 102912"/>
                <a:gd name="connsiteY3" fmla="*/ 110631 h 110630"/>
                <a:gd name="connsiteX4" fmla="*/ 73468 w 102912"/>
                <a:gd name="connsiteY4" fmla="*/ 87190 h 110630"/>
                <a:gd name="connsiteX5" fmla="*/ 28873 w 102912"/>
                <a:gd name="connsiteY5" fmla="*/ 87190 h 110630"/>
                <a:gd name="connsiteX6" fmla="*/ 20868 w 102912"/>
                <a:gd name="connsiteY6" fmla="*/ 110631 h 110630"/>
                <a:gd name="connsiteX7" fmla="*/ 0 w 102912"/>
                <a:gd name="connsiteY7" fmla="*/ 110631 h 110630"/>
                <a:gd name="connsiteX8" fmla="*/ 40879 w 102912"/>
                <a:gd name="connsiteY8" fmla="*/ 0 h 110630"/>
                <a:gd name="connsiteX9" fmla="*/ 34876 w 102912"/>
                <a:gd name="connsiteY9" fmla="*/ 69466 h 110630"/>
                <a:gd name="connsiteX10" fmla="*/ 67179 w 102912"/>
                <a:gd name="connsiteY10" fmla="*/ 69466 h 110630"/>
                <a:gd name="connsiteX11" fmla="*/ 51170 w 102912"/>
                <a:gd name="connsiteY11" fmla="*/ 22584 h 110630"/>
                <a:gd name="connsiteX12" fmla="*/ 50885 w 102912"/>
                <a:gd name="connsiteY12" fmla="*/ 22584 h 110630"/>
                <a:gd name="connsiteX13" fmla="*/ 34876 w 102912"/>
                <a:gd name="connsiteY13" fmla="*/ 69466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912" h="110630">
                  <a:moveTo>
                    <a:pt x="40879" y="0"/>
                  </a:moveTo>
                  <a:lnTo>
                    <a:pt x="61748" y="0"/>
                  </a:lnTo>
                  <a:lnTo>
                    <a:pt x="102912" y="110631"/>
                  </a:lnTo>
                  <a:lnTo>
                    <a:pt x="81472" y="110631"/>
                  </a:lnTo>
                  <a:lnTo>
                    <a:pt x="73468" y="87190"/>
                  </a:lnTo>
                  <a:lnTo>
                    <a:pt x="28873" y="87190"/>
                  </a:lnTo>
                  <a:lnTo>
                    <a:pt x="20868" y="110631"/>
                  </a:lnTo>
                  <a:lnTo>
                    <a:pt x="0" y="110631"/>
                  </a:lnTo>
                  <a:lnTo>
                    <a:pt x="40879" y="0"/>
                  </a:lnTo>
                  <a:close/>
                  <a:moveTo>
                    <a:pt x="34876" y="69466"/>
                  </a:moveTo>
                  <a:lnTo>
                    <a:pt x="67179" y="69466"/>
                  </a:lnTo>
                  <a:lnTo>
                    <a:pt x="51170" y="22584"/>
                  </a:lnTo>
                  <a:lnTo>
                    <a:pt x="50885" y="22584"/>
                  </a:lnTo>
                  <a:lnTo>
                    <a:pt x="34876" y="69466"/>
                  </a:lnTo>
                  <a:close/>
                </a:path>
              </a:pathLst>
            </a:custGeom>
            <a:grpFill/>
            <a:ln w="2856" cap="flat">
              <a:noFill/>
              <a:prstDash val="solid"/>
              <a:miter/>
            </a:ln>
          </p:spPr>
          <p:txBody>
            <a:bodyPr rtlCol="0" anchor="ctr"/>
            <a:lstStyle/>
            <a:p>
              <a:endParaRPr lang="de-DE"/>
            </a:p>
          </p:txBody>
        </p:sp>
        <p:sp>
          <p:nvSpPr>
            <p:cNvPr id="179" name="Freihandform: Form 178"/>
            <p:cNvSpPr/>
            <p:nvPr/>
          </p:nvSpPr>
          <p:spPr>
            <a:xfrm>
              <a:off x="2465923" y="-143138"/>
              <a:ext cx="18581" cy="116634"/>
            </a:xfrm>
            <a:custGeom>
              <a:avLst/>
              <a:gdLst>
                <a:gd name="connsiteX0" fmla="*/ 18581 w 18581"/>
                <a:gd name="connsiteY0" fmla="*/ 116634 h 116634"/>
                <a:gd name="connsiteX1" fmla="*/ 0 w 18581"/>
                <a:gd name="connsiteY1" fmla="*/ 116634 h 116634"/>
                <a:gd name="connsiteX2" fmla="*/ 0 w 18581"/>
                <a:gd name="connsiteY2" fmla="*/ 4288 h 116634"/>
                <a:gd name="connsiteX3" fmla="*/ 18581 w 18581"/>
                <a:gd name="connsiteY3" fmla="*/ 0 h 116634"/>
                <a:gd name="connsiteX4" fmla="*/ 18581 w 18581"/>
                <a:gd name="connsiteY4" fmla="*/ 116634 h 11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634">
                  <a:moveTo>
                    <a:pt x="18581" y="116634"/>
                  </a:moveTo>
                  <a:lnTo>
                    <a:pt x="0" y="116634"/>
                  </a:lnTo>
                  <a:lnTo>
                    <a:pt x="0" y="4288"/>
                  </a:lnTo>
                  <a:lnTo>
                    <a:pt x="18581" y="0"/>
                  </a:lnTo>
                  <a:lnTo>
                    <a:pt x="18581" y="116634"/>
                  </a:lnTo>
                  <a:close/>
                </a:path>
              </a:pathLst>
            </a:custGeom>
            <a:grpFill/>
            <a:ln w="2856" cap="flat">
              <a:noFill/>
              <a:prstDash val="solid"/>
              <a:miter/>
            </a:ln>
          </p:spPr>
          <p:txBody>
            <a:bodyPr rtlCol="0" anchor="ctr"/>
            <a:lstStyle/>
            <a:p>
              <a:endParaRPr lang="de-DE"/>
            </a:p>
          </p:txBody>
        </p:sp>
        <p:sp>
          <p:nvSpPr>
            <p:cNvPr id="180" name="Freihandform: Form 179"/>
            <p:cNvSpPr/>
            <p:nvPr/>
          </p:nvSpPr>
          <p:spPr>
            <a:xfrm>
              <a:off x="2504515"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2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2028" y="83759"/>
                    <a:pt x="39736" y="83759"/>
                  </a:cubicBezTo>
                  <a:close/>
                  <a:moveTo>
                    <a:pt x="18867" y="34590"/>
                  </a:moveTo>
                  <a:lnTo>
                    <a:pt x="55172" y="34590"/>
                  </a:lnTo>
                  <a:cubicBezTo>
                    <a:pt x="54315" y="22298"/>
                    <a:pt x="48026" y="15151"/>
                    <a:pt x="37449" y="15151"/>
                  </a:cubicBezTo>
                  <a:cubicBezTo>
                    <a:pt x="27157" y="15151"/>
                    <a:pt x="20582" y="22298"/>
                    <a:pt x="18867" y="34590"/>
                  </a:cubicBezTo>
                  <a:close/>
                </a:path>
              </a:pathLst>
            </a:custGeom>
            <a:grpFill/>
            <a:ln w="2856" cap="flat">
              <a:noFill/>
              <a:prstDash val="solid"/>
              <a:miter/>
            </a:ln>
          </p:spPr>
          <p:txBody>
            <a:bodyPr rtlCol="0" anchor="ctr"/>
            <a:lstStyle/>
            <a:p>
              <a:endParaRPr lang="de-DE"/>
            </a:p>
          </p:txBody>
        </p:sp>
        <p:sp>
          <p:nvSpPr>
            <p:cNvPr id="181" name="Freihandform: Form 180"/>
            <p:cNvSpPr/>
            <p:nvPr/>
          </p:nvSpPr>
          <p:spPr>
            <a:xfrm>
              <a:off x="2587703" y="-106547"/>
              <a:ext cx="76612" cy="80043"/>
            </a:xfrm>
            <a:custGeom>
              <a:avLst/>
              <a:gdLst>
                <a:gd name="connsiteX0" fmla="*/ 76613 w 76612"/>
                <a:gd name="connsiteY0" fmla="*/ 80043 h 80043"/>
                <a:gd name="connsiteX1" fmla="*/ 55172 w 76612"/>
                <a:gd name="connsiteY1" fmla="*/ 80043 h 80043"/>
                <a:gd name="connsiteX2" fmla="*/ 38020 w 76612"/>
                <a:gd name="connsiteY2" fmla="*/ 52314 h 80043"/>
                <a:gd name="connsiteX3" fmla="*/ 37735 w 76612"/>
                <a:gd name="connsiteY3" fmla="*/ 52314 h 80043"/>
                <a:gd name="connsiteX4" fmla="*/ 21154 w 76612"/>
                <a:gd name="connsiteY4" fmla="*/ 80043 h 80043"/>
                <a:gd name="connsiteX5" fmla="*/ 0 w 76612"/>
                <a:gd name="connsiteY5" fmla="*/ 80043 h 80043"/>
                <a:gd name="connsiteX6" fmla="*/ 27443 w 76612"/>
                <a:gd name="connsiteY6" fmla="*/ 38592 h 80043"/>
                <a:gd name="connsiteX7" fmla="*/ 2001 w 76612"/>
                <a:gd name="connsiteY7" fmla="*/ 0 h 80043"/>
                <a:gd name="connsiteX8" fmla="*/ 23155 w 76612"/>
                <a:gd name="connsiteY8" fmla="*/ 0 h 80043"/>
                <a:gd name="connsiteX9" fmla="*/ 38306 w 76612"/>
                <a:gd name="connsiteY9" fmla="*/ 24585 h 80043"/>
                <a:gd name="connsiteX10" fmla="*/ 38592 w 76612"/>
                <a:gd name="connsiteY10" fmla="*/ 24585 h 80043"/>
                <a:gd name="connsiteX11" fmla="*/ 53457 w 76612"/>
                <a:gd name="connsiteY11" fmla="*/ 0 h 80043"/>
                <a:gd name="connsiteX12" fmla="*/ 74326 w 76612"/>
                <a:gd name="connsiteY12" fmla="*/ 0 h 80043"/>
                <a:gd name="connsiteX13" fmla="*/ 49169 w 76612"/>
                <a:gd name="connsiteY13" fmla="*/ 38306 h 80043"/>
                <a:gd name="connsiteX14" fmla="*/ 76613 w 76612"/>
                <a:gd name="connsiteY14" fmla="*/ 80043 h 8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612" h="80043">
                  <a:moveTo>
                    <a:pt x="76613" y="80043"/>
                  </a:moveTo>
                  <a:lnTo>
                    <a:pt x="55172" y="80043"/>
                  </a:lnTo>
                  <a:lnTo>
                    <a:pt x="38020" y="52314"/>
                  </a:lnTo>
                  <a:lnTo>
                    <a:pt x="37735" y="52314"/>
                  </a:lnTo>
                  <a:lnTo>
                    <a:pt x="21154" y="80043"/>
                  </a:lnTo>
                  <a:lnTo>
                    <a:pt x="0" y="80043"/>
                  </a:lnTo>
                  <a:lnTo>
                    <a:pt x="27443" y="38592"/>
                  </a:lnTo>
                  <a:lnTo>
                    <a:pt x="2001" y="0"/>
                  </a:lnTo>
                  <a:lnTo>
                    <a:pt x="23155" y="0"/>
                  </a:lnTo>
                  <a:lnTo>
                    <a:pt x="38306" y="24585"/>
                  </a:lnTo>
                  <a:lnTo>
                    <a:pt x="38592" y="24585"/>
                  </a:lnTo>
                  <a:lnTo>
                    <a:pt x="53457" y="0"/>
                  </a:lnTo>
                  <a:lnTo>
                    <a:pt x="74326" y="0"/>
                  </a:lnTo>
                  <a:lnTo>
                    <a:pt x="49169" y="38306"/>
                  </a:lnTo>
                  <a:lnTo>
                    <a:pt x="76613" y="80043"/>
                  </a:lnTo>
                  <a:close/>
                </a:path>
              </a:pathLst>
            </a:custGeom>
            <a:grpFill/>
            <a:ln w="2856" cap="flat">
              <a:noFill/>
              <a:prstDash val="solid"/>
              <a:miter/>
            </a:ln>
          </p:spPr>
          <p:txBody>
            <a:bodyPr rtlCol="0" anchor="ctr"/>
            <a:lstStyle/>
            <a:p>
              <a:endParaRPr lang="de-DE"/>
            </a:p>
          </p:txBody>
        </p:sp>
        <p:sp>
          <p:nvSpPr>
            <p:cNvPr id="182" name="Freihandform: Form 181"/>
            <p:cNvSpPr/>
            <p:nvPr/>
          </p:nvSpPr>
          <p:spPr>
            <a:xfrm>
              <a:off x="2674316" y="-108262"/>
              <a:ext cx="67755" cy="83759"/>
            </a:xfrm>
            <a:custGeom>
              <a:avLst/>
              <a:gdLst>
                <a:gd name="connsiteX0" fmla="*/ 34309 w 67755"/>
                <a:gd name="connsiteY0" fmla="*/ 32303 h 83759"/>
                <a:gd name="connsiteX1" fmla="*/ 49460 w 67755"/>
                <a:gd name="connsiteY1" fmla="*/ 34018 h 83759"/>
                <a:gd name="connsiteX2" fmla="*/ 49460 w 67755"/>
                <a:gd name="connsiteY2" fmla="*/ 31160 h 83759"/>
                <a:gd name="connsiteX3" fmla="*/ 31736 w 67755"/>
                <a:gd name="connsiteY3" fmla="*/ 15723 h 83759"/>
                <a:gd name="connsiteX4" fmla="*/ 11440 w 67755"/>
                <a:gd name="connsiteY4" fmla="*/ 20297 h 83759"/>
                <a:gd name="connsiteX5" fmla="*/ 7438 w 67755"/>
                <a:gd name="connsiteY5" fmla="*/ 4574 h 83759"/>
                <a:gd name="connsiteX6" fmla="*/ 33737 w 67755"/>
                <a:gd name="connsiteY6" fmla="*/ 0 h 83759"/>
                <a:gd name="connsiteX7" fmla="*/ 67756 w 67755"/>
                <a:gd name="connsiteY7" fmla="*/ 30874 h 83759"/>
                <a:gd name="connsiteX8" fmla="*/ 67756 w 67755"/>
                <a:gd name="connsiteY8" fmla="*/ 82044 h 83759"/>
                <a:gd name="connsiteX9" fmla="*/ 50032 w 67755"/>
                <a:gd name="connsiteY9" fmla="*/ 82044 h 83759"/>
                <a:gd name="connsiteX10" fmla="*/ 50032 w 67755"/>
                <a:gd name="connsiteY10" fmla="*/ 73468 h 83759"/>
                <a:gd name="connsiteX11" fmla="*/ 49746 w 67755"/>
                <a:gd name="connsiteY11" fmla="*/ 73468 h 83759"/>
                <a:gd name="connsiteX12" fmla="*/ 26305 w 67755"/>
                <a:gd name="connsiteY12" fmla="*/ 83759 h 83759"/>
                <a:gd name="connsiteX13" fmla="*/ 5 w 67755"/>
                <a:gd name="connsiteY13" fmla="*/ 58317 h 83759"/>
                <a:gd name="connsiteX14" fmla="*/ 34309 w 67755"/>
                <a:gd name="connsiteY14" fmla="*/ 32303 h 83759"/>
                <a:gd name="connsiteX15" fmla="*/ 31165 w 67755"/>
                <a:gd name="connsiteY15" fmla="*/ 69752 h 83759"/>
                <a:gd name="connsiteX16" fmla="*/ 49460 w 67755"/>
                <a:gd name="connsiteY16" fmla="*/ 60032 h 83759"/>
                <a:gd name="connsiteX17" fmla="*/ 49460 w 67755"/>
                <a:gd name="connsiteY17" fmla="*/ 46311 h 83759"/>
                <a:gd name="connsiteX18" fmla="*/ 36310 w 67755"/>
                <a:gd name="connsiteY18" fmla="*/ 44881 h 83759"/>
                <a:gd name="connsiteX19" fmla="*/ 17729 w 67755"/>
                <a:gd name="connsiteY19" fmla="*/ 58031 h 83759"/>
                <a:gd name="connsiteX20" fmla="*/ 31165 w 67755"/>
                <a:gd name="connsiteY20" fmla="*/ 69752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755" h="83759">
                  <a:moveTo>
                    <a:pt x="34309" y="32303"/>
                  </a:moveTo>
                  <a:cubicBezTo>
                    <a:pt x="39455" y="32303"/>
                    <a:pt x="44315" y="32589"/>
                    <a:pt x="49460" y="34018"/>
                  </a:cubicBezTo>
                  <a:lnTo>
                    <a:pt x="49460" y="31160"/>
                  </a:lnTo>
                  <a:cubicBezTo>
                    <a:pt x="49460" y="20868"/>
                    <a:pt x="43457" y="15723"/>
                    <a:pt x="31736" y="15723"/>
                  </a:cubicBezTo>
                  <a:cubicBezTo>
                    <a:pt x="25161" y="15723"/>
                    <a:pt x="18015" y="17152"/>
                    <a:pt x="11440" y="20297"/>
                  </a:cubicBezTo>
                  <a:lnTo>
                    <a:pt x="7438" y="4574"/>
                  </a:lnTo>
                  <a:cubicBezTo>
                    <a:pt x="14870" y="1715"/>
                    <a:pt x="24590" y="0"/>
                    <a:pt x="33737" y="0"/>
                  </a:cubicBezTo>
                  <a:cubicBezTo>
                    <a:pt x="56321" y="0"/>
                    <a:pt x="67756" y="10577"/>
                    <a:pt x="67756" y="30874"/>
                  </a:cubicBezTo>
                  <a:lnTo>
                    <a:pt x="67756" y="82044"/>
                  </a:lnTo>
                  <a:lnTo>
                    <a:pt x="50032" y="82044"/>
                  </a:lnTo>
                  <a:lnTo>
                    <a:pt x="50032" y="73468"/>
                  </a:lnTo>
                  <a:lnTo>
                    <a:pt x="49746" y="73468"/>
                  </a:lnTo>
                  <a:cubicBezTo>
                    <a:pt x="42885" y="80615"/>
                    <a:pt x="35738" y="83759"/>
                    <a:pt x="26305" y="83759"/>
                  </a:cubicBezTo>
                  <a:cubicBezTo>
                    <a:pt x="10296" y="83759"/>
                    <a:pt x="5" y="73754"/>
                    <a:pt x="5" y="58317"/>
                  </a:cubicBezTo>
                  <a:cubicBezTo>
                    <a:pt x="-281" y="41451"/>
                    <a:pt x="11726" y="32303"/>
                    <a:pt x="34309" y="32303"/>
                  </a:cubicBezTo>
                  <a:close/>
                  <a:moveTo>
                    <a:pt x="31165" y="69752"/>
                  </a:moveTo>
                  <a:cubicBezTo>
                    <a:pt x="38025" y="69752"/>
                    <a:pt x="44315" y="66321"/>
                    <a:pt x="49460" y="60032"/>
                  </a:cubicBezTo>
                  <a:lnTo>
                    <a:pt x="49460" y="46311"/>
                  </a:lnTo>
                  <a:cubicBezTo>
                    <a:pt x="45172" y="45167"/>
                    <a:pt x="40598" y="44881"/>
                    <a:pt x="36310" y="44881"/>
                  </a:cubicBezTo>
                  <a:cubicBezTo>
                    <a:pt x="24590" y="44881"/>
                    <a:pt x="17729" y="49455"/>
                    <a:pt x="17729" y="58031"/>
                  </a:cubicBezTo>
                  <a:cubicBezTo>
                    <a:pt x="17729" y="65178"/>
                    <a:pt x="22874" y="69752"/>
                    <a:pt x="31165" y="69752"/>
                  </a:cubicBezTo>
                  <a:close/>
                </a:path>
              </a:pathLst>
            </a:custGeom>
            <a:grpFill/>
            <a:ln w="2856" cap="flat">
              <a:noFill/>
              <a:prstDash val="solid"/>
              <a:miter/>
            </a:ln>
          </p:spPr>
          <p:txBody>
            <a:bodyPr rtlCol="0" anchor="ctr"/>
            <a:lstStyle/>
            <a:p>
              <a:endParaRPr lang="de-DE"/>
            </a:p>
          </p:txBody>
        </p:sp>
        <p:sp>
          <p:nvSpPr>
            <p:cNvPr id="183" name="Freihandform: Form 182"/>
            <p:cNvSpPr/>
            <p:nvPr/>
          </p:nvSpPr>
          <p:spPr>
            <a:xfrm>
              <a:off x="2765799" y="-108262"/>
              <a:ext cx="68894" cy="82044"/>
            </a:xfrm>
            <a:custGeom>
              <a:avLst/>
              <a:gdLst>
                <a:gd name="connsiteX0" fmla="*/ 68894 w 68894"/>
                <a:gd name="connsiteY0" fmla="*/ 81758 h 82044"/>
                <a:gd name="connsiteX1" fmla="*/ 50027 w 68894"/>
                <a:gd name="connsiteY1" fmla="*/ 81758 h 82044"/>
                <a:gd name="connsiteX2" fmla="*/ 50027 w 68894"/>
                <a:gd name="connsiteY2" fmla="*/ 36019 h 82044"/>
                <a:gd name="connsiteX3" fmla="*/ 35162 w 68894"/>
                <a:gd name="connsiteY3" fmla="*/ 16580 h 82044"/>
                <a:gd name="connsiteX4" fmla="*/ 18581 w 68894"/>
                <a:gd name="connsiteY4" fmla="*/ 36019 h 82044"/>
                <a:gd name="connsiteX5" fmla="*/ 18581 w 68894"/>
                <a:gd name="connsiteY5" fmla="*/ 82044 h 82044"/>
                <a:gd name="connsiteX6" fmla="*/ 0 w 68894"/>
                <a:gd name="connsiteY6" fmla="*/ 82044 h 82044"/>
                <a:gd name="connsiteX7" fmla="*/ 0 w 68894"/>
                <a:gd name="connsiteY7" fmla="*/ 2001 h 82044"/>
                <a:gd name="connsiteX8" fmla="*/ 18581 w 68894"/>
                <a:gd name="connsiteY8" fmla="*/ 2001 h 82044"/>
                <a:gd name="connsiteX9" fmla="*/ 18581 w 68894"/>
                <a:gd name="connsiteY9" fmla="*/ 11721 h 82044"/>
                <a:gd name="connsiteX10" fmla="*/ 18867 w 68894"/>
                <a:gd name="connsiteY10" fmla="*/ 11721 h 82044"/>
                <a:gd name="connsiteX11" fmla="*/ 42308 w 68894"/>
                <a:gd name="connsiteY11" fmla="*/ 0 h 82044"/>
                <a:gd name="connsiteX12" fmla="*/ 68608 w 68894"/>
                <a:gd name="connsiteY12" fmla="*/ 32303 h 82044"/>
                <a:gd name="connsiteX13" fmla="*/ 68608 w 68894"/>
                <a:gd name="connsiteY13" fmla="*/ 81758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894" h="82044">
                  <a:moveTo>
                    <a:pt x="68894" y="81758"/>
                  </a:moveTo>
                  <a:lnTo>
                    <a:pt x="50027" y="81758"/>
                  </a:lnTo>
                  <a:lnTo>
                    <a:pt x="50027" y="36019"/>
                  </a:lnTo>
                  <a:cubicBezTo>
                    <a:pt x="50027" y="24299"/>
                    <a:pt x="46596" y="16580"/>
                    <a:pt x="35162" y="16580"/>
                  </a:cubicBezTo>
                  <a:cubicBezTo>
                    <a:pt x="22012" y="16580"/>
                    <a:pt x="18581" y="27157"/>
                    <a:pt x="18581" y="36019"/>
                  </a:cubicBezTo>
                  <a:lnTo>
                    <a:pt x="18581" y="82044"/>
                  </a:lnTo>
                  <a:lnTo>
                    <a:pt x="0" y="82044"/>
                  </a:lnTo>
                  <a:lnTo>
                    <a:pt x="0" y="2001"/>
                  </a:lnTo>
                  <a:lnTo>
                    <a:pt x="18581" y="2001"/>
                  </a:lnTo>
                  <a:lnTo>
                    <a:pt x="18581" y="11721"/>
                  </a:lnTo>
                  <a:lnTo>
                    <a:pt x="18867" y="11721"/>
                  </a:lnTo>
                  <a:cubicBezTo>
                    <a:pt x="23727" y="4574"/>
                    <a:pt x="32017" y="0"/>
                    <a:pt x="42308" y="0"/>
                  </a:cubicBezTo>
                  <a:cubicBezTo>
                    <a:pt x="60604" y="0"/>
                    <a:pt x="68608" y="13436"/>
                    <a:pt x="68608" y="32303"/>
                  </a:cubicBezTo>
                  <a:lnTo>
                    <a:pt x="68608" y="81758"/>
                  </a:lnTo>
                  <a:close/>
                </a:path>
              </a:pathLst>
            </a:custGeom>
            <a:grpFill/>
            <a:ln w="2856" cap="flat">
              <a:noFill/>
              <a:prstDash val="solid"/>
              <a:miter/>
            </a:ln>
          </p:spPr>
          <p:txBody>
            <a:bodyPr rtlCol="0" anchor="ctr"/>
            <a:lstStyle/>
            <a:p>
              <a:endParaRPr lang="de-DE"/>
            </a:p>
          </p:txBody>
        </p:sp>
        <p:sp>
          <p:nvSpPr>
            <p:cNvPr id="184" name="Freihandform: Form 183"/>
            <p:cNvSpPr/>
            <p:nvPr/>
          </p:nvSpPr>
          <p:spPr>
            <a:xfrm>
              <a:off x="2854418" y="-143138"/>
              <a:ext cx="74611" cy="118921"/>
            </a:xfrm>
            <a:custGeom>
              <a:avLst/>
              <a:gdLst>
                <a:gd name="connsiteX0" fmla="*/ 0 w 74611"/>
                <a:gd name="connsiteY0" fmla="*/ 76613 h 118921"/>
                <a:gd name="connsiteX1" fmla="*/ 32589 w 74611"/>
                <a:gd name="connsiteY1" fmla="*/ 34876 h 118921"/>
                <a:gd name="connsiteX2" fmla="*/ 55744 w 74611"/>
                <a:gd name="connsiteY2" fmla="*/ 45739 h 118921"/>
                <a:gd name="connsiteX3" fmla="*/ 56030 w 74611"/>
                <a:gd name="connsiteY3" fmla="*/ 45739 h 118921"/>
                <a:gd name="connsiteX4" fmla="*/ 56030 w 74611"/>
                <a:gd name="connsiteY4" fmla="*/ 4574 h 118921"/>
                <a:gd name="connsiteX5" fmla="*/ 74612 w 74611"/>
                <a:gd name="connsiteY5" fmla="*/ 0 h 118921"/>
                <a:gd name="connsiteX6" fmla="*/ 74612 w 74611"/>
                <a:gd name="connsiteY6" fmla="*/ 116920 h 118921"/>
                <a:gd name="connsiteX7" fmla="*/ 56316 w 74611"/>
                <a:gd name="connsiteY7" fmla="*/ 116920 h 118921"/>
                <a:gd name="connsiteX8" fmla="*/ 56316 w 74611"/>
                <a:gd name="connsiteY8" fmla="*/ 107486 h 118921"/>
                <a:gd name="connsiteX9" fmla="*/ 56030 w 74611"/>
                <a:gd name="connsiteY9" fmla="*/ 107486 h 118921"/>
                <a:gd name="connsiteX10" fmla="*/ 32017 w 74611"/>
                <a:gd name="connsiteY10" fmla="*/ 118921 h 118921"/>
                <a:gd name="connsiteX11" fmla="*/ 0 w 74611"/>
                <a:gd name="connsiteY11" fmla="*/ 76613 h 118921"/>
                <a:gd name="connsiteX12" fmla="*/ 18581 w 74611"/>
                <a:gd name="connsiteY12" fmla="*/ 76613 h 118921"/>
                <a:gd name="connsiteX13" fmla="*/ 37163 w 74611"/>
                <a:gd name="connsiteY13" fmla="*/ 102341 h 118921"/>
                <a:gd name="connsiteX14" fmla="*/ 56316 w 74611"/>
                <a:gd name="connsiteY14" fmla="*/ 91764 h 118921"/>
                <a:gd name="connsiteX15" fmla="*/ 56316 w 74611"/>
                <a:gd name="connsiteY15" fmla="*/ 62319 h 118921"/>
                <a:gd name="connsiteX16" fmla="*/ 37163 w 74611"/>
                <a:gd name="connsiteY16" fmla="*/ 51742 h 118921"/>
                <a:gd name="connsiteX17" fmla="*/ 18581 w 74611"/>
                <a:gd name="connsiteY17" fmla="*/ 76613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0" y="76613"/>
                  </a:moveTo>
                  <a:cubicBezTo>
                    <a:pt x="0" y="50885"/>
                    <a:pt x="13150" y="34876"/>
                    <a:pt x="32589" y="34876"/>
                  </a:cubicBezTo>
                  <a:cubicBezTo>
                    <a:pt x="42594" y="34876"/>
                    <a:pt x="50599" y="39164"/>
                    <a:pt x="55744" y="45739"/>
                  </a:cubicBezTo>
                  <a:lnTo>
                    <a:pt x="56030" y="45739"/>
                  </a:lnTo>
                  <a:lnTo>
                    <a:pt x="56030" y="4574"/>
                  </a:lnTo>
                  <a:lnTo>
                    <a:pt x="74612" y="0"/>
                  </a:lnTo>
                  <a:lnTo>
                    <a:pt x="74612" y="116920"/>
                  </a:lnTo>
                  <a:lnTo>
                    <a:pt x="56316" y="116920"/>
                  </a:lnTo>
                  <a:lnTo>
                    <a:pt x="56316" y="107486"/>
                  </a:lnTo>
                  <a:lnTo>
                    <a:pt x="56030" y="107486"/>
                  </a:lnTo>
                  <a:cubicBezTo>
                    <a:pt x="50313" y="114633"/>
                    <a:pt x="42023" y="118921"/>
                    <a:pt x="32017" y="118921"/>
                  </a:cubicBezTo>
                  <a:cubicBezTo>
                    <a:pt x="13150" y="118635"/>
                    <a:pt x="0" y="102341"/>
                    <a:pt x="0" y="76613"/>
                  </a:cubicBezTo>
                  <a:close/>
                  <a:moveTo>
                    <a:pt x="18581" y="76613"/>
                  </a:moveTo>
                  <a:cubicBezTo>
                    <a:pt x="18581" y="92907"/>
                    <a:pt x="25442" y="102341"/>
                    <a:pt x="37163" y="102341"/>
                  </a:cubicBezTo>
                  <a:cubicBezTo>
                    <a:pt x="44310" y="102341"/>
                    <a:pt x="50313" y="98910"/>
                    <a:pt x="56316" y="91764"/>
                  </a:cubicBezTo>
                  <a:lnTo>
                    <a:pt x="56316" y="62319"/>
                  </a:lnTo>
                  <a:cubicBezTo>
                    <a:pt x="50884" y="55173"/>
                    <a:pt x="44881" y="51742"/>
                    <a:pt x="37163" y="51742"/>
                  </a:cubicBezTo>
                  <a:cubicBezTo>
                    <a:pt x="24871" y="51742"/>
                    <a:pt x="18581" y="60604"/>
                    <a:pt x="18581" y="76613"/>
                  </a:cubicBezTo>
                  <a:close/>
                </a:path>
              </a:pathLst>
            </a:custGeom>
            <a:grpFill/>
            <a:ln w="2856" cap="flat">
              <a:noFill/>
              <a:prstDash val="solid"/>
              <a:miter/>
            </a:ln>
          </p:spPr>
          <p:txBody>
            <a:bodyPr rtlCol="0" anchor="ctr"/>
            <a:lstStyle/>
            <a:p>
              <a:endParaRPr lang="de-DE"/>
            </a:p>
          </p:txBody>
        </p:sp>
        <p:sp>
          <p:nvSpPr>
            <p:cNvPr id="185" name="Freihandform: Form 184"/>
            <p:cNvSpPr/>
            <p:nvPr/>
          </p:nvSpPr>
          <p:spPr>
            <a:xfrm>
              <a:off x="2949326"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2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2" y="34590"/>
                  </a:lnTo>
                  <a:cubicBezTo>
                    <a:pt x="54315" y="22298"/>
                    <a:pt x="48026" y="15151"/>
                    <a:pt x="37449" y="15151"/>
                  </a:cubicBezTo>
                  <a:cubicBezTo>
                    <a:pt x="27157" y="15151"/>
                    <a:pt x="20297" y="22298"/>
                    <a:pt x="18867" y="34590"/>
                  </a:cubicBezTo>
                  <a:close/>
                </a:path>
              </a:pathLst>
            </a:custGeom>
            <a:grpFill/>
            <a:ln w="2856" cap="flat">
              <a:noFill/>
              <a:prstDash val="solid"/>
              <a:miter/>
            </a:ln>
          </p:spPr>
          <p:txBody>
            <a:bodyPr rtlCol="0" anchor="ctr"/>
            <a:lstStyle/>
            <a:p>
              <a:endParaRPr lang="de-DE"/>
            </a:p>
          </p:txBody>
        </p:sp>
        <p:sp>
          <p:nvSpPr>
            <p:cNvPr id="186" name="Freihandform: Form 185"/>
            <p:cNvSpPr/>
            <p:nvPr/>
          </p:nvSpPr>
          <p:spPr>
            <a:xfrm>
              <a:off x="3043376"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9"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187" name="Freihandform: Form 186"/>
            <p:cNvSpPr/>
            <p:nvPr/>
          </p:nvSpPr>
          <p:spPr>
            <a:xfrm>
              <a:off x="3103123" y="-84249"/>
              <a:ext cx="39163" cy="17723"/>
            </a:xfrm>
            <a:custGeom>
              <a:avLst/>
              <a:gdLst>
                <a:gd name="connsiteX0" fmla="*/ 39164 w 39163"/>
                <a:gd name="connsiteY0" fmla="*/ 17724 h 17723"/>
                <a:gd name="connsiteX1" fmla="*/ 0 w 39163"/>
                <a:gd name="connsiteY1" fmla="*/ 17724 h 17723"/>
                <a:gd name="connsiteX2" fmla="*/ 0 w 39163"/>
                <a:gd name="connsiteY2" fmla="*/ 0 h 17723"/>
                <a:gd name="connsiteX3" fmla="*/ 39164 w 39163"/>
                <a:gd name="connsiteY3" fmla="*/ 0 h 17723"/>
                <a:gd name="connsiteX4" fmla="*/ 39164 w 39163"/>
                <a:gd name="connsiteY4" fmla="*/ 17724 h 17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63" h="17723">
                  <a:moveTo>
                    <a:pt x="39164" y="17724"/>
                  </a:moveTo>
                  <a:lnTo>
                    <a:pt x="0" y="17724"/>
                  </a:lnTo>
                  <a:lnTo>
                    <a:pt x="0" y="0"/>
                  </a:lnTo>
                  <a:lnTo>
                    <a:pt x="39164" y="0"/>
                  </a:lnTo>
                  <a:lnTo>
                    <a:pt x="39164" y="17724"/>
                  </a:lnTo>
                  <a:close/>
                </a:path>
              </a:pathLst>
            </a:custGeom>
            <a:grpFill/>
            <a:ln w="2856" cap="flat">
              <a:noFill/>
              <a:prstDash val="solid"/>
              <a:miter/>
            </a:ln>
          </p:spPr>
          <p:txBody>
            <a:bodyPr rtlCol="0" anchor="ctr"/>
            <a:lstStyle/>
            <a:p>
              <a:endParaRPr lang="de-DE"/>
            </a:p>
          </p:txBody>
        </p:sp>
        <p:sp>
          <p:nvSpPr>
            <p:cNvPr id="188" name="Freihandform: Form 187"/>
            <p:cNvSpPr/>
            <p:nvPr/>
          </p:nvSpPr>
          <p:spPr>
            <a:xfrm>
              <a:off x="3166014" y="-137135"/>
              <a:ext cx="86617" cy="112632"/>
            </a:xfrm>
            <a:custGeom>
              <a:avLst/>
              <a:gdLst>
                <a:gd name="connsiteX0" fmla="*/ 86618 w 86617"/>
                <a:gd name="connsiteY0" fmla="*/ 66893 h 112632"/>
                <a:gd name="connsiteX1" fmla="*/ 43166 w 86617"/>
                <a:gd name="connsiteY1" fmla="*/ 112632 h 112632"/>
                <a:gd name="connsiteX2" fmla="*/ 0 w 86617"/>
                <a:gd name="connsiteY2" fmla="*/ 66893 h 112632"/>
                <a:gd name="connsiteX3" fmla="*/ 0 w 86617"/>
                <a:gd name="connsiteY3" fmla="*/ 0 h 112632"/>
                <a:gd name="connsiteX4" fmla="*/ 20011 w 86617"/>
                <a:gd name="connsiteY4" fmla="*/ 0 h 112632"/>
                <a:gd name="connsiteX5" fmla="*/ 20011 w 86617"/>
                <a:gd name="connsiteY5" fmla="*/ 65750 h 112632"/>
                <a:gd name="connsiteX6" fmla="*/ 43452 w 86617"/>
                <a:gd name="connsiteY6" fmla="*/ 93765 h 112632"/>
                <a:gd name="connsiteX7" fmla="*/ 66321 w 86617"/>
                <a:gd name="connsiteY7" fmla="*/ 65750 h 112632"/>
                <a:gd name="connsiteX8" fmla="*/ 66321 w 86617"/>
                <a:gd name="connsiteY8" fmla="*/ 0 h 112632"/>
                <a:gd name="connsiteX9" fmla="*/ 86332 w 86617"/>
                <a:gd name="connsiteY9" fmla="*/ 0 h 112632"/>
                <a:gd name="connsiteX10" fmla="*/ 86332 w 86617"/>
                <a:gd name="connsiteY10" fmla="*/ 66893 h 11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17" h="112632">
                  <a:moveTo>
                    <a:pt x="86618" y="66893"/>
                  </a:moveTo>
                  <a:cubicBezTo>
                    <a:pt x="86618" y="93479"/>
                    <a:pt x="72896" y="112632"/>
                    <a:pt x="43166" y="112632"/>
                  </a:cubicBezTo>
                  <a:cubicBezTo>
                    <a:pt x="13722" y="112632"/>
                    <a:pt x="0" y="93765"/>
                    <a:pt x="0" y="66893"/>
                  </a:cubicBezTo>
                  <a:lnTo>
                    <a:pt x="0" y="0"/>
                  </a:lnTo>
                  <a:lnTo>
                    <a:pt x="20011" y="0"/>
                  </a:lnTo>
                  <a:lnTo>
                    <a:pt x="20011" y="65750"/>
                  </a:lnTo>
                  <a:cubicBezTo>
                    <a:pt x="20011" y="82330"/>
                    <a:pt x="27157" y="93765"/>
                    <a:pt x="43452" y="93765"/>
                  </a:cubicBezTo>
                  <a:cubicBezTo>
                    <a:pt x="59746" y="93765"/>
                    <a:pt x="66321" y="82616"/>
                    <a:pt x="66321" y="65750"/>
                  </a:cubicBezTo>
                  <a:lnTo>
                    <a:pt x="66321" y="0"/>
                  </a:lnTo>
                  <a:lnTo>
                    <a:pt x="86332" y="0"/>
                  </a:lnTo>
                  <a:lnTo>
                    <a:pt x="86332" y="66893"/>
                  </a:lnTo>
                  <a:close/>
                </a:path>
              </a:pathLst>
            </a:custGeom>
            <a:grpFill/>
            <a:ln w="2856" cap="flat">
              <a:noFill/>
              <a:prstDash val="solid"/>
              <a:miter/>
            </a:ln>
          </p:spPr>
          <p:txBody>
            <a:bodyPr rtlCol="0" anchor="ctr"/>
            <a:lstStyle/>
            <a:p>
              <a:endParaRPr lang="de-DE"/>
            </a:p>
          </p:txBody>
        </p:sp>
        <p:sp>
          <p:nvSpPr>
            <p:cNvPr id="189" name="Freihandform: Form 188"/>
            <p:cNvSpPr/>
            <p:nvPr/>
          </p:nvSpPr>
          <p:spPr>
            <a:xfrm>
              <a:off x="3277788" y="-108262"/>
              <a:ext cx="68608" cy="82044"/>
            </a:xfrm>
            <a:custGeom>
              <a:avLst/>
              <a:gdLst>
                <a:gd name="connsiteX0" fmla="*/ 68608 w 68608"/>
                <a:gd name="connsiteY0" fmla="*/ 81758 h 82044"/>
                <a:gd name="connsiteX1" fmla="*/ 50027 w 68608"/>
                <a:gd name="connsiteY1" fmla="*/ 81758 h 82044"/>
                <a:gd name="connsiteX2" fmla="*/ 50027 w 68608"/>
                <a:gd name="connsiteY2" fmla="*/ 36019 h 82044"/>
                <a:gd name="connsiteX3" fmla="*/ 35162 w 68608"/>
                <a:gd name="connsiteY3" fmla="*/ 16580 h 82044"/>
                <a:gd name="connsiteX4" fmla="*/ 18581 w 68608"/>
                <a:gd name="connsiteY4" fmla="*/ 36019 h 82044"/>
                <a:gd name="connsiteX5" fmla="*/ 18581 w 68608"/>
                <a:gd name="connsiteY5" fmla="*/ 82044 h 82044"/>
                <a:gd name="connsiteX6" fmla="*/ 0 w 68608"/>
                <a:gd name="connsiteY6" fmla="*/ 82044 h 82044"/>
                <a:gd name="connsiteX7" fmla="*/ 0 w 68608"/>
                <a:gd name="connsiteY7" fmla="*/ 2001 h 82044"/>
                <a:gd name="connsiteX8" fmla="*/ 18581 w 68608"/>
                <a:gd name="connsiteY8" fmla="*/ 2001 h 82044"/>
                <a:gd name="connsiteX9" fmla="*/ 18581 w 68608"/>
                <a:gd name="connsiteY9" fmla="*/ 11721 h 82044"/>
                <a:gd name="connsiteX10" fmla="*/ 18867 w 68608"/>
                <a:gd name="connsiteY10" fmla="*/ 11721 h 82044"/>
                <a:gd name="connsiteX11" fmla="*/ 42309 w 68608"/>
                <a:gd name="connsiteY11" fmla="*/ 0 h 82044"/>
                <a:gd name="connsiteX12" fmla="*/ 68608 w 68608"/>
                <a:gd name="connsiteY12" fmla="*/ 32303 h 82044"/>
                <a:gd name="connsiteX13" fmla="*/ 68608 w 68608"/>
                <a:gd name="connsiteY13" fmla="*/ 81758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82044">
                  <a:moveTo>
                    <a:pt x="68608" y="81758"/>
                  </a:moveTo>
                  <a:lnTo>
                    <a:pt x="50027" y="81758"/>
                  </a:lnTo>
                  <a:lnTo>
                    <a:pt x="50027" y="36019"/>
                  </a:lnTo>
                  <a:cubicBezTo>
                    <a:pt x="50027" y="24299"/>
                    <a:pt x="46597" y="16580"/>
                    <a:pt x="35162" y="16580"/>
                  </a:cubicBezTo>
                  <a:cubicBezTo>
                    <a:pt x="22012" y="16580"/>
                    <a:pt x="18581" y="27157"/>
                    <a:pt x="18581" y="36019"/>
                  </a:cubicBezTo>
                  <a:lnTo>
                    <a:pt x="18581" y="82044"/>
                  </a:lnTo>
                  <a:lnTo>
                    <a:pt x="0" y="82044"/>
                  </a:lnTo>
                  <a:lnTo>
                    <a:pt x="0" y="2001"/>
                  </a:lnTo>
                  <a:lnTo>
                    <a:pt x="18581" y="2001"/>
                  </a:lnTo>
                  <a:lnTo>
                    <a:pt x="18581" y="11721"/>
                  </a:lnTo>
                  <a:lnTo>
                    <a:pt x="18867" y="11721"/>
                  </a:lnTo>
                  <a:cubicBezTo>
                    <a:pt x="23727" y="4574"/>
                    <a:pt x="32017" y="0"/>
                    <a:pt x="42309" y="0"/>
                  </a:cubicBezTo>
                  <a:cubicBezTo>
                    <a:pt x="60604" y="0"/>
                    <a:pt x="68608" y="13436"/>
                    <a:pt x="68608" y="32303"/>
                  </a:cubicBezTo>
                  <a:lnTo>
                    <a:pt x="68608" y="81758"/>
                  </a:lnTo>
                  <a:close/>
                </a:path>
              </a:pathLst>
            </a:custGeom>
            <a:grpFill/>
            <a:ln w="2856" cap="flat">
              <a:noFill/>
              <a:prstDash val="solid"/>
              <a:miter/>
            </a:ln>
          </p:spPr>
          <p:txBody>
            <a:bodyPr rtlCol="0" anchor="ctr"/>
            <a:lstStyle/>
            <a:p>
              <a:endParaRPr lang="de-DE"/>
            </a:p>
          </p:txBody>
        </p:sp>
        <p:sp>
          <p:nvSpPr>
            <p:cNvPr id="190" name="Freihandform: Form 189"/>
            <p:cNvSpPr/>
            <p:nvPr/>
          </p:nvSpPr>
          <p:spPr>
            <a:xfrm>
              <a:off x="3367551"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2"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191" name="Freihandform: Form 190"/>
            <p:cNvSpPr/>
            <p:nvPr/>
          </p:nvSpPr>
          <p:spPr>
            <a:xfrm>
              <a:off x="3404428" y="-106261"/>
              <a:ext cx="77755" cy="80043"/>
            </a:xfrm>
            <a:custGeom>
              <a:avLst/>
              <a:gdLst>
                <a:gd name="connsiteX0" fmla="*/ 77756 w 77755"/>
                <a:gd name="connsiteY0" fmla="*/ 0 h 80043"/>
                <a:gd name="connsiteX1" fmla="*/ 48598 w 77755"/>
                <a:gd name="connsiteY1" fmla="*/ 80043 h 80043"/>
                <a:gd name="connsiteX2" fmla="*/ 29158 w 77755"/>
                <a:gd name="connsiteY2" fmla="*/ 80043 h 80043"/>
                <a:gd name="connsiteX3" fmla="*/ 0 w 77755"/>
                <a:gd name="connsiteY3" fmla="*/ 0 h 80043"/>
                <a:gd name="connsiteX4" fmla="*/ 20582 w 77755"/>
                <a:gd name="connsiteY4" fmla="*/ 0 h 80043"/>
                <a:gd name="connsiteX5" fmla="*/ 38878 w 77755"/>
                <a:gd name="connsiteY5" fmla="*/ 58031 h 80043"/>
                <a:gd name="connsiteX6" fmla="*/ 39164 w 77755"/>
                <a:gd name="connsiteY6" fmla="*/ 58031 h 80043"/>
                <a:gd name="connsiteX7" fmla="*/ 57459 w 77755"/>
                <a:gd name="connsiteY7" fmla="*/ 0 h 80043"/>
                <a:gd name="connsiteX8" fmla="*/ 77756 w 77755"/>
                <a:gd name="connsiteY8" fmla="*/ 0 h 8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55" h="80043">
                  <a:moveTo>
                    <a:pt x="77756" y="0"/>
                  </a:moveTo>
                  <a:lnTo>
                    <a:pt x="48598" y="80043"/>
                  </a:lnTo>
                  <a:lnTo>
                    <a:pt x="29158" y="80043"/>
                  </a:lnTo>
                  <a:lnTo>
                    <a:pt x="0" y="0"/>
                  </a:lnTo>
                  <a:lnTo>
                    <a:pt x="20582" y="0"/>
                  </a:lnTo>
                  <a:lnTo>
                    <a:pt x="38878" y="58031"/>
                  </a:lnTo>
                  <a:lnTo>
                    <a:pt x="39164" y="58031"/>
                  </a:lnTo>
                  <a:lnTo>
                    <a:pt x="57459" y="0"/>
                  </a:lnTo>
                  <a:lnTo>
                    <a:pt x="77756" y="0"/>
                  </a:lnTo>
                  <a:close/>
                </a:path>
              </a:pathLst>
            </a:custGeom>
            <a:grpFill/>
            <a:ln w="2856" cap="flat">
              <a:noFill/>
              <a:prstDash val="solid"/>
              <a:miter/>
            </a:ln>
          </p:spPr>
          <p:txBody>
            <a:bodyPr rtlCol="0" anchor="ctr"/>
            <a:lstStyle/>
            <a:p>
              <a:endParaRPr lang="de-DE"/>
            </a:p>
          </p:txBody>
        </p:sp>
        <p:sp>
          <p:nvSpPr>
            <p:cNvPr id="192" name="Freihandform: Form 191"/>
            <p:cNvSpPr/>
            <p:nvPr/>
          </p:nvSpPr>
          <p:spPr>
            <a:xfrm>
              <a:off x="3490760"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9" y="60604"/>
                    <a:pt x="28301" y="67751"/>
                    <a:pt x="39736" y="67751"/>
                  </a:cubicBezTo>
                  <a:cubicBezTo>
                    <a:pt x="47168" y="67751"/>
                    <a:pt x="53172" y="64892"/>
                    <a:pt x="59461" y="58317"/>
                  </a:cubicBezTo>
                  <a:lnTo>
                    <a:pt x="71181" y="70609"/>
                  </a:lnTo>
                  <a:cubicBezTo>
                    <a:pt x="62033" y="79471"/>
                    <a:pt x="52028" y="83759"/>
                    <a:pt x="39736" y="83759"/>
                  </a:cubicBezTo>
                  <a:close/>
                  <a:moveTo>
                    <a:pt x="18867" y="34590"/>
                  </a:moveTo>
                  <a:lnTo>
                    <a:pt x="55173" y="34590"/>
                  </a:lnTo>
                  <a:cubicBezTo>
                    <a:pt x="54315" y="22298"/>
                    <a:pt x="48026" y="15151"/>
                    <a:pt x="37449" y="15151"/>
                  </a:cubicBezTo>
                  <a:cubicBezTo>
                    <a:pt x="27157" y="15151"/>
                    <a:pt x="20583" y="22298"/>
                    <a:pt x="18867" y="34590"/>
                  </a:cubicBezTo>
                  <a:close/>
                </a:path>
              </a:pathLst>
            </a:custGeom>
            <a:grpFill/>
            <a:ln w="2856" cap="flat">
              <a:noFill/>
              <a:prstDash val="solid"/>
              <a:miter/>
            </a:ln>
          </p:spPr>
          <p:txBody>
            <a:bodyPr rtlCol="0" anchor="ctr"/>
            <a:lstStyle/>
            <a:p>
              <a:endParaRPr lang="de-DE"/>
            </a:p>
          </p:txBody>
        </p:sp>
        <p:sp>
          <p:nvSpPr>
            <p:cNvPr id="193" name="Freihandform: Form 192"/>
            <p:cNvSpPr/>
            <p:nvPr/>
          </p:nvSpPr>
          <p:spPr>
            <a:xfrm>
              <a:off x="3584810"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8"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194" name="Freihandform: Form 193"/>
            <p:cNvSpPr/>
            <p:nvPr/>
          </p:nvSpPr>
          <p:spPr>
            <a:xfrm>
              <a:off x="3641698" y="-108548"/>
              <a:ext cx="61747" cy="84045"/>
            </a:xfrm>
            <a:custGeom>
              <a:avLst/>
              <a:gdLst>
                <a:gd name="connsiteX0" fmla="*/ 8862 w 61747"/>
                <a:gd name="connsiteY0" fmla="*/ 59461 h 84045"/>
                <a:gd name="connsiteX1" fmla="*/ 31445 w 61747"/>
                <a:gd name="connsiteY1" fmla="*/ 68322 h 84045"/>
                <a:gd name="connsiteX2" fmla="*/ 43166 w 61747"/>
                <a:gd name="connsiteY2" fmla="*/ 60318 h 84045"/>
                <a:gd name="connsiteX3" fmla="*/ 3144 w 61747"/>
                <a:gd name="connsiteY3" fmla="*/ 24871 h 84045"/>
                <a:gd name="connsiteX4" fmla="*/ 33446 w 61747"/>
                <a:gd name="connsiteY4" fmla="*/ 0 h 84045"/>
                <a:gd name="connsiteX5" fmla="*/ 61176 w 61747"/>
                <a:gd name="connsiteY5" fmla="*/ 8290 h 84045"/>
                <a:gd name="connsiteX6" fmla="*/ 52314 w 61747"/>
                <a:gd name="connsiteY6" fmla="*/ 22869 h 84045"/>
                <a:gd name="connsiteX7" fmla="*/ 33161 w 61747"/>
                <a:gd name="connsiteY7" fmla="*/ 15723 h 84045"/>
                <a:gd name="connsiteX8" fmla="*/ 21726 w 61747"/>
                <a:gd name="connsiteY8" fmla="*/ 23155 h 84045"/>
                <a:gd name="connsiteX9" fmla="*/ 61747 w 61747"/>
                <a:gd name="connsiteY9" fmla="*/ 58603 h 84045"/>
                <a:gd name="connsiteX10" fmla="*/ 30874 w 61747"/>
                <a:gd name="connsiteY10" fmla="*/ 84045 h 84045"/>
                <a:gd name="connsiteX11" fmla="*/ 0 w 61747"/>
                <a:gd name="connsiteY11" fmla="*/ 74326 h 84045"/>
                <a:gd name="connsiteX12" fmla="*/ 8862 w 61747"/>
                <a:gd name="connsiteY12" fmla="*/ 5946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47" h="84045">
                  <a:moveTo>
                    <a:pt x="8862" y="59461"/>
                  </a:moveTo>
                  <a:cubicBezTo>
                    <a:pt x="16866" y="65464"/>
                    <a:pt x="24299" y="68322"/>
                    <a:pt x="31445" y="68322"/>
                  </a:cubicBezTo>
                  <a:cubicBezTo>
                    <a:pt x="38306" y="68322"/>
                    <a:pt x="43166" y="65178"/>
                    <a:pt x="43166" y="60318"/>
                  </a:cubicBezTo>
                  <a:cubicBezTo>
                    <a:pt x="43166" y="46597"/>
                    <a:pt x="3144" y="51456"/>
                    <a:pt x="3144" y="24871"/>
                  </a:cubicBezTo>
                  <a:cubicBezTo>
                    <a:pt x="3144" y="10005"/>
                    <a:pt x="15437" y="0"/>
                    <a:pt x="33446" y="0"/>
                  </a:cubicBezTo>
                  <a:cubicBezTo>
                    <a:pt x="43166" y="0"/>
                    <a:pt x="52600" y="2859"/>
                    <a:pt x="61176" y="8290"/>
                  </a:cubicBezTo>
                  <a:lnTo>
                    <a:pt x="52314" y="22869"/>
                  </a:lnTo>
                  <a:cubicBezTo>
                    <a:pt x="45453" y="18296"/>
                    <a:pt x="39164" y="15723"/>
                    <a:pt x="33161" y="15723"/>
                  </a:cubicBezTo>
                  <a:cubicBezTo>
                    <a:pt x="26300" y="15723"/>
                    <a:pt x="21726" y="18581"/>
                    <a:pt x="21726" y="23155"/>
                  </a:cubicBezTo>
                  <a:cubicBezTo>
                    <a:pt x="21726" y="36305"/>
                    <a:pt x="61747" y="31731"/>
                    <a:pt x="61747" y="58603"/>
                  </a:cubicBezTo>
                  <a:cubicBezTo>
                    <a:pt x="61747" y="73754"/>
                    <a:pt x="49455" y="84045"/>
                    <a:pt x="30874" y="84045"/>
                  </a:cubicBezTo>
                  <a:cubicBezTo>
                    <a:pt x="20297" y="84045"/>
                    <a:pt x="9434" y="80615"/>
                    <a:pt x="0" y="74326"/>
                  </a:cubicBezTo>
                  <a:lnTo>
                    <a:pt x="8862" y="59461"/>
                  </a:lnTo>
                  <a:close/>
                </a:path>
              </a:pathLst>
            </a:custGeom>
            <a:grpFill/>
            <a:ln w="2856" cap="flat">
              <a:noFill/>
              <a:prstDash val="solid"/>
              <a:miter/>
            </a:ln>
          </p:spPr>
          <p:txBody>
            <a:bodyPr rtlCol="0" anchor="ctr"/>
            <a:lstStyle/>
            <a:p>
              <a:endParaRPr lang="de-DE"/>
            </a:p>
          </p:txBody>
        </p:sp>
        <p:sp>
          <p:nvSpPr>
            <p:cNvPr id="195" name="Freihandform: Form 194"/>
            <p:cNvSpPr/>
            <p:nvPr/>
          </p:nvSpPr>
          <p:spPr>
            <a:xfrm>
              <a:off x="3720884"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2"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196" name="Freihandform: Form 195"/>
            <p:cNvSpPr/>
            <p:nvPr/>
          </p:nvSpPr>
          <p:spPr>
            <a:xfrm>
              <a:off x="3758046" y="-131989"/>
              <a:ext cx="49741" cy="107486"/>
            </a:xfrm>
            <a:custGeom>
              <a:avLst/>
              <a:gdLst>
                <a:gd name="connsiteX0" fmla="*/ 49741 w 49741"/>
                <a:gd name="connsiteY0" fmla="*/ 88619 h 107486"/>
                <a:gd name="connsiteX1" fmla="*/ 49741 w 49741"/>
                <a:gd name="connsiteY1" fmla="*/ 104628 h 107486"/>
                <a:gd name="connsiteX2" fmla="*/ 34018 w 49741"/>
                <a:gd name="connsiteY2" fmla="*/ 107486 h 107486"/>
                <a:gd name="connsiteX3" fmla="*/ 12292 w 49741"/>
                <a:gd name="connsiteY3" fmla="*/ 84903 h 107486"/>
                <a:gd name="connsiteX4" fmla="*/ 12292 w 49741"/>
                <a:gd name="connsiteY4" fmla="*/ 41165 h 107486"/>
                <a:gd name="connsiteX5" fmla="*/ 0 w 49741"/>
                <a:gd name="connsiteY5" fmla="*/ 41165 h 107486"/>
                <a:gd name="connsiteX6" fmla="*/ 0 w 49741"/>
                <a:gd name="connsiteY6" fmla="*/ 25728 h 107486"/>
                <a:gd name="connsiteX7" fmla="*/ 12006 w 49741"/>
                <a:gd name="connsiteY7" fmla="*/ 25728 h 107486"/>
                <a:gd name="connsiteX8" fmla="*/ 12006 w 49741"/>
                <a:gd name="connsiteY8" fmla="*/ 4002 h 107486"/>
                <a:gd name="connsiteX9" fmla="*/ 30588 w 49741"/>
                <a:gd name="connsiteY9" fmla="*/ 0 h 107486"/>
                <a:gd name="connsiteX10" fmla="*/ 30588 w 49741"/>
                <a:gd name="connsiteY10" fmla="*/ 26014 h 107486"/>
                <a:gd name="connsiteX11" fmla="*/ 49741 w 49741"/>
                <a:gd name="connsiteY11" fmla="*/ 26014 h 107486"/>
                <a:gd name="connsiteX12" fmla="*/ 49741 w 49741"/>
                <a:gd name="connsiteY12" fmla="*/ 41451 h 107486"/>
                <a:gd name="connsiteX13" fmla="*/ 30588 w 49741"/>
                <a:gd name="connsiteY13" fmla="*/ 41451 h 107486"/>
                <a:gd name="connsiteX14" fmla="*/ 30588 w 49741"/>
                <a:gd name="connsiteY14" fmla="*/ 80901 h 107486"/>
                <a:gd name="connsiteX15" fmla="*/ 39164 w 49741"/>
                <a:gd name="connsiteY15" fmla="*/ 91478 h 107486"/>
                <a:gd name="connsiteX16" fmla="*/ 49741 w 49741"/>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1"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594" y="91192"/>
                    <a:pt x="46597" y="90048"/>
                    <a:pt x="49741" y="88619"/>
                  </a:cubicBezTo>
                  <a:close/>
                </a:path>
              </a:pathLst>
            </a:custGeom>
            <a:grpFill/>
            <a:ln w="2856" cap="flat">
              <a:noFill/>
              <a:prstDash val="solid"/>
              <a:miter/>
            </a:ln>
          </p:spPr>
          <p:txBody>
            <a:bodyPr rtlCol="0" anchor="ctr"/>
            <a:lstStyle/>
            <a:p>
              <a:endParaRPr lang="de-DE"/>
            </a:p>
          </p:txBody>
        </p:sp>
        <p:sp>
          <p:nvSpPr>
            <p:cNvPr id="197" name="Freihandform: Form 196"/>
            <p:cNvSpPr/>
            <p:nvPr/>
          </p:nvSpPr>
          <p:spPr>
            <a:xfrm>
              <a:off x="3822367" y="-140565"/>
              <a:ext cx="67750" cy="116062"/>
            </a:xfrm>
            <a:custGeom>
              <a:avLst/>
              <a:gdLst>
                <a:gd name="connsiteX0" fmla="*/ 34304 w 67750"/>
                <a:gd name="connsiteY0" fmla="*/ 64606 h 116062"/>
                <a:gd name="connsiteX1" fmla="*/ 49455 w 67750"/>
                <a:gd name="connsiteY1" fmla="*/ 66321 h 116062"/>
                <a:gd name="connsiteX2" fmla="*/ 49455 w 67750"/>
                <a:gd name="connsiteY2" fmla="*/ 63463 h 116062"/>
                <a:gd name="connsiteX3" fmla="*/ 31731 w 67750"/>
                <a:gd name="connsiteY3" fmla="*/ 48026 h 116062"/>
                <a:gd name="connsiteX4" fmla="*/ 11435 w 67750"/>
                <a:gd name="connsiteY4" fmla="*/ 52600 h 116062"/>
                <a:gd name="connsiteX5" fmla="*/ 7433 w 67750"/>
                <a:gd name="connsiteY5" fmla="*/ 36877 h 116062"/>
                <a:gd name="connsiteX6" fmla="*/ 33733 w 67750"/>
                <a:gd name="connsiteY6" fmla="*/ 32303 h 116062"/>
                <a:gd name="connsiteX7" fmla="*/ 67751 w 67750"/>
                <a:gd name="connsiteY7" fmla="*/ 63177 h 116062"/>
                <a:gd name="connsiteX8" fmla="*/ 67751 w 67750"/>
                <a:gd name="connsiteY8" fmla="*/ 114347 h 116062"/>
                <a:gd name="connsiteX9" fmla="*/ 50027 w 67750"/>
                <a:gd name="connsiteY9" fmla="*/ 114347 h 116062"/>
                <a:gd name="connsiteX10" fmla="*/ 50027 w 67750"/>
                <a:gd name="connsiteY10" fmla="*/ 105771 h 116062"/>
                <a:gd name="connsiteX11" fmla="*/ 49741 w 67750"/>
                <a:gd name="connsiteY11" fmla="*/ 105771 h 116062"/>
                <a:gd name="connsiteX12" fmla="*/ 26300 w 67750"/>
                <a:gd name="connsiteY12" fmla="*/ 116062 h 116062"/>
                <a:gd name="connsiteX13" fmla="*/ 0 w 67750"/>
                <a:gd name="connsiteY13" fmla="*/ 90620 h 116062"/>
                <a:gd name="connsiteX14" fmla="*/ 34304 w 67750"/>
                <a:gd name="connsiteY14" fmla="*/ 64606 h 116062"/>
                <a:gd name="connsiteX15" fmla="*/ 19153 w 67750"/>
                <a:gd name="connsiteY15" fmla="*/ 21726 h 116062"/>
                <a:gd name="connsiteX16" fmla="*/ 8004 w 67750"/>
                <a:gd name="connsiteY16" fmla="*/ 10863 h 116062"/>
                <a:gd name="connsiteX17" fmla="*/ 19153 w 67750"/>
                <a:gd name="connsiteY17" fmla="*/ 0 h 116062"/>
                <a:gd name="connsiteX18" fmla="*/ 30302 w 67750"/>
                <a:gd name="connsiteY18" fmla="*/ 10863 h 116062"/>
                <a:gd name="connsiteX19" fmla="*/ 19153 w 67750"/>
                <a:gd name="connsiteY19" fmla="*/ 21726 h 116062"/>
                <a:gd name="connsiteX20" fmla="*/ 31160 w 67750"/>
                <a:gd name="connsiteY20" fmla="*/ 102055 h 116062"/>
                <a:gd name="connsiteX21" fmla="*/ 49455 w 67750"/>
                <a:gd name="connsiteY21" fmla="*/ 92335 h 116062"/>
                <a:gd name="connsiteX22" fmla="*/ 49455 w 67750"/>
                <a:gd name="connsiteY22" fmla="*/ 78614 h 116062"/>
                <a:gd name="connsiteX23" fmla="*/ 36305 w 67750"/>
                <a:gd name="connsiteY23" fmla="*/ 77184 h 116062"/>
                <a:gd name="connsiteX24" fmla="*/ 17724 w 67750"/>
                <a:gd name="connsiteY24" fmla="*/ 90334 h 116062"/>
                <a:gd name="connsiteX25" fmla="*/ 31160 w 67750"/>
                <a:gd name="connsiteY25" fmla="*/ 102055 h 116062"/>
                <a:gd name="connsiteX26" fmla="*/ 51742 w 67750"/>
                <a:gd name="connsiteY26" fmla="*/ 21726 h 116062"/>
                <a:gd name="connsiteX27" fmla="*/ 40593 w 67750"/>
                <a:gd name="connsiteY27" fmla="*/ 10863 h 116062"/>
                <a:gd name="connsiteX28" fmla="*/ 51742 w 67750"/>
                <a:gd name="connsiteY28" fmla="*/ 0 h 116062"/>
                <a:gd name="connsiteX29" fmla="*/ 62891 w 67750"/>
                <a:gd name="connsiteY29" fmla="*/ 10863 h 116062"/>
                <a:gd name="connsiteX30" fmla="*/ 51742 w 67750"/>
                <a:gd name="connsiteY30" fmla="*/ 21726 h 11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7750" h="116062">
                  <a:moveTo>
                    <a:pt x="34304" y="64606"/>
                  </a:moveTo>
                  <a:cubicBezTo>
                    <a:pt x="39450" y="64606"/>
                    <a:pt x="44310" y="64892"/>
                    <a:pt x="49455" y="66321"/>
                  </a:cubicBezTo>
                  <a:lnTo>
                    <a:pt x="49455" y="63463"/>
                  </a:lnTo>
                  <a:cubicBezTo>
                    <a:pt x="49455" y="53171"/>
                    <a:pt x="43452" y="48026"/>
                    <a:pt x="31731" y="48026"/>
                  </a:cubicBezTo>
                  <a:cubicBezTo>
                    <a:pt x="25157" y="48026"/>
                    <a:pt x="18010" y="49455"/>
                    <a:pt x="11435" y="52600"/>
                  </a:cubicBezTo>
                  <a:lnTo>
                    <a:pt x="7433" y="36877"/>
                  </a:lnTo>
                  <a:cubicBezTo>
                    <a:pt x="14865" y="34018"/>
                    <a:pt x="24585" y="32303"/>
                    <a:pt x="33733" y="32303"/>
                  </a:cubicBezTo>
                  <a:cubicBezTo>
                    <a:pt x="56316" y="32303"/>
                    <a:pt x="67751" y="42880"/>
                    <a:pt x="67751" y="63177"/>
                  </a:cubicBezTo>
                  <a:lnTo>
                    <a:pt x="67751" y="114347"/>
                  </a:lnTo>
                  <a:lnTo>
                    <a:pt x="50027" y="114347"/>
                  </a:lnTo>
                  <a:lnTo>
                    <a:pt x="50027" y="105771"/>
                  </a:lnTo>
                  <a:lnTo>
                    <a:pt x="49741" y="105771"/>
                  </a:lnTo>
                  <a:cubicBezTo>
                    <a:pt x="42880" y="112918"/>
                    <a:pt x="35734" y="116062"/>
                    <a:pt x="26300" y="116062"/>
                  </a:cubicBezTo>
                  <a:cubicBezTo>
                    <a:pt x="10291" y="116062"/>
                    <a:pt x="0" y="106057"/>
                    <a:pt x="0" y="90620"/>
                  </a:cubicBezTo>
                  <a:cubicBezTo>
                    <a:pt x="0" y="73754"/>
                    <a:pt x="12006" y="64606"/>
                    <a:pt x="34304" y="64606"/>
                  </a:cubicBezTo>
                  <a:close/>
                  <a:moveTo>
                    <a:pt x="19153" y="21726"/>
                  </a:moveTo>
                  <a:cubicBezTo>
                    <a:pt x="13150" y="21726"/>
                    <a:pt x="8004" y="16580"/>
                    <a:pt x="8004" y="10863"/>
                  </a:cubicBezTo>
                  <a:cubicBezTo>
                    <a:pt x="8004" y="5146"/>
                    <a:pt x="13150" y="0"/>
                    <a:pt x="19153" y="0"/>
                  </a:cubicBezTo>
                  <a:cubicBezTo>
                    <a:pt x="25157" y="0"/>
                    <a:pt x="30302" y="5146"/>
                    <a:pt x="30302" y="10863"/>
                  </a:cubicBezTo>
                  <a:cubicBezTo>
                    <a:pt x="30302" y="16866"/>
                    <a:pt x="25157" y="21726"/>
                    <a:pt x="19153" y="21726"/>
                  </a:cubicBezTo>
                  <a:close/>
                  <a:moveTo>
                    <a:pt x="31160" y="102055"/>
                  </a:moveTo>
                  <a:cubicBezTo>
                    <a:pt x="38021" y="102055"/>
                    <a:pt x="44310" y="98625"/>
                    <a:pt x="49455" y="92335"/>
                  </a:cubicBezTo>
                  <a:lnTo>
                    <a:pt x="49455" y="78614"/>
                  </a:lnTo>
                  <a:cubicBezTo>
                    <a:pt x="45167" y="77470"/>
                    <a:pt x="40593" y="77184"/>
                    <a:pt x="36305" y="77184"/>
                  </a:cubicBezTo>
                  <a:cubicBezTo>
                    <a:pt x="24585" y="77184"/>
                    <a:pt x="17724" y="81758"/>
                    <a:pt x="17724" y="90334"/>
                  </a:cubicBezTo>
                  <a:cubicBezTo>
                    <a:pt x="17724" y="97481"/>
                    <a:pt x="22869" y="102055"/>
                    <a:pt x="31160" y="102055"/>
                  </a:cubicBezTo>
                  <a:close/>
                  <a:moveTo>
                    <a:pt x="51742" y="21726"/>
                  </a:moveTo>
                  <a:cubicBezTo>
                    <a:pt x="45739" y="21726"/>
                    <a:pt x="40593" y="16580"/>
                    <a:pt x="40593" y="10863"/>
                  </a:cubicBezTo>
                  <a:cubicBezTo>
                    <a:pt x="40593" y="5146"/>
                    <a:pt x="45739" y="0"/>
                    <a:pt x="51742" y="0"/>
                  </a:cubicBezTo>
                  <a:cubicBezTo>
                    <a:pt x="57745" y="0"/>
                    <a:pt x="62891" y="5146"/>
                    <a:pt x="62891" y="10863"/>
                  </a:cubicBezTo>
                  <a:cubicBezTo>
                    <a:pt x="62891" y="16866"/>
                    <a:pt x="57745" y="21726"/>
                    <a:pt x="51742" y="21726"/>
                  </a:cubicBezTo>
                  <a:close/>
                </a:path>
              </a:pathLst>
            </a:custGeom>
            <a:grpFill/>
            <a:ln w="2856" cap="flat">
              <a:noFill/>
              <a:prstDash val="solid"/>
              <a:miter/>
            </a:ln>
          </p:spPr>
          <p:txBody>
            <a:bodyPr rtlCol="0" anchor="ctr"/>
            <a:lstStyle/>
            <a:p>
              <a:endParaRPr lang="de-DE"/>
            </a:p>
          </p:txBody>
        </p:sp>
        <p:sp>
          <p:nvSpPr>
            <p:cNvPr id="198" name="Freihandform: Form 197"/>
            <p:cNvSpPr/>
            <p:nvPr/>
          </p:nvSpPr>
          <p:spPr>
            <a:xfrm>
              <a:off x="3904697" y="-131989"/>
              <a:ext cx="49740" cy="107486"/>
            </a:xfrm>
            <a:custGeom>
              <a:avLst/>
              <a:gdLst>
                <a:gd name="connsiteX0" fmla="*/ 49741 w 49740"/>
                <a:gd name="connsiteY0" fmla="*/ 88619 h 107486"/>
                <a:gd name="connsiteX1" fmla="*/ 49741 w 49740"/>
                <a:gd name="connsiteY1" fmla="*/ 104628 h 107486"/>
                <a:gd name="connsiteX2" fmla="*/ 34018 w 49740"/>
                <a:gd name="connsiteY2" fmla="*/ 107486 h 107486"/>
                <a:gd name="connsiteX3" fmla="*/ 12292 w 49740"/>
                <a:gd name="connsiteY3" fmla="*/ 84903 h 107486"/>
                <a:gd name="connsiteX4" fmla="*/ 12292 w 49740"/>
                <a:gd name="connsiteY4" fmla="*/ 41165 h 107486"/>
                <a:gd name="connsiteX5" fmla="*/ 0 w 49740"/>
                <a:gd name="connsiteY5" fmla="*/ 41165 h 107486"/>
                <a:gd name="connsiteX6" fmla="*/ 0 w 49740"/>
                <a:gd name="connsiteY6" fmla="*/ 25728 h 107486"/>
                <a:gd name="connsiteX7" fmla="*/ 12006 w 49740"/>
                <a:gd name="connsiteY7" fmla="*/ 25728 h 107486"/>
                <a:gd name="connsiteX8" fmla="*/ 12006 w 49740"/>
                <a:gd name="connsiteY8" fmla="*/ 4002 h 107486"/>
                <a:gd name="connsiteX9" fmla="*/ 30588 w 49740"/>
                <a:gd name="connsiteY9" fmla="*/ 0 h 107486"/>
                <a:gd name="connsiteX10" fmla="*/ 30588 w 49740"/>
                <a:gd name="connsiteY10" fmla="*/ 26014 h 107486"/>
                <a:gd name="connsiteX11" fmla="*/ 49741 w 49740"/>
                <a:gd name="connsiteY11" fmla="*/ 26014 h 107486"/>
                <a:gd name="connsiteX12" fmla="*/ 49741 w 49740"/>
                <a:gd name="connsiteY12" fmla="*/ 41451 h 107486"/>
                <a:gd name="connsiteX13" fmla="*/ 30588 w 49740"/>
                <a:gd name="connsiteY13" fmla="*/ 41451 h 107486"/>
                <a:gd name="connsiteX14" fmla="*/ 30588 w 49740"/>
                <a:gd name="connsiteY14" fmla="*/ 80901 h 107486"/>
                <a:gd name="connsiteX15" fmla="*/ 39164 w 49740"/>
                <a:gd name="connsiteY15" fmla="*/ 91478 h 107486"/>
                <a:gd name="connsiteX16" fmla="*/ 49741 w 49740"/>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0"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880" y="91192"/>
                    <a:pt x="46596" y="90048"/>
                    <a:pt x="49741" y="88619"/>
                  </a:cubicBezTo>
                  <a:close/>
                </a:path>
              </a:pathLst>
            </a:custGeom>
            <a:grpFill/>
            <a:ln w="2856" cap="flat">
              <a:noFill/>
              <a:prstDash val="solid"/>
              <a:miter/>
            </a:ln>
          </p:spPr>
          <p:txBody>
            <a:bodyPr rtlCol="0" anchor="ctr"/>
            <a:lstStyle/>
            <a:p>
              <a:endParaRPr lang="de-DE"/>
            </a:p>
          </p:txBody>
        </p:sp>
        <p:sp>
          <p:nvSpPr>
            <p:cNvPr id="199" name="Freihandform: Form 198"/>
            <p:cNvSpPr/>
            <p:nvPr/>
          </p:nvSpPr>
          <p:spPr>
            <a:xfrm>
              <a:off x="1649198" y="35815"/>
              <a:ext cx="77756" cy="110630"/>
            </a:xfrm>
            <a:custGeom>
              <a:avLst/>
              <a:gdLst>
                <a:gd name="connsiteX0" fmla="*/ 77756 w 77756"/>
                <a:gd name="connsiteY0" fmla="*/ 33447 h 110630"/>
                <a:gd name="connsiteX1" fmla="*/ 38020 w 77756"/>
                <a:gd name="connsiteY1" fmla="*/ 68323 h 110630"/>
                <a:gd name="connsiteX2" fmla="*/ 19725 w 77756"/>
                <a:gd name="connsiteY2" fmla="*/ 68323 h 110630"/>
                <a:gd name="connsiteX3" fmla="*/ 19725 w 77756"/>
                <a:gd name="connsiteY3" fmla="*/ 110631 h 110630"/>
                <a:gd name="connsiteX4" fmla="*/ 0 w 77756"/>
                <a:gd name="connsiteY4" fmla="*/ 110631 h 110630"/>
                <a:gd name="connsiteX5" fmla="*/ 0 w 77756"/>
                <a:gd name="connsiteY5" fmla="*/ 0 h 110630"/>
                <a:gd name="connsiteX6" fmla="*/ 39164 w 77756"/>
                <a:gd name="connsiteY6" fmla="*/ 0 h 110630"/>
                <a:gd name="connsiteX7" fmla="*/ 77756 w 77756"/>
                <a:gd name="connsiteY7" fmla="*/ 33447 h 110630"/>
                <a:gd name="connsiteX8" fmla="*/ 58031 w 77756"/>
                <a:gd name="connsiteY8" fmla="*/ 34304 h 110630"/>
                <a:gd name="connsiteX9" fmla="*/ 38306 w 77756"/>
                <a:gd name="connsiteY9" fmla="*/ 17438 h 110630"/>
                <a:gd name="connsiteX10" fmla="*/ 19725 w 77756"/>
                <a:gd name="connsiteY10" fmla="*/ 17438 h 110630"/>
                <a:gd name="connsiteX11" fmla="*/ 19725 w 77756"/>
                <a:gd name="connsiteY11" fmla="*/ 51170 h 110630"/>
                <a:gd name="connsiteX12" fmla="*/ 37735 w 77756"/>
                <a:gd name="connsiteY12" fmla="*/ 51170 h 110630"/>
                <a:gd name="connsiteX13" fmla="*/ 58031 w 77756"/>
                <a:gd name="connsiteY13" fmla="*/ 34304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756" h="110630">
                  <a:moveTo>
                    <a:pt x="77756" y="33447"/>
                  </a:moveTo>
                  <a:cubicBezTo>
                    <a:pt x="77756" y="57460"/>
                    <a:pt x="61176" y="68323"/>
                    <a:pt x="38020" y="68323"/>
                  </a:cubicBezTo>
                  <a:lnTo>
                    <a:pt x="19725" y="68323"/>
                  </a:lnTo>
                  <a:lnTo>
                    <a:pt x="19725" y="110631"/>
                  </a:lnTo>
                  <a:lnTo>
                    <a:pt x="0" y="110631"/>
                  </a:lnTo>
                  <a:lnTo>
                    <a:pt x="0" y="0"/>
                  </a:lnTo>
                  <a:lnTo>
                    <a:pt x="39164" y="0"/>
                  </a:lnTo>
                  <a:cubicBezTo>
                    <a:pt x="61462" y="0"/>
                    <a:pt x="77756" y="9720"/>
                    <a:pt x="77756" y="33447"/>
                  </a:cubicBezTo>
                  <a:close/>
                  <a:moveTo>
                    <a:pt x="58031" y="34304"/>
                  </a:moveTo>
                  <a:cubicBezTo>
                    <a:pt x="58031" y="22869"/>
                    <a:pt x="50884" y="17438"/>
                    <a:pt x="38306" y="17438"/>
                  </a:cubicBezTo>
                  <a:lnTo>
                    <a:pt x="19725" y="17438"/>
                  </a:lnTo>
                  <a:lnTo>
                    <a:pt x="19725" y="51170"/>
                  </a:lnTo>
                  <a:lnTo>
                    <a:pt x="37735" y="51170"/>
                  </a:lnTo>
                  <a:cubicBezTo>
                    <a:pt x="50884" y="51170"/>
                    <a:pt x="58031" y="45453"/>
                    <a:pt x="58031" y="34304"/>
                  </a:cubicBezTo>
                  <a:close/>
                </a:path>
              </a:pathLst>
            </a:custGeom>
            <a:grpFill/>
            <a:ln w="2856" cap="flat">
              <a:noFill/>
              <a:prstDash val="solid"/>
              <a:miter/>
            </a:ln>
          </p:spPr>
          <p:txBody>
            <a:bodyPr rtlCol="0" anchor="ctr"/>
            <a:lstStyle/>
            <a:p>
              <a:endParaRPr lang="de-DE"/>
            </a:p>
          </p:txBody>
        </p:sp>
        <p:sp>
          <p:nvSpPr>
            <p:cNvPr id="200" name="Freihandform: Form 199"/>
            <p:cNvSpPr/>
            <p:nvPr/>
          </p:nvSpPr>
          <p:spPr>
            <a:xfrm>
              <a:off x="1744678" y="29811"/>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7 h 116920"/>
                <a:gd name="connsiteX10" fmla="*/ 18867 w 68608"/>
                <a:gd name="connsiteY10" fmla="*/ 46597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01" name="Freihandform: Form 200"/>
            <p:cNvSpPr/>
            <p:nvPr/>
          </p:nvSpPr>
          <p:spPr>
            <a:xfrm>
              <a:off x="1834440" y="3095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010"/>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202" name="Freihandform: Form 201"/>
            <p:cNvSpPr/>
            <p:nvPr/>
          </p:nvSpPr>
          <p:spPr>
            <a:xfrm>
              <a:off x="1880465" y="29525"/>
              <a:ext cx="18581" cy="116920"/>
            </a:xfrm>
            <a:custGeom>
              <a:avLst/>
              <a:gdLst>
                <a:gd name="connsiteX0" fmla="*/ 18581 w 18581"/>
                <a:gd name="connsiteY0" fmla="*/ 116920 h 116920"/>
                <a:gd name="connsiteX1" fmla="*/ 0 w 18581"/>
                <a:gd name="connsiteY1" fmla="*/ 116920 h 116920"/>
                <a:gd name="connsiteX2" fmla="*/ 0 w 18581"/>
                <a:gd name="connsiteY2" fmla="*/ 4288 h 116920"/>
                <a:gd name="connsiteX3" fmla="*/ 18581 w 18581"/>
                <a:gd name="connsiteY3" fmla="*/ 0 h 116920"/>
                <a:gd name="connsiteX4" fmla="*/ 18581 w 18581"/>
                <a:gd name="connsiteY4" fmla="*/ 116920 h 11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920">
                  <a:moveTo>
                    <a:pt x="18581" y="116920"/>
                  </a:moveTo>
                  <a:lnTo>
                    <a:pt x="0" y="116920"/>
                  </a:lnTo>
                  <a:lnTo>
                    <a:pt x="0" y="4288"/>
                  </a:lnTo>
                  <a:lnTo>
                    <a:pt x="18581" y="0"/>
                  </a:lnTo>
                  <a:lnTo>
                    <a:pt x="18581" y="116920"/>
                  </a:lnTo>
                  <a:close/>
                </a:path>
              </a:pathLst>
            </a:custGeom>
            <a:grpFill/>
            <a:ln w="2856" cap="flat">
              <a:noFill/>
              <a:prstDash val="solid"/>
              <a:miter/>
            </a:ln>
          </p:spPr>
          <p:txBody>
            <a:bodyPr rtlCol="0" anchor="ctr"/>
            <a:lstStyle/>
            <a:p>
              <a:endParaRPr lang="de-DE"/>
            </a:p>
          </p:txBody>
        </p:sp>
        <p:sp>
          <p:nvSpPr>
            <p:cNvPr id="203" name="Freihandform: Form 202"/>
            <p:cNvSpPr/>
            <p:nvPr/>
          </p:nvSpPr>
          <p:spPr>
            <a:xfrm>
              <a:off x="1919343" y="64401"/>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317 w 77184"/>
                <a:gd name="connsiteY5" fmla="*/ 42309 h 84045"/>
                <a:gd name="connsiteX6" fmla="*/ 38306 w 77184"/>
                <a:gd name="connsiteY6" fmla="*/ 17152 h 84045"/>
                <a:gd name="connsiteX7" fmla="*/ 18296 w 77184"/>
                <a:gd name="connsiteY7" fmla="*/ 42023 h 84045"/>
                <a:gd name="connsiteX8" fmla="*/ 38306 w 77184"/>
                <a:gd name="connsiteY8" fmla="*/ 67465 h 84045"/>
                <a:gd name="connsiteX9" fmla="*/ 58317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317" y="42309"/>
                  </a:moveTo>
                  <a:cubicBezTo>
                    <a:pt x="58317" y="26872"/>
                    <a:pt x="50599" y="17152"/>
                    <a:pt x="38306" y="17152"/>
                  </a:cubicBezTo>
                  <a:cubicBezTo>
                    <a:pt x="26014" y="17152"/>
                    <a:pt x="18296" y="26872"/>
                    <a:pt x="18296" y="42023"/>
                  </a:cubicBezTo>
                  <a:cubicBezTo>
                    <a:pt x="18296" y="57460"/>
                    <a:pt x="26014" y="67465"/>
                    <a:pt x="38306" y="67465"/>
                  </a:cubicBezTo>
                  <a:cubicBezTo>
                    <a:pt x="50885" y="67179"/>
                    <a:pt x="58317" y="57745"/>
                    <a:pt x="58317" y="42309"/>
                  </a:cubicBezTo>
                  <a:close/>
                </a:path>
              </a:pathLst>
            </a:custGeom>
            <a:grpFill/>
            <a:ln w="2856" cap="flat">
              <a:noFill/>
              <a:prstDash val="solid"/>
              <a:miter/>
            </a:ln>
          </p:spPr>
          <p:txBody>
            <a:bodyPr rtlCol="0" anchor="ctr"/>
            <a:lstStyle/>
            <a:p>
              <a:endParaRPr lang="de-DE"/>
            </a:p>
          </p:txBody>
        </p:sp>
        <p:sp>
          <p:nvSpPr>
            <p:cNvPr id="204" name="Freihandform: Form 203"/>
            <p:cNvSpPr/>
            <p:nvPr/>
          </p:nvSpPr>
          <p:spPr>
            <a:xfrm>
              <a:off x="2008534" y="64401"/>
              <a:ext cx="61747" cy="84045"/>
            </a:xfrm>
            <a:custGeom>
              <a:avLst/>
              <a:gdLst>
                <a:gd name="connsiteX0" fmla="*/ 8862 w 61747"/>
                <a:gd name="connsiteY0" fmla="*/ 59461 h 84045"/>
                <a:gd name="connsiteX1" fmla="*/ 31445 w 61747"/>
                <a:gd name="connsiteY1" fmla="*/ 68323 h 84045"/>
                <a:gd name="connsiteX2" fmla="*/ 43166 w 61747"/>
                <a:gd name="connsiteY2" fmla="*/ 60318 h 84045"/>
                <a:gd name="connsiteX3" fmla="*/ 3145 w 61747"/>
                <a:gd name="connsiteY3" fmla="*/ 24871 h 84045"/>
                <a:gd name="connsiteX4" fmla="*/ 33447 w 61747"/>
                <a:gd name="connsiteY4" fmla="*/ 0 h 84045"/>
                <a:gd name="connsiteX5" fmla="*/ 61176 w 61747"/>
                <a:gd name="connsiteY5" fmla="*/ 8290 h 84045"/>
                <a:gd name="connsiteX6" fmla="*/ 52314 w 61747"/>
                <a:gd name="connsiteY6" fmla="*/ 22869 h 84045"/>
                <a:gd name="connsiteX7" fmla="*/ 33161 w 61747"/>
                <a:gd name="connsiteY7" fmla="*/ 15723 h 84045"/>
                <a:gd name="connsiteX8" fmla="*/ 21726 w 61747"/>
                <a:gd name="connsiteY8" fmla="*/ 23155 h 84045"/>
                <a:gd name="connsiteX9" fmla="*/ 61747 w 61747"/>
                <a:gd name="connsiteY9" fmla="*/ 58603 h 84045"/>
                <a:gd name="connsiteX10" fmla="*/ 30874 w 61747"/>
                <a:gd name="connsiteY10" fmla="*/ 84045 h 84045"/>
                <a:gd name="connsiteX11" fmla="*/ 0 w 61747"/>
                <a:gd name="connsiteY11" fmla="*/ 74326 h 84045"/>
                <a:gd name="connsiteX12" fmla="*/ 8862 w 61747"/>
                <a:gd name="connsiteY12" fmla="*/ 5946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47" h="84045">
                  <a:moveTo>
                    <a:pt x="8862" y="59461"/>
                  </a:moveTo>
                  <a:cubicBezTo>
                    <a:pt x="16580" y="65464"/>
                    <a:pt x="24299" y="68323"/>
                    <a:pt x="31445" y="68323"/>
                  </a:cubicBezTo>
                  <a:cubicBezTo>
                    <a:pt x="38306" y="68323"/>
                    <a:pt x="43166" y="65178"/>
                    <a:pt x="43166" y="60318"/>
                  </a:cubicBezTo>
                  <a:cubicBezTo>
                    <a:pt x="43166" y="46597"/>
                    <a:pt x="3145" y="51456"/>
                    <a:pt x="3145" y="24871"/>
                  </a:cubicBezTo>
                  <a:cubicBezTo>
                    <a:pt x="3145" y="10005"/>
                    <a:pt x="15437" y="0"/>
                    <a:pt x="33447" y="0"/>
                  </a:cubicBezTo>
                  <a:cubicBezTo>
                    <a:pt x="43166" y="0"/>
                    <a:pt x="52600" y="2859"/>
                    <a:pt x="61176" y="8290"/>
                  </a:cubicBezTo>
                  <a:lnTo>
                    <a:pt x="52314" y="22869"/>
                  </a:lnTo>
                  <a:cubicBezTo>
                    <a:pt x="45453" y="18296"/>
                    <a:pt x="39164" y="15723"/>
                    <a:pt x="33161" y="15723"/>
                  </a:cubicBezTo>
                  <a:cubicBezTo>
                    <a:pt x="26300" y="15723"/>
                    <a:pt x="21726" y="18581"/>
                    <a:pt x="21726" y="23155"/>
                  </a:cubicBezTo>
                  <a:cubicBezTo>
                    <a:pt x="21726" y="36305"/>
                    <a:pt x="61747" y="31731"/>
                    <a:pt x="61747" y="58603"/>
                  </a:cubicBezTo>
                  <a:cubicBezTo>
                    <a:pt x="61747" y="73754"/>
                    <a:pt x="49455" y="84045"/>
                    <a:pt x="30874" y="84045"/>
                  </a:cubicBezTo>
                  <a:cubicBezTo>
                    <a:pt x="20297" y="84045"/>
                    <a:pt x="9434" y="80615"/>
                    <a:pt x="0" y="74326"/>
                  </a:cubicBezTo>
                  <a:lnTo>
                    <a:pt x="8862" y="59461"/>
                  </a:lnTo>
                  <a:close/>
                </a:path>
              </a:pathLst>
            </a:custGeom>
            <a:grpFill/>
            <a:ln w="2856" cap="flat">
              <a:noFill/>
              <a:prstDash val="solid"/>
              <a:miter/>
            </a:ln>
          </p:spPr>
          <p:txBody>
            <a:bodyPr rtlCol="0" anchor="ctr"/>
            <a:lstStyle/>
            <a:p>
              <a:endParaRPr lang="de-DE"/>
            </a:p>
          </p:txBody>
        </p:sp>
        <p:sp>
          <p:nvSpPr>
            <p:cNvPr id="205" name="Freihandform: Form 204"/>
            <p:cNvSpPr/>
            <p:nvPr/>
          </p:nvSpPr>
          <p:spPr>
            <a:xfrm>
              <a:off x="2085433" y="64401"/>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317 w 77184"/>
                <a:gd name="connsiteY5" fmla="*/ 42309 h 84045"/>
                <a:gd name="connsiteX6" fmla="*/ 38306 w 77184"/>
                <a:gd name="connsiteY6" fmla="*/ 17152 h 84045"/>
                <a:gd name="connsiteX7" fmla="*/ 18296 w 77184"/>
                <a:gd name="connsiteY7" fmla="*/ 42023 h 84045"/>
                <a:gd name="connsiteX8" fmla="*/ 38306 w 77184"/>
                <a:gd name="connsiteY8" fmla="*/ 67465 h 84045"/>
                <a:gd name="connsiteX9" fmla="*/ 58317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317" y="42309"/>
                  </a:moveTo>
                  <a:cubicBezTo>
                    <a:pt x="58317" y="26872"/>
                    <a:pt x="50599" y="17152"/>
                    <a:pt x="38306" y="17152"/>
                  </a:cubicBezTo>
                  <a:cubicBezTo>
                    <a:pt x="26014" y="17152"/>
                    <a:pt x="18296" y="26872"/>
                    <a:pt x="18296" y="42023"/>
                  </a:cubicBezTo>
                  <a:cubicBezTo>
                    <a:pt x="18296" y="57460"/>
                    <a:pt x="26014" y="67465"/>
                    <a:pt x="38306" y="67465"/>
                  </a:cubicBezTo>
                  <a:cubicBezTo>
                    <a:pt x="50885" y="67179"/>
                    <a:pt x="58317" y="57745"/>
                    <a:pt x="58317" y="42309"/>
                  </a:cubicBezTo>
                  <a:close/>
                </a:path>
              </a:pathLst>
            </a:custGeom>
            <a:grpFill/>
            <a:ln w="2856" cap="flat">
              <a:noFill/>
              <a:prstDash val="solid"/>
              <a:miter/>
            </a:ln>
          </p:spPr>
          <p:txBody>
            <a:bodyPr rtlCol="0" anchor="ctr"/>
            <a:lstStyle/>
            <a:p>
              <a:endParaRPr lang="de-DE"/>
            </a:p>
          </p:txBody>
        </p:sp>
        <p:sp>
          <p:nvSpPr>
            <p:cNvPr id="206" name="Freihandform: Form 205"/>
            <p:cNvSpPr/>
            <p:nvPr/>
          </p:nvSpPr>
          <p:spPr>
            <a:xfrm>
              <a:off x="2182914" y="64683"/>
              <a:ext cx="74611" cy="114065"/>
            </a:xfrm>
            <a:custGeom>
              <a:avLst/>
              <a:gdLst>
                <a:gd name="connsiteX0" fmla="*/ 74612 w 74611"/>
                <a:gd name="connsiteY0" fmla="*/ 41455 h 114065"/>
                <a:gd name="connsiteX1" fmla="*/ 42023 w 74611"/>
                <a:gd name="connsiteY1" fmla="*/ 83763 h 114065"/>
                <a:gd name="connsiteX2" fmla="*/ 18867 w 74611"/>
                <a:gd name="connsiteY2" fmla="*/ 73186 h 114065"/>
                <a:gd name="connsiteX3" fmla="*/ 18581 w 74611"/>
                <a:gd name="connsiteY3" fmla="*/ 73186 h 114065"/>
                <a:gd name="connsiteX4" fmla="*/ 18581 w 74611"/>
                <a:gd name="connsiteY4" fmla="*/ 109491 h 114065"/>
                <a:gd name="connsiteX5" fmla="*/ 0 w 74611"/>
                <a:gd name="connsiteY5" fmla="*/ 114065 h 114065"/>
                <a:gd name="connsiteX6" fmla="*/ 0 w 74611"/>
                <a:gd name="connsiteY6" fmla="*/ 2005 h 114065"/>
                <a:gd name="connsiteX7" fmla="*/ 18296 w 74611"/>
                <a:gd name="connsiteY7" fmla="*/ 2005 h 114065"/>
                <a:gd name="connsiteX8" fmla="*/ 18296 w 74611"/>
                <a:gd name="connsiteY8" fmla="*/ 11724 h 114065"/>
                <a:gd name="connsiteX9" fmla="*/ 18581 w 74611"/>
                <a:gd name="connsiteY9" fmla="*/ 11724 h 114065"/>
                <a:gd name="connsiteX10" fmla="*/ 42880 w 74611"/>
                <a:gd name="connsiteY10" fmla="*/ 4 h 114065"/>
                <a:gd name="connsiteX11" fmla="*/ 74612 w 74611"/>
                <a:gd name="connsiteY11" fmla="*/ 41455 h 114065"/>
                <a:gd name="connsiteX12" fmla="*/ 56030 w 74611"/>
                <a:gd name="connsiteY12" fmla="*/ 42026 h 114065"/>
                <a:gd name="connsiteX13" fmla="*/ 37449 w 74611"/>
                <a:gd name="connsiteY13" fmla="*/ 16584 h 114065"/>
                <a:gd name="connsiteX14" fmla="*/ 18581 w 74611"/>
                <a:gd name="connsiteY14" fmla="*/ 26875 h 114065"/>
                <a:gd name="connsiteX15" fmla="*/ 18581 w 74611"/>
                <a:gd name="connsiteY15" fmla="*/ 56320 h 114065"/>
                <a:gd name="connsiteX16" fmla="*/ 37735 w 74611"/>
                <a:gd name="connsiteY16" fmla="*/ 67183 h 114065"/>
                <a:gd name="connsiteX17" fmla="*/ 56030 w 74611"/>
                <a:gd name="connsiteY17" fmla="*/ 42026 h 11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4065">
                  <a:moveTo>
                    <a:pt x="74612" y="41455"/>
                  </a:moveTo>
                  <a:cubicBezTo>
                    <a:pt x="74612" y="67469"/>
                    <a:pt x="61462" y="83763"/>
                    <a:pt x="42023" y="83763"/>
                  </a:cubicBezTo>
                  <a:cubicBezTo>
                    <a:pt x="32303" y="83763"/>
                    <a:pt x="24013" y="79475"/>
                    <a:pt x="18867" y="73186"/>
                  </a:cubicBezTo>
                  <a:lnTo>
                    <a:pt x="18581" y="73186"/>
                  </a:lnTo>
                  <a:lnTo>
                    <a:pt x="18581" y="109491"/>
                  </a:lnTo>
                  <a:lnTo>
                    <a:pt x="0" y="114065"/>
                  </a:lnTo>
                  <a:lnTo>
                    <a:pt x="0" y="2005"/>
                  </a:lnTo>
                  <a:lnTo>
                    <a:pt x="18296" y="2005"/>
                  </a:lnTo>
                  <a:lnTo>
                    <a:pt x="18296" y="11724"/>
                  </a:lnTo>
                  <a:lnTo>
                    <a:pt x="18581" y="11724"/>
                  </a:lnTo>
                  <a:cubicBezTo>
                    <a:pt x="24299" y="4578"/>
                    <a:pt x="32875" y="4"/>
                    <a:pt x="42880" y="4"/>
                  </a:cubicBezTo>
                  <a:cubicBezTo>
                    <a:pt x="61462" y="-282"/>
                    <a:pt x="74612" y="15441"/>
                    <a:pt x="74612" y="41455"/>
                  </a:cubicBezTo>
                  <a:close/>
                  <a:moveTo>
                    <a:pt x="56030" y="42026"/>
                  </a:moveTo>
                  <a:cubicBezTo>
                    <a:pt x="56030" y="25446"/>
                    <a:pt x="49455" y="16584"/>
                    <a:pt x="37449" y="16584"/>
                  </a:cubicBezTo>
                  <a:cubicBezTo>
                    <a:pt x="30302" y="16584"/>
                    <a:pt x="24585" y="19729"/>
                    <a:pt x="18581" y="26875"/>
                  </a:cubicBezTo>
                  <a:lnTo>
                    <a:pt x="18581" y="56320"/>
                  </a:lnTo>
                  <a:cubicBezTo>
                    <a:pt x="24013" y="63467"/>
                    <a:pt x="30016" y="67183"/>
                    <a:pt x="37735" y="67183"/>
                  </a:cubicBezTo>
                  <a:cubicBezTo>
                    <a:pt x="49741" y="67183"/>
                    <a:pt x="56030" y="57749"/>
                    <a:pt x="56030" y="42026"/>
                  </a:cubicBezTo>
                  <a:close/>
                </a:path>
              </a:pathLst>
            </a:custGeom>
            <a:grpFill/>
            <a:ln w="2856" cap="flat">
              <a:noFill/>
              <a:prstDash val="solid"/>
              <a:miter/>
            </a:ln>
          </p:spPr>
          <p:txBody>
            <a:bodyPr rtlCol="0" anchor="ctr"/>
            <a:lstStyle/>
            <a:p>
              <a:endParaRPr lang="de-DE"/>
            </a:p>
          </p:txBody>
        </p:sp>
        <p:sp>
          <p:nvSpPr>
            <p:cNvPr id="207" name="Freihandform: Form 206"/>
            <p:cNvSpPr/>
            <p:nvPr/>
          </p:nvSpPr>
          <p:spPr>
            <a:xfrm>
              <a:off x="2278394" y="29811"/>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7 h 116920"/>
                <a:gd name="connsiteX10" fmla="*/ 18867 w 68608"/>
                <a:gd name="connsiteY10" fmla="*/ 46597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08" name="Freihandform: Form 207"/>
            <p:cNvSpPr/>
            <p:nvPr/>
          </p:nvSpPr>
          <p:spPr>
            <a:xfrm>
              <a:off x="2368156" y="3095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010"/>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209" name="Freihandform: Form 208"/>
            <p:cNvSpPr/>
            <p:nvPr/>
          </p:nvSpPr>
          <p:spPr>
            <a:xfrm>
              <a:off x="2406748" y="64401"/>
              <a:ext cx="61747" cy="84045"/>
            </a:xfrm>
            <a:custGeom>
              <a:avLst/>
              <a:gdLst>
                <a:gd name="connsiteX0" fmla="*/ 8862 w 61747"/>
                <a:gd name="connsiteY0" fmla="*/ 59461 h 84045"/>
                <a:gd name="connsiteX1" fmla="*/ 31445 w 61747"/>
                <a:gd name="connsiteY1" fmla="*/ 68323 h 84045"/>
                <a:gd name="connsiteX2" fmla="*/ 43166 w 61747"/>
                <a:gd name="connsiteY2" fmla="*/ 60318 h 84045"/>
                <a:gd name="connsiteX3" fmla="*/ 3145 w 61747"/>
                <a:gd name="connsiteY3" fmla="*/ 24871 h 84045"/>
                <a:gd name="connsiteX4" fmla="*/ 33447 w 61747"/>
                <a:gd name="connsiteY4" fmla="*/ 0 h 84045"/>
                <a:gd name="connsiteX5" fmla="*/ 61176 w 61747"/>
                <a:gd name="connsiteY5" fmla="*/ 8290 h 84045"/>
                <a:gd name="connsiteX6" fmla="*/ 52314 w 61747"/>
                <a:gd name="connsiteY6" fmla="*/ 22869 h 84045"/>
                <a:gd name="connsiteX7" fmla="*/ 33161 w 61747"/>
                <a:gd name="connsiteY7" fmla="*/ 15723 h 84045"/>
                <a:gd name="connsiteX8" fmla="*/ 21726 w 61747"/>
                <a:gd name="connsiteY8" fmla="*/ 23155 h 84045"/>
                <a:gd name="connsiteX9" fmla="*/ 61748 w 61747"/>
                <a:gd name="connsiteY9" fmla="*/ 58603 h 84045"/>
                <a:gd name="connsiteX10" fmla="*/ 30874 w 61747"/>
                <a:gd name="connsiteY10" fmla="*/ 84045 h 84045"/>
                <a:gd name="connsiteX11" fmla="*/ 0 w 61747"/>
                <a:gd name="connsiteY11" fmla="*/ 74326 h 84045"/>
                <a:gd name="connsiteX12" fmla="*/ 8862 w 61747"/>
                <a:gd name="connsiteY12" fmla="*/ 5946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47" h="84045">
                  <a:moveTo>
                    <a:pt x="8862" y="59461"/>
                  </a:moveTo>
                  <a:cubicBezTo>
                    <a:pt x="16866" y="65464"/>
                    <a:pt x="24299" y="68323"/>
                    <a:pt x="31445" y="68323"/>
                  </a:cubicBezTo>
                  <a:cubicBezTo>
                    <a:pt x="38306" y="68323"/>
                    <a:pt x="43166" y="65178"/>
                    <a:pt x="43166" y="60318"/>
                  </a:cubicBezTo>
                  <a:cubicBezTo>
                    <a:pt x="43166" y="46597"/>
                    <a:pt x="3145" y="51456"/>
                    <a:pt x="3145" y="24871"/>
                  </a:cubicBezTo>
                  <a:cubicBezTo>
                    <a:pt x="3145" y="10005"/>
                    <a:pt x="15437" y="0"/>
                    <a:pt x="33447" y="0"/>
                  </a:cubicBezTo>
                  <a:cubicBezTo>
                    <a:pt x="43166" y="0"/>
                    <a:pt x="52600" y="2859"/>
                    <a:pt x="61176" y="8290"/>
                  </a:cubicBezTo>
                  <a:lnTo>
                    <a:pt x="52314" y="22869"/>
                  </a:lnTo>
                  <a:cubicBezTo>
                    <a:pt x="45453" y="18296"/>
                    <a:pt x="39164" y="15723"/>
                    <a:pt x="33161" y="15723"/>
                  </a:cubicBezTo>
                  <a:cubicBezTo>
                    <a:pt x="26300" y="15723"/>
                    <a:pt x="21726" y="18581"/>
                    <a:pt x="21726" y="23155"/>
                  </a:cubicBezTo>
                  <a:cubicBezTo>
                    <a:pt x="21726" y="36305"/>
                    <a:pt x="61748" y="31731"/>
                    <a:pt x="61748" y="58603"/>
                  </a:cubicBezTo>
                  <a:cubicBezTo>
                    <a:pt x="61748" y="73754"/>
                    <a:pt x="49455" y="84045"/>
                    <a:pt x="30874" y="84045"/>
                  </a:cubicBezTo>
                  <a:cubicBezTo>
                    <a:pt x="20297" y="84045"/>
                    <a:pt x="9434" y="80615"/>
                    <a:pt x="0" y="74326"/>
                  </a:cubicBezTo>
                  <a:lnTo>
                    <a:pt x="8862" y="59461"/>
                  </a:lnTo>
                  <a:close/>
                </a:path>
              </a:pathLst>
            </a:custGeom>
            <a:grpFill/>
            <a:ln w="2856" cap="flat">
              <a:noFill/>
              <a:prstDash val="solid"/>
              <a:miter/>
            </a:ln>
          </p:spPr>
          <p:txBody>
            <a:bodyPr rtlCol="0" anchor="ctr"/>
            <a:lstStyle/>
            <a:p>
              <a:endParaRPr lang="de-DE"/>
            </a:p>
          </p:txBody>
        </p:sp>
        <p:sp>
          <p:nvSpPr>
            <p:cNvPr id="210" name="Freihandform: Form 209"/>
            <p:cNvSpPr/>
            <p:nvPr/>
          </p:nvSpPr>
          <p:spPr>
            <a:xfrm>
              <a:off x="2483647" y="64401"/>
              <a:ext cx="67464" cy="84045"/>
            </a:xfrm>
            <a:custGeom>
              <a:avLst/>
              <a:gdLst>
                <a:gd name="connsiteX0" fmla="*/ 66893 w 67464"/>
                <a:gd name="connsiteY0" fmla="*/ 71181 h 84045"/>
                <a:gd name="connsiteX1" fmla="*/ 38306 w 67464"/>
                <a:gd name="connsiteY1" fmla="*/ 84045 h 84045"/>
                <a:gd name="connsiteX2" fmla="*/ 0 w 67464"/>
                <a:gd name="connsiteY2" fmla="*/ 42309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3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9"/>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5"/>
                    <a:pt x="55173" y="58031"/>
                  </a:cubicBezTo>
                  <a:lnTo>
                    <a:pt x="66893" y="71181"/>
                  </a:lnTo>
                  <a:close/>
                </a:path>
              </a:pathLst>
            </a:custGeom>
            <a:grpFill/>
            <a:ln w="2856" cap="flat">
              <a:noFill/>
              <a:prstDash val="solid"/>
              <a:miter/>
            </a:ln>
          </p:spPr>
          <p:txBody>
            <a:bodyPr rtlCol="0" anchor="ctr"/>
            <a:lstStyle/>
            <a:p>
              <a:endParaRPr lang="de-DE"/>
            </a:p>
          </p:txBody>
        </p:sp>
        <p:sp>
          <p:nvSpPr>
            <p:cNvPr id="211" name="Freihandform: Form 210"/>
            <p:cNvSpPr/>
            <p:nvPr/>
          </p:nvSpPr>
          <p:spPr>
            <a:xfrm>
              <a:off x="2567120" y="29811"/>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7 h 116920"/>
                <a:gd name="connsiteX10" fmla="*/ 18867 w 68608"/>
                <a:gd name="connsiteY10" fmla="*/ 46597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12" name="Freihandform: Form 211"/>
            <p:cNvSpPr/>
            <p:nvPr/>
          </p:nvSpPr>
          <p:spPr>
            <a:xfrm>
              <a:off x="2655168" y="64687"/>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8" y="60604"/>
                    <a:pt x="28301" y="67751"/>
                    <a:pt x="39736" y="67751"/>
                  </a:cubicBezTo>
                  <a:cubicBezTo>
                    <a:pt x="47168" y="67751"/>
                    <a:pt x="53171" y="64892"/>
                    <a:pt x="59461" y="58317"/>
                  </a:cubicBezTo>
                  <a:lnTo>
                    <a:pt x="71181" y="70609"/>
                  </a:lnTo>
                  <a:cubicBezTo>
                    <a:pt x="62033" y="79471"/>
                    <a:pt x="52028" y="83759"/>
                    <a:pt x="39736" y="83759"/>
                  </a:cubicBezTo>
                  <a:close/>
                  <a:moveTo>
                    <a:pt x="18867" y="34590"/>
                  </a:moveTo>
                  <a:lnTo>
                    <a:pt x="55173" y="34590"/>
                  </a:lnTo>
                  <a:cubicBezTo>
                    <a:pt x="54315" y="22298"/>
                    <a:pt x="48026" y="15151"/>
                    <a:pt x="37449" y="15151"/>
                  </a:cubicBezTo>
                  <a:cubicBezTo>
                    <a:pt x="27157" y="15151"/>
                    <a:pt x="20583" y="22298"/>
                    <a:pt x="18867" y="34590"/>
                  </a:cubicBezTo>
                  <a:close/>
                </a:path>
              </a:pathLst>
            </a:custGeom>
            <a:grpFill/>
            <a:ln w="2856" cap="flat">
              <a:noFill/>
              <a:prstDash val="solid"/>
              <a:miter/>
            </a:ln>
          </p:spPr>
          <p:txBody>
            <a:bodyPr rtlCol="0" anchor="ctr"/>
            <a:lstStyle/>
            <a:p>
              <a:endParaRPr lang="de-DE"/>
            </a:p>
          </p:txBody>
        </p:sp>
        <p:sp>
          <p:nvSpPr>
            <p:cNvPr id="213" name="Freihandform: Form 212"/>
            <p:cNvSpPr/>
            <p:nvPr/>
          </p:nvSpPr>
          <p:spPr>
            <a:xfrm>
              <a:off x="2796386" y="36100"/>
              <a:ext cx="69465" cy="110630"/>
            </a:xfrm>
            <a:custGeom>
              <a:avLst/>
              <a:gdLst>
                <a:gd name="connsiteX0" fmla="*/ 69466 w 69465"/>
                <a:gd name="connsiteY0" fmla="*/ 18010 h 110630"/>
                <a:gd name="connsiteX1" fmla="*/ 19725 w 69465"/>
                <a:gd name="connsiteY1" fmla="*/ 18010 h 110630"/>
                <a:gd name="connsiteX2" fmla="*/ 19725 w 69465"/>
                <a:gd name="connsiteY2" fmla="*/ 45453 h 110630"/>
                <a:gd name="connsiteX3" fmla="*/ 56888 w 69465"/>
                <a:gd name="connsiteY3" fmla="*/ 45453 h 110630"/>
                <a:gd name="connsiteX4" fmla="*/ 56888 w 69465"/>
                <a:gd name="connsiteY4" fmla="*/ 63463 h 110630"/>
                <a:gd name="connsiteX5" fmla="*/ 19725 w 69465"/>
                <a:gd name="connsiteY5" fmla="*/ 63463 h 110630"/>
                <a:gd name="connsiteX6" fmla="*/ 19725 w 69465"/>
                <a:gd name="connsiteY6" fmla="*/ 110631 h 110630"/>
                <a:gd name="connsiteX7" fmla="*/ 0 w 69465"/>
                <a:gd name="connsiteY7" fmla="*/ 110631 h 110630"/>
                <a:gd name="connsiteX8" fmla="*/ 0 w 69465"/>
                <a:gd name="connsiteY8" fmla="*/ 0 h 110630"/>
                <a:gd name="connsiteX9" fmla="*/ 69466 w 69465"/>
                <a:gd name="connsiteY9" fmla="*/ 0 h 110630"/>
                <a:gd name="connsiteX10" fmla="*/ 69466 w 69465"/>
                <a:gd name="connsiteY10" fmla="*/ 18010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65" h="110630">
                  <a:moveTo>
                    <a:pt x="69466" y="18010"/>
                  </a:moveTo>
                  <a:lnTo>
                    <a:pt x="19725" y="18010"/>
                  </a:lnTo>
                  <a:lnTo>
                    <a:pt x="19725" y="45453"/>
                  </a:lnTo>
                  <a:lnTo>
                    <a:pt x="56888" y="45453"/>
                  </a:lnTo>
                  <a:lnTo>
                    <a:pt x="56888" y="63463"/>
                  </a:lnTo>
                  <a:lnTo>
                    <a:pt x="19725" y="63463"/>
                  </a:lnTo>
                  <a:lnTo>
                    <a:pt x="19725" y="110631"/>
                  </a:lnTo>
                  <a:lnTo>
                    <a:pt x="0" y="110631"/>
                  </a:lnTo>
                  <a:lnTo>
                    <a:pt x="0" y="0"/>
                  </a:lnTo>
                  <a:lnTo>
                    <a:pt x="69466" y="0"/>
                  </a:lnTo>
                  <a:lnTo>
                    <a:pt x="69466" y="18010"/>
                  </a:lnTo>
                  <a:close/>
                </a:path>
              </a:pathLst>
            </a:custGeom>
            <a:grpFill/>
            <a:ln w="2856" cap="flat">
              <a:noFill/>
              <a:prstDash val="solid"/>
              <a:miter/>
            </a:ln>
          </p:spPr>
          <p:txBody>
            <a:bodyPr rtlCol="0" anchor="ctr"/>
            <a:lstStyle/>
            <a:p>
              <a:endParaRPr lang="de-DE"/>
            </a:p>
          </p:txBody>
        </p:sp>
        <p:sp>
          <p:nvSpPr>
            <p:cNvPr id="214" name="Freihandform: Form 213"/>
            <p:cNvSpPr/>
            <p:nvPr/>
          </p:nvSpPr>
          <p:spPr>
            <a:xfrm>
              <a:off x="2869569" y="64687"/>
              <a:ext cx="67750" cy="83759"/>
            </a:xfrm>
            <a:custGeom>
              <a:avLst/>
              <a:gdLst>
                <a:gd name="connsiteX0" fmla="*/ 34304 w 67750"/>
                <a:gd name="connsiteY0" fmla="*/ 32303 h 83759"/>
                <a:gd name="connsiteX1" fmla="*/ 49455 w 67750"/>
                <a:gd name="connsiteY1" fmla="*/ 34018 h 83759"/>
                <a:gd name="connsiteX2" fmla="*/ 49455 w 67750"/>
                <a:gd name="connsiteY2" fmla="*/ 31160 h 83759"/>
                <a:gd name="connsiteX3" fmla="*/ 31731 w 67750"/>
                <a:gd name="connsiteY3" fmla="*/ 15723 h 83759"/>
                <a:gd name="connsiteX4" fmla="*/ 11435 w 67750"/>
                <a:gd name="connsiteY4" fmla="*/ 20297 h 83759"/>
                <a:gd name="connsiteX5" fmla="*/ 7433 w 67750"/>
                <a:gd name="connsiteY5" fmla="*/ 4574 h 83759"/>
                <a:gd name="connsiteX6" fmla="*/ 33732 w 67750"/>
                <a:gd name="connsiteY6" fmla="*/ 0 h 83759"/>
                <a:gd name="connsiteX7" fmla="*/ 67751 w 67750"/>
                <a:gd name="connsiteY7" fmla="*/ 30874 h 83759"/>
                <a:gd name="connsiteX8" fmla="*/ 67751 w 67750"/>
                <a:gd name="connsiteY8" fmla="*/ 82044 h 83759"/>
                <a:gd name="connsiteX9" fmla="*/ 50027 w 67750"/>
                <a:gd name="connsiteY9" fmla="*/ 82044 h 83759"/>
                <a:gd name="connsiteX10" fmla="*/ 50027 w 67750"/>
                <a:gd name="connsiteY10" fmla="*/ 73468 h 83759"/>
                <a:gd name="connsiteX11" fmla="*/ 49741 w 67750"/>
                <a:gd name="connsiteY11" fmla="*/ 73468 h 83759"/>
                <a:gd name="connsiteX12" fmla="*/ 26300 w 67750"/>
                <a:gd name="connsiteY12" fmla="*/ 83759 h 83759"/>
                <a:gd name="connsiteX13" fmla="*/ 0 w 67750"/>
                <a:gd name="connsiteY13" fmla="*/ 58317 h 83759"/>
                <a:gd name="connsiteX14" fmla="*/ 34304 w 67750"/>
                <a:gd name="connsiteY14" fmla="*/ 32303 h 83759"/>
                <a:gd name="connsiteX15" fmla="*/ 31160 w 67750"/>
                <a:gd name="connsiteY15" fmla="*/ 69752 h 83759"/>
                <a:gd name="connsiteX16" fmla="*/ 49455 w 67750"/>
                <a:gd name="connsiteY16" fmla="*/ 60032 h 83759"/>
                <a:gd name="connsiteX17" fmla="*/ 49455 w 67750"/>
                <a:gd name="connsiteY17" fmla="*/ 46025 h 83759"/>
                <a:gd name="connsiteX18" fmla="*/ 36305 w 67750"/>
                <a:gd name="connsiteY18" fmla="*/ 44595 h 83759"/>
                <a:gd name="connsiteX19" fmla="*/ 17724 w 67750"/>
                <a:gd name="connsiteY19" fmla="*/ 57745 h 83759"/>
                <a:gd name="connsiteX20" fmla="*/ 31160 w 67750"/>
                <a:gd name="connsiteY20" fmla="*/ 69752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750" h="83759">
                  <a:moveTo>
                    <a:pt x="34304" y="32303"/>
                  </a:moveTo>
                  <a:cubicBezTo>
                    <a:pt x="39450" y="32303"/>
                    <a:pt x="44310" y="32589"/>
                    <a:pt x="49455" y="34018"/>
                  </a:cubicBezTo>
                  <a:lnTo>
                    <a:pt x="49455" y="31160"/>
                  </a:lnTo>
                  <a:cubicBezTo>
                    <a:pt x="49455" y="20868"/>
                    <a:pt x="43452" y="15723"/>
                    <a:pt x="31731" y="15723"/>
                  </a:cubicBezTo>
                  <a:cubicBezTo>
                    <a:pt x="25156" y="15723"/>
                    <a:pt x="18010" y="17152"/>
                    <a:pt x="11435" y="20297"/>
                  </a:cubicBezTo>
                  <a:lnTo>
                    <a:pt x="7433" y="4574"/>
                  </a:lnTo>
                  <a:cubicBezTo>
                    <a:pt x="14865" y="1715"/>
                    <a:pt x="24585" y="0"/>
                    <a:pt x="33732" y="0"/>
                  </a:cubicBezTo>
                  <a:cubicBezTo>
                    <a:pt x="56316" y="0"/>
                    <a:pt x="67751" y="10577"/>
                    <a:pt x="67751" y="30874"/>
                  </a:cubicBezTo>
                  <a:lnTo>
                    <a:pt x="67751" y="82044"/>
                  </a:lnTo>
                  <a:lnTo>
                    <a:pt x="50027" y="82044"/>
                  </a:lnTo>
                  <a:lnTo>
                    <a:pt x="50027" y="73468"/>
                  </a:lnTo>
                  <a:lnTo>
                    <a:pt x="49741" y="73468"/>
                  </a:lnTo>
                  <a:cubicBezTo>
                    <a:pt x="42880" y="80615"/>
                    <a:pt x="35734" y="83759"/>
                    <a:pt x="26300" y="83759"/>
                  </a:cubicBezTo>
                  <a:cubicBezTo>
                    <a:pt x="10291" y="83759"/>
                    <a:pt x="0" y="73754"/>
                    <a:pt x="0" y="58317"/>
                  </a:cubicBezTo>
                  <a:cubicBezTo>
                    <a:pt x="0" y="41451"/>
                    <a:pt x="12006" y="32303"/>
                    <a:pt x="34304" y="32303"/>
                  </a:cubicBezTo>
                  <a:close/>
                  <a:moveTo>
                    <a:pt x="31160" y="69752"/>
                  </a:moveTo>
                  <a:cubicBezTo>
                    <a:pt x="38021" y="69752"/>
                    <a:pt x="44310" y="66321"/>
                    <a:pt x="49455" y="60032"/>
                  </a:cubicBezTo>
                  <a:lnTo>
                    <a:pt x="49455" y="46025"/>
                  </a:lnTo>
                  <a:cubicBezTo>
                    <a:pt x="45167" y="44881"/>
                    <a:pt x="40593" y="44595"/>
                    <a:pt x="36305" y="44595"/>
                  </a:cubicBezTo>
                  <a:cubicBezTo>
                    <a:pt x="24585" y="44595"/>
                    <a:pt x="17724" y="49169"/>
                    <a:pt x="17724" y="57745"/>
                  </a:cubicBezTo>
                  <a:cubicBezTo>
                    <a:pt x="17724" y="65178"/>
                    <a:pt x="22869" y="69752"/>
                    <a:pt x="31160" y="69752"/>
                  </a:cubicBezTo>
                  <a:close/>
                </a:path>
              </a:pathLst>
            </a:custGeom>
            <a:grpFill/>
            <a:ln w="2856" cap="flat">
              <a:noFill/>
              <a:prstDash val="solid"/>
              <a:miter/>
            </a:ln>
          </p:spPr>
          <p:txBody>
            <a:bodyPr rtlCol="0" anchor="ctr"/>
            <a:lstStyle/>
            <a:p>
              <a:endParaRPr lang="de-DE"/>
            </a:p>
          </p:txBody>
        </p:sp>
        <p:sp>
          <p:nvSpPr>
            <p:cNvPr id="215" name="Freihandform: Form 214"/>
            <p:cNvSpPr/>
            <p:nvPr/>
          </p:nvSpPr>
          <p:spPr>
            <a:xfrm>
              <a:off x="2961046" y="29811"/>
              <a:ext cx="70323" cy="116920"/>
            </a:xfrm>
            <a:custGeom>
              <a:avLst/>
              <a:gdLst>
                <a:gd name="connsiteX0" fmla="*/ 0 w 70323"/>
                <a:gd name="connsiteY0" fmla="*/ 4574 h 116920"/>
                <a:gd name="connsiteX1" fmla="*/ 18581 w 70323"/>
                <a:gd name="connsiteY1" fmla="*/ 0 h 116920"/>
                <a:gd name="connsiteX2" fmla="*/ 18581 w 70323"/>
                <a:gd name="connsiteY2" fmla="*/ 70324 h 116920"/>
                <a:gd name="connsiteX3" fmla="*/ 18867 w 70323"/>
                <a:gd name="connsiteY3" fmla="*/ 70324 h 116920"/>
                <a:gd name="connsiteX4" fmla="*/ 45167 w 70323"/>
                <a:gd name="connsiteY4" fmla="*/ 36877 h 116920"/>
                <a:gd name="connsiteX5" fmla="*/ 67465 w 70323"/>
                <a:gd name="connsiteY5" fmla="*/ 36877 h 116920"/>
                <a:gd name="connsiteX6" fmla="*/ 41165 w 70323"/>
                <a:gd name="connsiteY6" fmla="*/ 68323 h 116920"/>
                <a:gd name="connsiteX7" fmla="*/ 70324 w 70323"/>
                <a:gd name="connsiteY7" fmla="*/ 116920 h 116920"/>
                <a:gd name="connsiteX8" fmla="*/ 48026 w 70323"/>
                <a:gd name="connsiteY8" fmla="*/ 116920 h 116920"/>
                <a:gd name="connsiteX9" fmla="*/ 28015 w 70323"/>
                <a:gd name="connsiteY9" fmla="*/ 82330 h 116920"/>
                <a:gd name="connsiteX10" fmla="*/ 18867 w 70323"/>
                <a:gd name="connsiteY10" fmla="*/ 92621 h 116920"/>
                <a:gd name="connsiteX11" fmla="*/ 18867 w 70323"/>
                <a:gd name="connsiteY11" fmla="*/ 116920 h 116920"/>
                <a:gd name="connsiteX12" fmla="*/ 286 w 70323"/>
                <a:gd name="connsiteY12" fmla="*/ 116920 h 116920"/>
                <a:gd name="connsiteX13" fmla="*/ 286 w 70323"/>
                <a:gd name="connsiteY13" fmla="*/ 457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323" h="116920">
                  <a:moveTo>
                    <a:pt x="0" y="4574"/>
                  </a:moveTo>
                  <a:lnTo>
                    <a:pt x="18581" y="0"/>
                  </a:lnTo>
                  <a:lnTo>
                    <a:pt x="18581" y="70324"/>
                  </a:lnTo>
                  <a:lnTo>
                    <a:pt x="18867" y="70324"/>
                  </a:lnTo>
                  <a:lnTo>
                    <a:pt x="45167" y="36877"/>
                  </a:lnTo>
                  <a:lnTo>
                    <a:pt x="67465" y="36877"/>
                  </a:lnTo>
                  <a:lnTo>
                    <a:pt x="41165" y="68323"/>
                  </a:lnTo>
                  <a:lnTo>
                    <a:pt x="70324" y="116920"/>
                  </a:lnTo>
                  <a:lnTo>
                    <a:pt x="48026" y="116920"/>
                  </a:lnTo>
                  <a:lnTo>
                    <a:pt x="28015" y="82330"/>
                  </a:lnTo>
                  <a:lnTo>
                    <a:pt x="18867" y="92621"/>
                  </a:lnTo>
                  <a:lnTo>
                    <a:pt x="18867" y="116920"/>
                  </a:lnTo>
                  <a:lnTo>
                    <a:pt x="286" y="116920"/>
                  </a:lnTo>
                  <a:lnTo>
                    <a:pt x="286" y="4574"/>
                  </a:lnTo>
                  <a:close/>
                </a:path>
              </a:pathLst>
            </a:custGeom>
            <a:grpFill/>
            <a:ln w="2856" cap="flat">
              <a:noFill/>
              <a:prstDash val="solid"/>
              <a:miter/>
            </a:ln>
          </p:spPr>
          <p:txBody>
            <a:bodyPr rtlCol="0" anchor="ctr"/>
            <a:lstStyle/>
            <a:p>
              <a:endParaRPr lang="de-DE"/>
            </a:p>
          </p:txBody>
        </p:sp>
        <p:sp>
          <p:nvSpPr>
            <p:cNvPr id="216" name="Freihandform: Form 215"/>
            <p:cNvSpPr/>
            <p:nvPr/>
          </p:nvSpPr>
          <p:spPr>
            <a:xfrm>
              <a:off x="3045092" y="66688"/>
              <a:ext cx="68894" cy="82044"/>
            </a:xfrm>
            <a:custGeom>
              <a:avLst/>
              <a:gdLst>
                <a:gd name="connsiteX0" fmla="*/ 18867 w 68894"/>
                <a:gd name="connsiteY0" fmla="*/ 48026 h 82044"/>
                <a:gd name="connsiteX1" fmla="*/ 34876 w 68894"/>
                <a:gd name="connsiteY1" fmla="*/ 64892 h 82044"/>
                <a:gd name="connsiteX2" fmla="*/ 50313 w 68894"/>
                <a:gd name="connsiteY2" fmla="*/ 48026 h 82044"/>
                <a:gd name="connsiteX3" fmla="*/ 50313 w 68894"/>
                <a:gd name="connsiteY3" fmla="*/ 0 h 82044"/>
                <a:gd name="connsiteX4" fmla="*/ 68894 w 68894"/>
                <a:gd name="connsiteY4" fmla="*/ 0 h 82044"/>
                <a:gd name="connsiteX5" fmla="*/ 68894 w 68894"/>
                <a:gd name="connsiteY5" fmla="*/ 48598 h 82044"/>
                <a:gd name="connsiteX6" fmla="*/ 35162 w 68894"/>
                <a:gd name="connsiteY6" fmla="*/ 82044 h 82044"/>
                <a:gd name="connsiteX7" fmla="*/ 0 w 68894"/>
                <a:gd name="connsiteY7" fmla="*/ 48883 h 82044"/>
                <a:gd name="connsiteX8" fmla="*/ 0 w 68894"/>
                <a:gd name="connsiteY8" fmla="*/ 286 h 82044"/>
                <a:gd name="connsiteX9" fmla="*/ 18581 w 68894"/>
                <a:gd name="connsiteY9" fmla="*/ 286 h 82044"/>
                <a:gd name="connsiteX10" fmla="*/ 18581 w 68894"/>
                <a:gd name="connsiteY10" fmla="*/ 48026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894" h="82044">
                  <a:moveTo>
                    <a:pt x="18867" y="48026"/>
                  </a:moveTo>
                  <a:cubicBezTo>
                    <a:pt x="18867" y="58889"/>
                    <a:pt x="24299" y="64892"/>
                    <a:pt x="34876" y="64892"/>
                  </a:cubicBezTo>
                  <a:cubicBezTo>
                    <a:pt x="45167" y="64892"/>
                    <a:pt x="50313" y="59175"/>
                    <a:pt x="50313" y="48026"/>
                  </a:cubicBezTo>
                  <a:lnTo>
                    <a:pt x="50313" y="0"/>
                  </a:lnTo>
                  <a:lnTo>
                    <a:pt x="68894" y="0"/>
                  </a:lnTo>
                  <a:lnTo>
                    <a:pt x="68894" y="48598"/>
                  </a:lnTo>
                  <a:cubicBezTo>
                    <a:pt x="68894" y="69752"/>
                    <a:pt x="57174" y="82044"/>
                    <a:pt x="35162" y="82044"/>
                  </a:cubicBezTo>
                  <a:cubicBezTo>
                    <a:pt x="13436" y="82044"/>
                    <a:pt x="0" y="69752"/>
                    <a:pt x="0" y="48883"/>
                  </a:cubicBezTo>
                  <a:lnTo>
                    <a:pt x="0" y="286"/>
                  </a:lnTo>
                  <a:lnTo>
                    <a:pt x="18581" y="286"/>
                  </a:lnTo>
                  <a:lnTo>
                    <a:pt x="18581" y="48026"/>
                  </a:lnTo>
                  <a:close/>
                </a:path>
              </a:pathLst>
            </a:custGeom>
            <a:grpFill/>
            <a:ln w="2856" cap="flat">
              <a:noFill/>
              <a:prstDash val="solid"/>
              <a:miter/>
            </a:ln>
          </p:spPr>
          <p:txBody>
            <a:bodyPr rtlCol="0" anchor="ctr"/>
            <a:lstStyle/>
            <a:p>
              <a:endParaRPr lang="de-DE"/>
            </a:p>
          </p:txBody>
        </p:sp>
        <p:sp>
          <p:nvSpPr>
            <p:cNvPr id="217" name="Freihandform: Form 216"/>
            <p:cNvSpPr/>
            <p:nvPr/>
          </p:nvSpPr>
          <p:spPr>
            <a:xfrm>
              <a:off x="3138285" y="29525"/>
              <a:ext cx="18581" cy="116920"/>
            </a:xfrm>
            <a:custGeom>
              <a:avLst/>
              <a:gdLst>
                <a:gd name="connsiteX0" fmla="*/ 18581 w 18581"/>
                <a:gd name="connsiteY0" fmla="*/ 116920 h 116920"/>
                <a:gd name="connsiteX1" fmla="*/ 0 w 18581"/>
                <a:gd name="connsiteY1" fmla="*/ 116920 h 116920"/>
                <a:gd name="connsiteX2" fmla="*/ 0 w 18581"/>
                <a:gd name="connsiteY2" fmla="*/ 4288 h 116920"/>
                <a:gd name="connsiteX3" fmla="*/ 18581 w 18581"/>
                <a:gd name="connsiteY3" fmla="*/ 0 h 116920"/>
                <a:gd name="connsiteX4" fmla="*/ 18581 w 18581"/>
                <a:gd name="connsiteY4" fmla="*/ 116920 h 11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920">
                  <a:moveTo>
                    <a:pt x="18581" y="116920"/>
                  </a:moveTo>
                  <a:lnTo>
                    <a:pt x="0" y="116920"/>
                  </a:lnTo>
                  <a:lnTo>
                    <a:pt x="0" y="4288"/>
                  </a:lnTo>
                  <a:lnTo>
                    <a:pt x="18581" y="0"/>
                  </a:lnTo>
                  <a:lnTo>
                    <a:pt x="18581" y="116920"/>
                  </a:lnTo>
                  <a:close/>
                </a:path>
              </a:pathLst>
            </a:custGeom>
            <a:grpFill/>
            <a:ln w="2856" cap="flat">
              <a:noFill/>
              <a:prstDash val="solid"/>
              <a:miter/>
            </a:ln>
          </p:spPr>
          <p:txBody>
            <a:bodyPr rtlCol="0" anchor="ctr"/>
            <a:lstStyle/>
            <a:p>
              <a:endParaRPr lang="de-DE"/>
            </a:p>
          </p:txBody>
        </p:sp>
        <p:sp>
          <p:nvSpPr>
            <p:cNvPr id="218" name="Freihandform: Form 217"/>
            <p:cNvSpPr/>
            <p:nvPr/>
          </p:nvSpPr>
          <p:spPr>
            <a:xfrm>
              <a:off x="3173160" y="40960"/>
              <a:ext cx="49741" cy="107486"/>
            </a:xfrm>
            <a:custGeom>
              <a:avLst/>
              <a:gdLst>
                <a:gd name="connsiteX0" fmla="*/ 49741 w 49741"/>
                <a:gd name="connsiteY0" fmla="*/ 88619 h 107486"/>
                <a:gd name="connsiteX1" fmla="*/ 49741 w 49741"/>
                <a:gd name="connsiteY1" fmla="*/ 104628 h 107486"/>
                <a:gd name="connsiteX2" fmla="*/ 34018 w 49741"/>
                <a:gd name="connsiteY2" fmla="*/ 107486 h 107486"/>
                <a:gd name="connsiteX3" fmla="*/ 12292 w 49741"/>
                <a:gd name="connsiteY3" fmla="*/ 84903 h 107486"/>
                <a:gd name="connsiteX4" fmla="*/ 12292 w 49741"/>
                <a:gd name="connsiteY4" fmla="*/ 41165 h 107486"/>
                <a:gd name="connsiteX5" fmla="*/ 0 w 49741"/>
                <a:gd name="connsiteY5" fmla="*/ 41165 h 107486"/>
                <a:gd name="connsiteX6" fmla="*/ 0 w 49741"/>
                <a:gd name="connsiteY6" fmla="*/ 25728 h 107486"/>
                <a:gd name="connsiteX7" fmla="*/ 12006 w 49741"/>
                <a:gd name="connsiteY7" fmla="*/ 25728 h 107486"/>
                <a:gd name="connsiteX8" fmla="*/ 12006 w 49741"/>
                <a:gd name="connsiteY8" fmla="*/ 4002 h 107486"/>
                <a:gd name="connsiteX9" fmla="*/ 30588 w 49741"/>
                <a:gd name="connsiteY9" fmla="*/ 0 h 107486"/>
                <a:gd name="connsiteX10" fmla="*/ 30588 w 49741"/>
                <a:gd name="connsiteY10" fmla="*/ 26014 h 107486"/>
                <a:gd name="connsiteX11" fmla="*/ 49741 w 49741"/>
                <a:gd name="connsiteY11" fmla="*/ 26014 h 107486"/>
                <a:gd name="connsiteX12" fmla="*/ 49741 w 49741"/>
                <a:gd name="connsiteY12" fmla="*/ 41451 h 107486"/>
                <a:gd name="connsiteX13" fmla="*/ 30588 w 49741"/>
                <a:gd name="connsiteY13" fmla="*/ 41451 h 107486"/>
                <a:gd name="connsiteX14" fmla="*/ 30588 w 49741"/>
                <a:gd name="connsiteY14" fmla="*/ 80901 h 107486"/>
                <a:gd name="connsiteX15" fmla="*/ 39164 w 49741"/>
                <a:gd name="connsiteY15" fmla="*/ 91478 h 107486"/>
                <a:gd name="connsiteX16" fmla="*/ 49741 w 49741"/>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1"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880" y="91192"/>
                    <a:pt x="46596" y="90048"/>
                    <a:pt x="49741" y="88619"/>
                  </a:cubicBezTo>
                  <a:close/>
                </a:path>
              </a:pathLst>
            </a:custGeom>
            <a:grpFill/>
            <a:ln w="2856" cap="flat">
              <a:noFill/>
              <a:prstDash val="solid"/>
              <a:miter/>
            </a:ln>
          </p:spPr>
          <p:txBody>
            <a:bodyPr rtlCol="0" anchor="ctr"/>
            <a:lstStyle/>
            <a:p>
              <a:endParaRPr lang="de-DE"/>
            </a:p>
          </p:txBody>
        </p:sp>
        <p:sp>
          <p:nvSpPr>
            <p:cNvPr id="219" name="Freihandform: Form 218"/>
            <p:cNvSpPr/>
            <p:nvPr/>
          </p:nvSpPr>
          <p:spPr>
            <a:xfrm>
              <a:off x="3237481" y="32384"/>
              <a:ext cx="67750" cy="116062"/>
            </a:xfrm>
            <a:custGeom>
              <a:avLst/>
              <a:gdLst>
                <a:gd name="connsiteX0" fmla="*/ 34304 w 67750"/>
                <a:gd name="connsiteY0" fmla="*/ 64606 h 116062"/>
                <a:gd name="connsiteX1" fmla="*/ 49455 w 67750"/>
                <a:gd name="connsiteY1" fmla="*/ 66321 h 116062"/>
                <a:gd name="connsiteX2" fmla="*/ 49455 w 67750"/>
                <a:gd name="connsiteY2" fmla="*/ 63463 h 116062"/>
                <a:gd name="connsiteX3" fmla="*/ 31731 w 67750"/>
                <a:gd name="connsiteY3" fmla="*/ 48026 h 116062"/>
                <a:gd name="connsiteX4" fmla="*/ 11435 w 67750"/>
                <a:gd name="connsiteY4" fmla="*/ 52600 h 116062"/>
                <a:gd name="connsiteX5" fmla="*/ 7432 w 67750"/>
                <a:gd name="connsiteY5" fmla="*/ 36877 h 116062"/>
                <a:gd name="connsiteX6" fmla="*/ 33732 w 67750"/>
                <a:gd name="connsiteY6" fmla="*/ 32303 h 116062"/>
                <a:gd name="connsiteX7" fmla="*/ 67751 w 67750"/>
                <a:gd name="connsiteY7" fmla="*/ 63177 h 116062"/>
                <a:gd name="connsiteX8" fmla="*/ 67751 w 67750"/>
                <a:gd name="connsiteY8" fmla="*/ 114347 h 116062"/>
                <a:gd name="connsiteX9" fmla="*/ 50027 w 67750"/>
                <a:gd name="connsiteY9" fmla="*/ 114347 h 116062"/>
                <a:gd name="connsiteX10" fmla="*/ 50027 w 67750"/>
                <a:gd name="connsiteY10" fmla="*/ 105771 h 116062"/>
                <a:gd name="connsiteX11" fmla="*/ 49741 w 67750"/>
                <a:gd name="connsiteY11" fmla="*/ 105771 h 116062"/>
                <a:gd name="connsiteX12" fmla="*/ 26300 w 67750"/>
                <a:gd name="connsiteY12" fmla="*/ 116063 h 116062"/>
                <a:gd name="connsiteX13" fmla="*/ 0 w 67750"/>
                <a:gd name="connsiteY13" fmla="*/ 90620 h 116062"/>
                <a:gd name="connsiteX14" fmla="*/ 34304 w 67750"/>
                <a:gd name="connsiteY14" fmla="*/ 64606 h 116062"/>
                <a:gd name="connsiteX15" fmla="*/ 19153 w 67750"/>
                <a:gd name="connsiteY15" fmla="*/ 21726 h 116062"/>
                <a:gd name="connsiteX16" fmla="*/ 8004 w 67750"/>
                <a:gd name="connsiteY16" fmla="*/ 10863 h 116062"/>
                <a:gd name="connsiteX17" fmla="*/ 19153 w 67750"/>
                <a:gd name="connsiteY17" fmla="*/ 0 h 116062"/>
                <a:gd name="connsiteX18" fmla="*/ 30302 w 67750"/>
                <a:gd name="connsiteY18" fmla="*/ 10863 h 116062"/>
                <a:gd name="connsiteX19" fmla="*/ 19153 w 67750"/>
                <a:gd name="connsiteY19" fmla="*/ 21726 h 116062"/>
                <a:gd name="connsiteX20" fmla="*/ 31160 w 67750"/>
                <a:gd name="connsiteY20" fmla="*/ 102055 h 116062"/>
                <a:gd name="connsiteX21" fmla="*/ 49455 w 67750"/>
                <a:gd name="connsiteY21" fmla="*/ 92335 h 116062"/>
                <a:gd name="connsiteX22" fmla="*/ 49455 w 67750"/>
                <a:gd name="connsiteY22" fmla="*/ 78328 h 116062"/>
                <a:gd name="connsiteX23" fmla="*/ 36305 w 67750"/>
                <a:gd name="connsiteY23" fmla="*/ 76899 h 116062"/>
                <a:gd name="connsiteX24" fmla="*/ 17724 w 67750"/>
                <a:gd name="connsiteY24" fmla="*/ 90048 h 116062"/>
                <a:gd name="connsiteX25" fmla="*/ 31160 w 67750"/>
                <a:gd name="connsiteY25" fmla="*/ 102055 h 116062"/>
                <a:gd name="connsiteX26" fmla="*/ 52028 w 67750"/>
                <a:gd name="connsiteY26" fmla="*/ 21726 h 116062"/>
                <a:gd name="connsiteX27" fmla="*/ 40879 w 67750"/>
                <a:gd name="connsiteY27" fmla="*/ 10863 h 116062"/>
                <a:gd name="connsiteX28" fmla="*/ 52028 w 67750"/>
                <a:gd name="connsiteY28" fmla="*/ 0 h 116062"/>
                <a:gd name="connsiteX29" fmla="*/ 63177 w 67750"/>
                <a:gd name="connsiteY29" fmla="*/ 10863 h 116062"/>
                <a:gd name="connsiteX30" fmla="*/ 52028 w 67750"/>
                <a:gd name="connsiteY30" fmla="*/ 21726 h 11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7750" h="116062">
                  <a:moveTo>
                    <a:pt x="34304" y="64606"/>
                  </a:moveTo>
                  <a:cubicBezTo>
                    <a:pt x="39450" y="64606"/>
                    <a:pt x="44310" y="64892"/>
                    <a:pt x="49455" y="66321"/>
                  </a:cubicBezTo>
                  <a:lnTo>
                    <a:pt x="49455" y="63463"/>
                  </a:lnTo>
                  <a:cubicBezTo>
                    <a:pt x="49455" y="53171"/>
                    <a:pt x="43452" y="48026"/>
                    <a:pt x="31731" y="48026"/>
                  </a:cubicBezTo>
                  <a:cubicBezTo>
                    <a:pt x="25156" y="48026"/>
                    <a:pt x="18010" y="49455"/>
                    <a:pt x="11435" y="52600"/>
                  </a:cubicBezTo>
                  <a:lnTo>
                    <a:pt x="7432" y="36877"/>
                  </a:lnTo>
                  <a:cubicBezTo>
                    <a:pt x="14865" y="34018"/>
                    <a:pt x="24585" y="32303"/>
                    <a:pt x="33732" y="32303"/>
                  </a:cubicBezTo>
                  <a:cubicBezTo>
                    <a:pt x="56316" y="32303"/>
                    <a:pt x="67751" y="42880"/>
                    <a:pt x="67751" y="63177"/>
                  </a:cubicBezTo>
                  <a:lnTo>
                    <a:pt x="67751" y="114347"/>
                  </a:lnTo>
                  <a:lnTo>
                    <a:pt x="50027" y="114347"/>
                  </a:lnTo>
                  <a:lnTo>
                    <a:pt x="50027" y="105771"/>
                  </a:lnTo>
                  <a:lnTo>
                    <a:pt x="49741" y="105771"/>
                  </a:lnTo>
                  <a:cubicBezTo>
                    <a:pt x="42880" y="112918"/>
                    <a:pt x="35734" y="116063"/>
                    <a:pt x="26300" y="116063"/>
                  </a:cubicBezTo>
                  <a:cubicBezTo>
                    <a:pt x="10291" y="116063"/>
                    <a:pt x="0" y="106057"/>
                    <a:pt x="0" y="90620"/>
                  </a:cubicBezTo>
                  <a:cubicBezTo>
                    <a:pt x="0" y="73754"/>
                    <a:pt x="12006" y="64606"/>
                    <a:pt x="34304" y="64606"/>
                  </a:cubicBezTo>
                  <a:close/>
                  <a:moveTo>
                    <a:pt x="19153" y="21726"/>
                  </a:moveTo>
                  <a:cubicBezTo>
                    <a:pt x="13150" y="21726"/>
                    <a:pt x="8004" y="16580"/>
                    <a:pt x="8004" y="10863"/>
                  </a:cubicBezTo>
                  <a:cubicBezTo>
                    <a:pt x="8004" y="5146"/>
                    <a:pt x="13150" y="0"/>
                    <a:pt x="19153" y="0"/>
                  </a:cubicBezTo>
                  <a:cubicBezTo>
                    <a:pt x="25156" y="0"/>
                    <a:pt x="30302" y="5146"/>
                    <a:pt x="30302" y="10863"/>
                  </a:cubicBezTo>
                  <a:cubicBezTo>
                    <a:pt x="30302" y="16866"/>
                    <a:pt x="25156" y="21726"/>
                    <a:pt x="19153" y="21726"/>
                  </a:cubicBezTo>
                  <a:close/>
                  <a:moveTo>
                    <a:pt x="31160" y="102055"/>
                  </a:moveTo>
                  <a:cubicBezTo>
                    <a:pt x="38020" y="102055"/>
                    <a:pt x="44310" y="98625"/>
                    <a:pt x="49455" y="92335"/>
                  </a:cubicBezTo>
                  <a:lnTo>
                    <a:pt x="49455" y="78328"/>
                  </a:lnTo>
                  <a:cubicBezTo>
                    <a:pt x="45167" y="77184"/>
                    <a:pt x="40593" y="76899"/>
                    <a:pt x="36305" y="76899"/>
                  </a:cubicBezTo>
                  <a:cubicBezTo>
                    <a:pt x="24585" y="76899"/>
                    <a:pt x="17724" y="81472"/>
                    <a:pt x="17724" y="90048"/>
                  </a:cubicBezTo>
                  <a:cubicBezTo>
                    <a:pt x="18010" y="97481"/>
                    <a:pt x="23155" y="102055"/>
                    <a:pt x="31160" y="102055"/>
                  </a:cubicBezTo>
                  <a:close/>
                  <a:moveTo>
                    <a:pt x="52028" y="21726"/>
                  </a:moveTo>
                  <a:cubicBezTo>
                    <a:pt x="46025" y="21726"/>
                    <a:pt x="40879" y="16580"/>
                    <a:pt x="40879" y="10863"/>
                  </a:cubicBezTo>
                  <a:cubicBezTo>
                    <a:pt x="40879" y="5146"/>
                    <a:pt x="46025" y="0"/>
                    <a:pt x="52028" y="0"/>
                  </a:cubicBezTo>
                  <a:cubicBezTo>
                    <a:pt x="58031" y="0"/>
                    <a:pt x="63177" y="5146"/>
                    <a:pt x="63177" y="10863"/>
                  </a:cubicBezTo>
                  <a:cubicBezTo>
                    <a:pt x="63177" y="16866"/>
                    <a:pt x="57745" y="21726"/>
                    <a:pt x="52028" y="21726"/>
                  </a:cubicBezTo>
                  <a:close/>
                </a:path>
              </a:pathLst>
            </a:custGeom>
            <a:grpFill/>
            <a:ln w="2856" cap="flat">
              <a:noFill/>
              <a:prstDash val="solid"/>
              <a:miter/>
            </a:ln>
          </p:spPr>
          <p:txBody>
            <a:bodyPr rtlCol="0" anchor="ctr"/>
            <a:lstStyle/>
            <a:p>
              <a:endParaRPr lang="de-DE"/>
            </a:p>
          </p:txBody>
        </p:sp>
        <p:sp>
          <p:nvSpPr>
            <p:cNvPr id="220" name="Freihandform: Form 219"/>
            <p:cNvSpPr/>
            <p:nvPr/>
          </p:nvSpPr>
          <p:spPr>
            <a:xfrm>
              <a:off x="3320097" y="40960"/>
              <a:ext cx="49740" cy="107486"/>
            </a:xfrm>
            <a:custGeom>
              <a:avLst/>
              <a:gdLst>
                <a:gd name="connsiteX0" fmla="*/ 49741 w 49740"/>
                <a:gd name="connsiteY0" fmla="*/ 88619 h 107486"/>
                <a:gd name="connsiteX1" fmla="*/ 49741 w 49740"/>
                <a:gd name="connsiteY1" fmla="*/ 104628 h 107486"/>
                <a:gd name="connsiteX2" fmla="*/ 34018 w 49740"/>
                <a:gd name="connsiteY2" fmla="*/ 107486 h 107486"/>
                <a:gd name="connsiteX3" fmla="*/ 12292 w 49740"/>
                <a:gd name="connsiteY3" fmla="*/ 84903 h 107486"/>
                <a:gd name="connsiteX4" fmla="*/ 12292 w 49740"/>
                <a:gd name="connsiteY4" fmla="*/ 41165 h 107486"/>
                <a:gd name="connsiteX5" fmla="*/ 0 w 49740"/>
                <a:gd name="connsiteY5" fmla="*/ 41165 h 107486"/>
                <a:gd name="connsiteX6" fmla="*/ 0 w 49740"/>
                <a:gd name="connsiteY6" fmla="*/ 25728 h 107486"/>
                <a:gd name="connsiteX7" fmla="*/ 12006 w 49740"/>
                <a:gd name="connsiteY7" fmla="*/ 25728 h 107486"/>
                <a:gd name="connsiteX8" fmla="*/ 12006 w 49740"/>
                <a:gd name="connsiteY8" fmla="*/ 4002 h 107486"/>
                <a:gd name="connsiteX9" fmla="*/ 30588 w 49740"/>
                <a:gd name="connsiteY9" fmla="*/ 0 h 107486"/>
                <a:gd name="connsiteX10" fmla="*/ 30588 w 49740"/>
                <a:gd name="connsiteY10" fmla="*/ 26014 h 107486"/>
                <a:gd name="connsiteX11" fmla="*/ 49741 w 49740"/>
                <a:gd name="connsiteY11" fmla="*/ 26014 h 107486"/>
                <a:gd name="connsiteX12" fmla="*/ 49741 w 49740"/>
                <a:gd name="connsiteY12" fmla="*/ 41451 h 107486"/>
                <a:gd name="connsiteX13" fmla="*/ 30588 w 49740"/>
                <a:gd name="connsiteY13" fmla="*/ 41451 h 107486"/>
                <a:gd name="connsiteX14" fmla="*/ 30588 w 49740"/>
                <a:gd name="connsiteY14" fmla="*/ 80901 h 107486"/>
                <a:gd name="connsiteX15" fmla="*/ 39164 w 49740"/>
                <a:gd name="connsiteY15" fmla="*/ 91478 h 107486"/>
                <a:gd name="connsiteX16" fmla="*/ 49741 w 49740"/>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0"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880" y="91192"/>
                    <a:pt x="46596" y="90048"/>
                    <a:pt x="49741" y="88619"/>
                  </a:cubicBezTo>
                  <a:close/>
                </a:path>
              </a:pathLst>
            </a:custGeom>
            <a:grpFill/>
            <a:ln w="2856" cap="flat">
              <a:noFill/>
              <a:prstDash val="solid"/>
              <a:miter/>
            </a:ln>
          </p:spPr>
          <p:txBody>
            <a:bodyPr rtlCol="0" anchor="ctr"/>
            <a:lstStyle/>
            <a:p>
              <a:endParaRPr lang="de-DE"/>
            </a:p>
          </p:txBody>
        </p:sp>
        <p:sp>
          <p:nvSpPr>
            <p:cNvPr id="221" name="Freihandform: Form 220"/>
            <p:cNvSpPr/>
            <p:nvPr/>
          </p:nvSpPr>
          <p:spPr>
            <a:xfrm>
              <a:off x="3433872" y="66688"/>
              <a:ext cx="68894" cy="82044"/>
            </a:xfrm>
            <a:custGeom>
              <a:avLst/>
              <a:gdLst>
                <a:gd name="connsiteX0" fmla="*/ 18867 w 68894"/>
                <a:gd name="connsiteY0" fmla="*/ 48026 h 82044"/>
                <a:gd name="connsiteX1" fmla="*/ 34876 w 68894"/>
                <a:gd name="connsiteY1" fmla="*/ 64892 h 82044"/>
                <a:gd name="connsiteX2" fmla="*/ 50313 w 68894"/>
                <a:gd name="connsiteY2" fmla="*/ 48026 h 82044"/>
                <a:gd name="connsiteX3" fmla="*/ 50313 w 68894"/>
                <a:gd name="connsiteY3" fmla="*/ 0 h 82044"/>
                <a:gd name="connsiteX4" fmla="*/ 68894 w 68894"/>
                <a:gd name="connsiteY4" fmla="*/ 0 h 82044"/>
                <a:gd name="connsiteX5" fmla="*/ 68894 w 68894"/>
                <a:gd name="connsiteY5" fmla="*/ 48598 h 82044"/>
                <a:gd name="connsiteX6" fmla="*/ 35162 w 68894"/>
                <a:gd name="connsiteY6" fmla="*/ 82044 h 82044"/>
                <a:gd name="connsiteX7" fmla="*/ 0 w 68894"/>
                <a:gd name="connsiteY7" fmla="*/ 48883 h 82044"/>
                <a:gd name="connsiteX8" fmla="*/ 0 w 68894"/>
                <a:gd name="connsiteY8" fmla="*/ 286 h 82044"/>
                <a:gd name="connsiteX9" fmla="*/ 18581 w 68894"/>
                <a:gd name="connsiteY9" fmla="*/ 286 h 82044"/>
                <a:gd name="connsiteX10" fmla="*/ 18581 w 68894"/>
                <a:gd name="connsiteY10" fmla="*/ 48026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894" h="82044">
                  <a:moveTo>
                    <a:pt x="18867" y="48026"/>
                  </a:moveTo>
                  <a:cubicBezTo>
                    <a:pt x="18867" y="58889"/>
                    <a:pt x="24299" y="64892"/>
                    <a:pt x="34876" y="64892"/>
                  </a:cubicBezTo>
                  <a:cubicBezTo>
                    <a:pt x="45167" y="64892"/>
                    <a:pt x="50313" y="59175"/>
                    <a:pt x="50313" y="48026"/>
                  </a:cubicBezTo>
                  <a:lnTo>
                    <a:pt x="50313" y="0"/>
                  </a:lnTo>
                  <a:lnTo>
                    <a:pt x="68894" y="0"/>
                  </a:lnTo>
                  <a:lnTo>
                    <a:pt x="68894" y="48598"/>
                  </a:lnTo>
                  <a:cubicBezTo>
                    <a:pt x="68894" y="69752"/>
                    <a:pt x="57174" y="82044"/>
                    <a:pt x="35162" y="82044"/>
                  </a:cubicBezTo>
                  <a:cubicBezTo>
                    <a:pt x="13436" y="82044"/>
                    <a:pt x="0" y="69752"/>
                    <a:pt x="0" y="48883"/>
                  </a:cubicBezTo>
                  <a:lnTo>
                    <a:pt x="0" y="286"/>
                  </a:lnTo>
                  <a:lnTo>
                    <a:pt x="18581" y="286"/>
                  </a:lnTo>
                  <a:lnTo>
                    <a:pt x="18581" y="48026"/>
                  </a:lnTo>
                  <a:close/>
                </a:path>
              </a:pathLst>
            </a:custGeom>
            <a:grpFill/>
            <a:ln w="2856" cap="flat">
              <a:noFill/>
              <a:prstDash val="solid"/>
              <a:miter/>
            </a:ln>
          </p:spPr>
          <p:txBody>
            <a:bodyPr rtlCol="0" anchor="ctr"/>
            <a:lstStyle/>
            <a:p>
              <a:endParaRPr lang="de-DE"/>
            </a:p>
          </p:txBody>
        </p:sp>
        <p:sp>
          <p:nvSpPr>
            <p:cNvPr id="222" name="Freihandform: Form 221"/>
            <p:cNvSpPr/>
            <p:nvPr/>
          </p:nvSpPr>
          <p:spPr>
            <a:xfrm>
              <a:off x="3526779" y="64687"/>
              <a:ext cx="68608" cy="82044"/>
            </a:xfrm>
            <a:custGeom>
              <a:avLst/>
              <a:gdLst>
                <a:gd name="connsiteX0" fmla="*/ 68608 w 68608"/>
                <a:gd name="connsiteY0" fmla="*/ 81758 h 82044"/>
                <a:gd name="connsiteX1" fmla="*/ 50027 w 68608"/>
                <a:gd name="connsiteY1" fmla="*/ 81758 h 82044"/>
                <a:gd name="connsiteX2" fmla="*/ 50027 w 68608"/>
                <a:gd name="connsiteY2" fmla="*/ 36019 h 82044"/>
                <a:gd name="connsiteX3" fmla="*/ 35162 w 68608"/>
                <a:gd name="connsiteY3" fmla="*/ 16580 h 82044"/>
                <a:gd name="connsiteX4" fmla="*/ 18581 w 68608"/>
                <a:gd name="connsiteY4" fmla="*/ 36019 h 82044"/>
                <a:gd name="connsiteX5" fmla="*/ 18581 w 68608"/>
                <a:gd name="connsiteY5" fmla="*/ 82044 h 82044"/>
                <a:gd name="connsiteX6" fmla="*/ 0 w 68608"/>
                <a:gd name="connsiteY6" fmla="*/ 82044 h 82044"/>
                <a:gd name="connsiteX7" fmla="*/ 0 w 68608"/>
                <a:gd name="connsiteY7" fmla="*/ 2001 h 82044"/>
                <a:gd name="connsiteX8" fmla="*/ 18581 w 68608"/>
                <a:gd name="connsiteY8" fmla="*/ 2001 h 82044"/>
                <a:gd name="connsiteX9" fmla="*/ 18581 w 68608"/>
                <a:gd name="connsiteY9" fmla="*/ 11721 h 82044"/>
                <a:gd name="connsiteX10" fmla="*/ 18867 w 68608"/>
                <a:gd name="connsiteY10" fmla="*/ 11721 h 82044"/>
                <a:gd name="connsiteX11" fmla="*/ 42308 w 68608"/>
                <a:gd name="connsiteY11" fmla="*/ 0 h 82044"/>
                <a:gd name="connsiteX12" fmla="*/ 68608 w 68608"/>
                <a:gd name="connsiteY12" fmla="*/ 32303 h 82044"/>
                <a:gd name="connsiteX13" fmla="*/ 68608 w 68608"/>
                <a:gd name="connsiteY13" fmla="*/ 81758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82044">
                  <a:moveTo>
                    <a:pt x="68608" y="81758"/>
                  </a:moveTo>
                  <a:lnTo>
                    <a:pt x="50027" y="81758"/>
                  </a:lnTo>
                  <a:lnTo>
                    <a:pt x="50027" y="36019"/>
                  </a:lnTo>
                  <a:cubicBezTo>
                    <a:pt x="50027" y="24299"/>
                    <a:pt x="46596" y="16580"/>
                    <a:pt x="35162" y="16580"/>
                  </a:cubicBezTo>
                  <a:cubicBezTo>
                    <a:pt x="22012" y="16580"/>
                    <a:pt x="18581" y="27157"/>
                    <a:pt x="18581" y="36019"/>
                  </a:cubicBezTo>
                  <a:lnTo>
                    <a:pt x="18581" y="82044"/>
                  </a:lnTo>
                  <a:lnTo>
                    <a:pt x="0" y="82044"/>
                  </a:lnTo>
                  <a:lnTo>
                    <a:pt x="0" y="2001"/>
                  </a:lnTo>
                  <a:lnTo>
                    <a:pt x="18581" y="2001"/>
                  </a:lnTo>
                  <a:lnTo>
                    <a:pt x="18581" y="11721"/>
                  </a:lnTo>
                  <a:lnTo>
                    <a:pt x="18867" y="11721"/>
                  </a:lnTo>
                  <a:cubicBezTo>
                    <a:pt x="23727" y="4574"/>
                    <a:pt x="32017" y="0"/>
                    <a:pt x="42308" y="0"/>
                  </a:cubicBezTo>
                  <a:cubicBezTo>
                    <a:pt x="60604" y="0"/>
                    <a:pt x="68608" y="13436"/>
                    <a:pt x="68608" y="32303"/>
                  </a:cubicBezTo>
                  <a:lnTo>
                    <a:pt x="68608" y="81758"/>
                  </a:lnTo>
                  <a:close/>
                </a:path>
              </a:pathLst>
            </a:custGeom>
            <a:grpFill/>
            <a:ln w="2856" cap="flat">
              <a:noFill/>
              <a:prstDash val="solid"/>
              <a:miter/>
            </a:ln>
          </p:spPr>
          <p:txBody>
            <a:bodyPr rtlCol="0" anchor="ctr"/>
            <a:lstStyle/>
            <a:p>
              <a:endParaRPr lang="de-DE"/>
            </a:p>
          </p:txBody>
        </p:sp>
        <p:sp>
          <p:nvSpPr>
            <p:cNvPr id="223" name="Freihandform: Form 222"/>
            <p:cNvSpPr/>
            <p:nvPr/>
          </p:nvSpPr>
          <p:spPr>
            <a:xfrm>
              <a:off x="3615112" y="29811"/>
              <a:ext cx="74611" cy="118921"/>
            </a:xfrm>
            <a:custGeom>
              <a:avLst/>
              <a:gdLst>
                <a:gd name="connsiteX0" fmla="*/ 0 w 74611"/>
                <a:gd name="connsiteY0" fmla="*/ 76613 h 118921"/>
                <a:gd name="connsiteX1" fmla="*/ 32589 w 74611"/>
                <a:gd name="connsiteY1" fmla="*/ 34876 h 118921"/>
                <a:gd name="connsiteX2" fmla="*/ 55744 w 74611"/>
                <a:gd name="connsiteY2" fmla="*/ 45739 h 118921"/>
                <a:gd name="connsiteX3" fmla="*/ 56030 w 74611"/>
                <a:gd name="connsiteY3" fmla="*/ 45739 h 118921"/>
                <a:gd name="connsiteX4" fmla="*/ 56030 w 74611"/>
                <a:gd name="connsiteY4" fmla="*/ 4574 h 118921"/>
                <a:gd name="connsiteX5" fmla="*/ 74612 w 74611"/>
                <a:gd name="connsiteY5" fmla="*/ 0 h 118921"/>
                <a:gd name="connsiteX6" fmla="*/ 74612 w 74611"/>
                <a:gd name="connsiteY6" fmla="*/ 116920 h 118921"/>
                <a:gd name="connsiteX7" fmla="*/ 56316 w 74611"/>
                <a:gd name="connsiteY7" fmla="*/ 116920 h 118921"/>
                <a:gd name="connsiteX8" fmla="*/ 56316 w 74611"/>
                <a:gd name="connsiteY8" fmla="*/ 107486 h 118921"/>
                <a:gd name="connsiteX9" fmla="*/ 56030 w 74611"/>
                <a:gd name="connsiteY9" fmla="*/ 107486 h 118921"/>
                <a:gd name="connsiteX10" fmla="*/ 32017 w 74611"/>
                <a:gd name="connsiteY10" fmla="*/ 118921 h 118921"/>
                <a:gd name="connsiteX11" fmla="*/ 0 w 74611"/>
                <a:gd name="connsiteY11" fmla="*/ 76613 h 118921"/>
                <a:gd name="connsiteX12" fmla="*/ 18581 w 74611"/>
                <a:gd name="connsiteY12" fmla="*/ 76613 h 118921"/>
                <a:gd name="connsiteX13" fmla="*/ 37163 w 74611"/>
                <a:gd name="connsiteY13" fmla="*/ 102341 h 118921"/>
                <a:gd name="connsiteX14" fmla="*/ 56316 w 74611"/>
                <a:gd name="connsiteY14" fmla="*/ 91764 h 118921"/>
                <a:gd name="connsiteX15" fmla="*/ 56316 w 74611"/>
                <a:gd name="connsiteY15" fmla="*/ 62605 h 118921"/>
                <a:gd name="connsiteX16" fmla="*/ 37163 w 74611"/>
                <a:gd name="connsiteY16" fmla="*/ 52028 h 118921"/>
                <a:gd name="connsiteX17" fmla="*/ 18581 w 74611"/>
                <a:gd name="connsiteY17" fmla="*/ 76613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0" y="76613"/>
                  </a:moveTo>
                  <a:cubicBezTo>
                    <a:pt x="0" y="50885"/>
                    <a:pt x="13150" y="34876"/>
                    <a:pt x="32589" y="34876"/>
                  </a:cubicBezTo>
                  <a:cubicBezTo>
                    <a:pt x="42594" y="34876"/>
                    <a:pt x="50599" y="39164"/>
                    <a:pt x="55744" y="45739"/>
                  </a:cubicBezTo>
                  <a:lnTo>
                    <a:pt x="56030" y="45739"/>
                  </a:lnTo>
                  <a:lnTo>
                    <a:pt x="56030" y="4574"/>
                  </a:lnTo>
                  <a:lnTo>
                    <a:pt x="74612" y="0"/>
                  </a:lnTo>
                  <a:lnTo>
                    <a:pt x="74612" y="116920"/>
                  </a:lnTo>
                  <a:lnTo>
                    <a:pt x="56316" y="116920"/>
                  </a:lnTo>
                  <a:lnTo>
                    <a:pt x="56316" y="107486"/>
                  </a:lnTo>
                  <a:lnTo>
                    <a:pt x="56030" y="107486"/>
                  </a:lnTo>
                  <a:cubicBezTo>
                    <a:pt x="50313" y="114633"/>
                    <a:pt x="42023" y="118921"/>
                    <a:pt x="32017" y="118921"/>
                  </a:cubicBezTo>
                  <a:cubicBezTo>
                    <a:pt x="13150" y="118635"/>
                    <a:pt x="0" y="102341"/>
                    <a:pt x="0" y="76613"/>
                  </a:cubicBezTo>
                  <a:close/>
                  <a:moveTo>
                    <a:pt x="18581" y="76613"/>
                  </a:moveTo>
                  <a:cubicBezTo>
                    <a:pt x="18581" y="92907"/>
                    <a:pt x="25442" y="102341"/>
                    <a:pt x="37163" y="102341"/>
                  </a:cubicBezTo>
                  <a:cubicBezTo>
                    <a:pt x="44310" y="102341"/>
                    <a:pt x="50313" y="98910"/>
                    <a:pt x="56316" y="91764"/>
                  </a:cubicBezTo>
                  <a:lnTo>
                    <a:pt x="56316" y="62605"/>
                  </a:lnTo>
                  <a:cubicBezTo>
                    <a:pt x="50885" y="55458"/>
                    <a:pt x="44881" y="52028"/>
                    <a:pt x="37163" y="52028"/>
                  </a:cubicBezTo>
                  <a:cubicBezTo>
                    <a:pt x="25157" y="51742"/>
                    <a:pt x="18581" y="60604"/>
                    <a:pt x="18581" y="76613"/>
                  </a:cubicBezTo>
                  <a:close/>
                </a:path>
              </a:pathLst>
            </a:custGeom>
            <a:grpFill/>
            <a:ln w="2856" cap="flat">
              <a:noFill/>
              <a:prstDash val="solid"/>
              <a:miter/>
            </a:ln>
          </p:spPr>
          <p:txBody>
            <a:bodyPr rtlCol="0" anchor="ctr"/>
            <a:lstStyle/>
            <a:p>
              <a:endParaRPr lang="de-DE"/>
            </a:p>
          </p:txBody>
        </p:sp>
        <p:sp>
          <p:nvSpPr>
            <p:cNvPr id="224" name="Freihandform: Form 223"/>
            <p:cNvSpPr/>
            <p:nvPr/>
          </p:nvSpPr>
          <p:spPr>
            <a:xfrm>
              <a:off x="1648912" y="209051"/>
              <a:ext cx="69751" cy="110630"/>
            </a:xfrm>
            <a:custGeom>
              <a:avLst/>
              <a:gdLst>
                <a:gd name="connsiteX0" fmla="*/ 69752 w 69751"/>
                <a:gd name="connsiteY0" fmla="*/ 18010 h 110630"/>
                <a:gd name="connsiteX1" fmla="*/ 19725 w 69751"/>
                <a:gd name="connsiteY1" fmla="*/ 18010 h 110630"/>
                <a:gd name="connsiteX2" fmla="*/ 19725 w 69751"/>
                <a:gd name="connsiteY2" fmla="*/ 45453 h 110630"/>
                <a:gd name="connsiteX3" fmla="*/ 56888 w 69751"/>
                <a:gd name="connsiteY3" fmla="*/ 45453 h 110630"/>
                <a:gd name="connsiteX4" fmla="*/ 56888 w 69751"/>
                <a:gd name="connsiteY4" fmla="*/ 63463 h 110630"/>
                <a:gd name="connsiteX5" fmla="*/ 19725 w 69751"/>
                <a:gd name="connsiteY5" fmla="*/ 63463 h 110630"/>
                <a:gd name="connsiteX6" fmla="*/ 19725 w 69751"/>
                <a:gd name="connsiteY6" fmla="*/ 110631 h 110630"/>
                <a:gd name="connsiteX7" fmla="*/ 0 w 69751"/>
                <a:gd name="connsiteY7" fmla="*/ 110631 h 110630"/>
                <a:gd name="connsiteX8" fmla="*/ 0 w 69751"/>
                <a:gd name="connsiteY8" fmla="*/ 0 h 110630"/>
                <a:gd name="connsiteX9" fmla="*/ 69466 w 69751"/>
                <a:gd name="connsiteY9" fmla="*/ 0 h 110630"/>
                <a:gd name="connsiteX10" fmla="*/ 69466 w 69751"/>
                <a:gd name="connsiteY10" fmla="*/ 18010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751" h="110630">
                  <a:moveTo>
                    <a:pt x="69752" y="18010"/>
                  </a:moveTo>
                  <a:lnTo>
                    <a:pt x="19725" y="18010"/>
                  </a:lnTo>
                  <a:lnTo>
                    <a:pt x="19725" y="45453"/>
                  </a:lnTo>
                  <a:lnTo>
                    <a:pt x="56888" y="45453"/>
                  </a:lnTo>
                  <a:lnTo>
                    <a:pt x="56888" y="63463"/>
                  </a:lnTo>
                  <a:lnTo>
                    <a:pt x="19725" y="63463"/>
                  </a:lnTo>
                  <a:lnTo>
                    <a:pt x="19725" y="110631"/>
                  </a:lnTo>
                  <a:lnTo>
                    <a:pt x="0" y="110631"/>
                  </a:lnTo>
                  <a:lnTo>
                    <a:pt x="0" y="0"/>
                  </a:lnTo>
                  <a:lnTo>
                    <a:pt x="69466" y="0"/>
                  </a:lnTo>
                  <a:lnTo>
                    <a:pt x="69466" y="18010"/>
                  </a:lnTo>
                  <a:close/>
                </a:path>
              </a:pathLst>
            </a:custGeom>
            <a:grpFill/>
            <a:ln w="2856" cap="flat">
              <a:noFill/>
              <a:prstDash val="solid"/>
              <a:miter/>
            </a:ln>
          </p:spPr>
          <p:txBody>
            <a:bodyPr rtlCol="0" anchor="ctr"/>
            <a:lstStyle/>
            <a:p>
              <a:endParaRPr lang="de-DE"/>
            </a:p>
          </p:txBody>
        </p:sp>
        <p:sp>
          <p:nvSpPr>
            <p:cNvPr id="225" name="Freihandform: Form 224"/>
            <p:cNvSpPr/>
            <p:nvPr/>
          </p:nvSpPr>
          <p:spPr>
            <a:xfrm>
              <a:off x="1722094" y="237638"/>
              <a:ext cx="67750" cy="83759"/>
            </a:xfrm>
            <a:custGeom>
              <a:avLst/>
              <a:gdLst>
                <a:gd name="connsiteX0" fmla="*/ 34304 w 67750"/>
                <a:gd name="connsiteY0" fmla="*/ 32303 h 83759"/>
                <a:gd name="connsiteX1" fmla="*/ 49455 w 67750"/>
                <a:gd name="connsiteY1" fmla="*/ 34018 h 83759"/>
                <a:gd name="connsiteX2" fmla="*/ 49455 w 67750"/>
                <a:gd name="connsiteY2" fmla="*/ 31160 h 83759"/>
                <a:gd name="connsiteX3" fmla="*/ 31731 w 67750"/>
                <a:gd name="connsiteY3" fmla="*/ 15723 h 83759"/>
                <a:gd name="connsiteX4" fmla="*/ 11435 w 67750"/>
                <a:gd name="connsiteY4" fmla="*/ 20297 h 83759"/>
                <a:gd name="connsiteX5" fmla="*/ 7433 w 67750"/>
                <a:gd name="connsiteY5" fmla="*/ 4574 h 83759"/>
                <a:gd name="connsiteX6" fmla="*/ 33732 w 67750"/>
                <a:gd name="connsiteY6" fmla="*/ 0 h 83759"/>
                <a:gd name="connsiteX7" fmla="*/ 67751 w 67750"/>
                <a:gd name="connsiteY7" fmla="*/ 30874 h 83759"/>
                <a:gd name="connsiteX8" fmla="*/ 67751 w 67750"/>
                <a:gd name="connsiteY8" fmla="*/ 82044 h 83759"/>
                <a:gd name="connsiteX9" fmla="*/ 50027 w 67750"/>
                <a:gd name="connsiteY9" fmla="*/ 82044 h 83759"/>
                <a:gd name="connsiteX10" fmla="*/ 50027 w 67750"/>
                <a:gd name="connsiteY10" fmla="*/ 73468 h 83759"/>
                <a:gd name="connsiteX11" fmla="*/ 49741 w 67750"/>
                <a:gd name="connsiteY11" fmla="*/ 73468 h 83759"/>
                <a:gd name="connsiteX12" fmla="*/ 26300 w 67750"/>
                <a:gd name="connsiteY12" fmla="*/ 83759 h 83759"/>
                <a:gd name="connsiteX13" fmla="*/ 0 w 67750"/>
                <a:gd name="connsiteY13" fmla="*/ 58317 h 83759"/>
                <a:gd name="connsiteX14" fmla="*/ 34304 w 67750"/>
                <a:gd name="connsiteY14" fmla="*/ 32303 h 83759"/>
                <a:gd name="connsiteX15" fmla="*/ 31160 w 67750"/>
                <a:gd name="connsiteY15" fmla="*/ 69752 h 83759"/>
                <a:gd name="connsiteX16" fmla="*/ 49455 w 67750"/>
                <a:gd name="connsiteY16" fmla="*/ 60032 h 83759"/>
                <a:gd name="connsiteX17" fmla="*/ 49455 w 67750"/>
                <a:gd name="connsiteY17" fmla="*/ 46311 h 83759"/>
                <a:gd name="connsiteX18" fmla="*/ 36305 w 67750"/>
                <a:gd name="connsiteY18" fmla="*/ 44881 h 83759"/>
                <a:gd name="connsiteX19" fmla="*/ 17724 w 67750"/>
                <a:gd name="connsiteY19" fmla="*/ 58031 h 83759"/>
                <a:gd name="connsiteX20" fmla="*/ 31160 w 67750"/>
                <a:gd name="connsiteY20" fmla="*/ 69752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750" h="83759">
                  <a:moveTo>
                    <a:pt x="34304" y="32303"/>
                  </a:moveTo>
                  <a:cubicBezTo>
                    <a:pt x="39450" y="32303"/>
                    <a:pt x="44310" y="32589"/>
                    <a:pt x="49455" y="34018"/>
                  </a:cubicBezTo>
                  <a:lnTo>
                    <a:pt x="49455" y="31160"/>
                  </a:lnTo>
                  <a:cubicBezTo>
                    <a:pt x="49455" y="20868"/>
                    <a:pt x="43452" y="15723"/>
                    <a:pt x="31731" y="15723"/>
                  </a:cubicBezTo>
                  <a:cubicBezTo>
                    <a:pt x="25156" y="15723"/>
                    <a:pt x="18010" y="17152"/>
                    <a:pt x="11435" y="20297"/>
                  </a:cubicBezTo>
                  <a:lnTo>
                    <a:pt x="7433" y="4574"/>
                  </a:lnTo>
                  <a:cubicBezTo>
                    <a:pt x="14865" y="1715"/>
                    <a:pt x="24585" y="0"/>
                    <a:pt x="33732" y="0"/>
                  </a:cubicBezTo>
                  <a:cubicBezTo>
                    <a:pt x="56316" y="0"/>
                    <a:pt x="67751" y="10577"/>
                    <a:pt x="67751" y="30874"/>
                  </a:cubicBezTo>
                  <a:lnTo>
                    <a:pt x="67751" y="82044"/>
                  </a:lnTo>
                  <a:lnTo>
                    <a:pt x="50027" y="82044"/>
                  </a:lnTo>
                  <a:lnTo>
                    <a:pt x="50027" y="73468"/>
                  </a:lnTo>
                  <a:lnTo>
                    <a:pt x="49741" y="73468"/>
                  </a:lnTo>
                  <a:cubicBezTo>
                    <a:pt x="42880" y="80615"/>
                    <a:pt x="35734" y="83759"/>
                    <a:pt x="26300" y="83759"/>
                  </a:cubicBezTo>
                  <a:cubicBezTo>
                    <a:pt x="10291" y="83759"/>
                    <a:pt x="0" y="73754"/>
                    <a:pt x="0" y="58317"/>
                  </a:cubicBezTo>
                  <a:cubicBezTo>
                    <a:pt x="0" y="41451"/>
                    <a:pt x="12006" y="32303"/>
                    <a:pt x="34304" y="32303"/>
                  </a:cubicBezTo>
                  <a:close/>
                  <a:moveTo>
                    <a:pt x="31160" y="69752"/>
                  </a:moveTo>
                  <a:cubicBezTo>
                    <a:pt x="38020" y="69752"/>
                    <a:pt x="44310" y="66321"/>
                    <a:pt x="49455" y="60032"/>
                  </a:cubicBezTo>
                  <a:lnTo>
                    <a:pt x="49455" y="46311"/>
                  </a:lnTo>
                  <a:cubicBezTo>
                    <a:pt x="45167" y="45167"/>
                    <a:pt x="40593" y="44881"/>
                    <a:pt x="36305" y="44881"/>
                  </a:cubicBezTo>
                  <a:cubicBezTo>
                    <a:pt x="24585" y="44881"/>
                    <a:pt x="17724" y="49455"/>
                    <a:pt x="17724" y="58031"/>
                  </a:cubicBezTo>
                  <a:cubicBezTo>
                    <a:pt x="18010" y="65178"/>
                    <a:pt x="23155" y="69752"/>
                    <a:pt x="31160" y="69752"/>
                  </a:cubicBezTo>
                  <a:close/>
                </a:path>
              </a:pathLst>
            </a:custGeom>
            <a:grpFill/>
            <a:ln w="2856" cap="flat">
              <a:noFill/>
              <a:prstDash val="solid"/>
              <a:miter/>
            </a:ln>
          </p:spPr>
          <p:txBody>
            <a:bodyPr rtlCol="0" anchor="ctr"/>
            <a:lstStyle/>
            <a:p>
              <a:endParaRPr lang="de-DE"/>
            </a:p>
          </p:txBody>
        </p:sp>
        <p:sp>
          <p:nvSpPr>
            <p:cNvPr id="226" name="Freihandform: Form 225"/>
            <p:cNvSpPr/>
            <p:nvPr/>
          </p:nvSpPr>
          <p:spPr>
            <a:xfrm>
              <a:off x="1809570" y="237352"/>
              <a:ext cx="67464" cy="84045"/>
            </a:xfrm>
            <a:custGeom>
              <a:avLst/>
              <a:gdLst>
                <a:gd name="connsiteX0" fmla="*/ 66893 w 67464"/>
                <a:gd name="connsiteY0" fmla="*/ 71181 h 84045"/>
                <a:gd name="connsiteX1" fmla="*/ 38306 w 67464"/>
                <a:gd name="connsiteY1" fmla="*/ 84045 h 84045"/>
                <a:gd name="connsiteX2" fmla="*/ 0 w 67464"/>
                <a:gd name="connsiteY2" fmla="*/ 42309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3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9"/>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5"/>
                    <a:pt x="55173" y="58031"/>
                  </a:cubicBezTo>
                  <a:lnTo>
                    <a:pt x="66893" y="71181"/>
                  </a:lnTo>
                  <a:close/>
                </a:path>
              </a:pathLst>
            </a:custGeom>
            <a:grpFill/>
            <a:ln w="2856" cap="flat">
              <a:noFill/>
              <a:prstDash val="solid"/>
              <a:miter/>
            </a:ln>
          </p:spPr>
          <p:txBody>
            <a:bodyPr rtlCol="0" anchor="ctr"/>
            <a:lstStyle/>
            <a:p>
              <a:endParaRPr lang="de-DE"/>
            </a:p>
          </p:txBody>
        </p:sp>
        <p:sp>
          <p:nvSpPr>
            <p:cNvPr id="227" name="Freihandform: Form 226"/>
            <p:cNvSpPr/>
            <p:nvPr/>
          </p:nvSpPr>
          <p:spPr>
            <a:xfrm>
              <a:off x="1893329" y="202762"/>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6 h 116920"/>
                <a:gd name="connsiteX10" fmla="*/ 18867 w 68608"/>
                <a:gd name="connsiteY10" fmla="*/ 46596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6"/>
                  </a:lnTo>
                  <a:lnTo>
                    <a:pt x="18867" y="46596"/>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28" name="Freihandform: Form 227"/>
            <p:cNvSpPr/>
            <p:nvPr/>
          </p:nvSpPr>
          <p:spPr>
            <a:xfrm>
              <a:off x="1985665" y="202476"/>
              <a:ext cx="74611" cy="118921"/>
            </a:xfrm>
            <a:custGeom>
              <a:avLst/>
              <a:gdLst>
                <a:gd name="connsiteX0" fmla="*/ 74612 w 74611"/>
                <a:gd name="connsiteY0" fmla="*/ 76613 h 118921"/>
                <a:gd name="connsiteX1" fmla="*/ 42023 w 74611"/>
                <a:gd name="connsiteY1" fmla="*/ 118921 h 118921"/>
                <a:gd name="connsiteX2" fmla="*/ 18296 w 74611"/>
                <a:gd name="connsiteY2" fmla="*/ 107772 h 118921"/>
                <a:gd name="connsiteX3" fmla="*/ 18010 w 74611"/>
                <a:gd name="connsiteY3" fmla="*/ 107772 h 118921"/>
                <a:gd name="connsiteX4" fmla="*/ 18010 w 74611"/>
                <a:gd name="connsiteY4" fmla="*/ 116920 h 118921"/>
                <a:gd name="connsiteX5" fmla="*/ 0 w 74611"/>
                <a:gd name="connsiteY5" fmla="*/ 116920 h 118921"/>
                <a:gd name="connsiteX6" fmla="*/ 0 w 74611"/>
                <a:gd name="connsiteY6" fmla="*/ 4574 h 118921"/>
                <a:gd name="connsiteX7" fmla="*/ 18581 w 74611"/>
                <a:gd name="connsiteY7" fmla="*/ 0 h 118921"/>
                <a:gd name="connsiteX8" fmla="*/ 18581 w 74611"/>
                <a:gd name="connsiteY8" fmla="*/ 46311 h 118921"/>
                <a:gd name="connsiteX9" fmla="*/ 18867 w 74611"/>
                <a:gd name="connsiteY9" fmla="*/ 46311 h 118921"/>
                <a:gd name="connsiteX10" fmla="*/ 42308 w 74611"/>
                <a:gd name="connsiteY10" fmla="*/ 34876 h 118921"/>
                <a:gd name="connsiteX11" fmla="*/ 74612 w 74611"/>
                <a:gd name="connsiteY11" fmla="*/ 76613 h 118921"/>
                <a:gd name="connsiteX12" fmla="*/ 56316 w 74611"/>
                <a:gd name="connsiteY12" fmla="*/ 76899 h 118921"/>
                <a:gd name="connsiteX13" fmla="*/ 37735 w 74611"/>
                <a:gd name="connsiteY13" fmla="*/ 51742 h 118921"/>
                <a:gd name="connsiteX14" fmla="*/ 18867 w 74611"/>
                <a:gd name="connsiteY14" fmla="*/ 62033 h 118921"/>
                <a:gd name="connsiteX15" fmla="*/ 18867 w 74611"/>
                <a:gd name="connsiteY15" fmla="*/ 91192 h 118921"/>
                <a:gd name="connsiteX16" fmla="*/ 38020 w 74611"/>
                <a:gd name="connsiteY16" fmla="*/ 102055 h 118921"/>
                <a:gd name="connsiteX17" fmla="*/ 56316 w 74611"/>
                <a:gd name="connsiteY17" fmla="*/ 76899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74612" y="76613"/>
                  </a:moveTo>
                  <a:cubicBezTo>
                    <a:pt x="74612" y="102341"/>
                    <a:pt x="61462" y="118921"/>
                    <a:pt x="42023" y="118921"/>
                  </a:cubicBezTo>
                  <a:cubicBezTo>
                    <a:pt x="32017" y="118921"/>
                    <a:pt x="23727" y="114633"/>
                    <a:pt x="18296" y="107772"/>
                  </a:cubicBezTo>
                  <a:lnTo>
                    <a:pt x="18010" y="107772"/>
                  </a:lnTo>
                  <a:lnTo>
                    <a:pt x="18010" y="116920"/>
                  </a:lnTo>
                  <a:lnTo>
                    <a:pt x="0" y="116920"/>
                  </a:lnTo>
                  <a:lnTo>
                    <a:pt x="0" y="4574"/>
                  </a:lnTo>
                  <a:lnTo>
                    <a:pt x="18581" y="0"/>
                  </a:lnTo>
                  <a:lnTo>
                    <a:pt x="18581" y="46311"/>
                  </a:lnTo>
                  <a:lnTo>
                    <a:pt x="18867" y="46311"/>
                  </a:lnTo>
                  <a:cubicBezTo>
                    <a:pt x="24299" y="39164"/>
                    <a:pt x="32303" y="34876"/>
                    <a:pt x="42308" y="34876"/>
                  </a:cubicBezTo>
                  <a:cubicBezTo>
                    <a:pt x="61747" y="34876"/>
                    <a:pt x="74612" y="50599"/>
                    <a:pt x="74612" y="76613"/>
                  </a:cubicBezTo>
                  <a:close/>
                  <a:moveTo>
                    <a:pt x="56316" y="76899"/>
                  </a:moveTo>
                  <a:cubicBezTo>
                    <a:pt x="56316" y="60318"/>
                    <a:pt x="49455" y="51742"/>
                    <a:pt x="37735" y="51742"/>
                  </a:cubicBezTo>
                  <a:cubicBezTo>
                    <a:pt x="30588" y="51742"/>
                    <a:pt x="24585" y="54887"/>
                    <a:pt x="18867" y="62033"/>
                  </a:cubicBezTo>
                  <a:lnTo>
                    <a:pt x="18867" y="91192"/>
                  </a:lnTo>
                  <a:cubicBezTo>
                    <a:pt x="24299" y="98339"/>
                    <a:pt x="30302" y="102055"/>
                    <a:pt x="38020" y="102055"/>
                  </a:cubicBezTo>
                  <a:cubicBezTo>
                    <a:pt x="49741" y="102341"/>
                    <a:pt x="56316" y="92907"/>
                    <a:pt x="56316" y="76899"/>
                  </a:cubicBezTo>
                  <a:close/>
                </a:path>
              </a:pathLst>
            </a:custGeom>
            <a:grpFill/>
            <a:ln w="2856" cap="flat">
              <a:noFill/>
              <a:prstDash val="solid"/>
              <a:miter/>
            </a:ln>
          </p:spPr>
          <p:txBody>
            <a:bodyPr rtlCol="0" anchor="ctr"/>
            <a:lstStyle/>
            <a:p>
              <a:endParaRPr lang="de-DE"/>
            </a:p>
          </p:txBody>
        </p:sp>
        <p:sp>
          <p:nvSpPr>
            <p:cNvPr id="229" name="Freihandform: Form 228"/>
            <p:cNvSpPr/>
            <p:nvPr/>
          </p:nvSpPr>
          <p:spPr>
            <a:xfrm>
              <a:off x="2076571"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8" y="60604"/>
                    <a:pt x="28301" y="67751"/>
                    <a:pt x="39736" y="67751"/>
                  </a:cubicBezTo>
                  <a:cubicBezTo>
                    <a:pt x="47168" y="67751"/>
                    <a:pt x="53171" y="64892"/>
                    <a:pt x="59461" y="58317"/>
                  </a:cubicBezTo>
                  <a:lnTo>
                    <a:pt x="71181" y="70609"/>
                  </a:lnTo>
                  <a:cubicBezTo>
                    <a:pt x="62033" y="79471"/>
                    <a:pt x="52028" y="83759"/>
                    <a:pt x="39736" y="83759"/>
                  </a:cubicBezTo>
                  <a:close/>
                  <a:moveTo>
                    <a:pt x="18867" y="34590"/>
                  </a:moveTo>
                  <a:lnTo>
                    <a:pt x="55173" y="34590"/>
                  </a:lnTo>
                  <a:cubicBezTo>
                    <a:pt x="54315" y="22298"/>
                    <a:pt x="48026" y="15151"/>
                    <a:pt x="37449" y="15151"/>
                  </a:cubicBezTo>
                  <a:cubicBezTo>
                    <a:pt x="27157" y="15151"/>
                    <a:pt x="20583" y="22298"/>
                    <a:pt x="18867" y="34590"/>
                  </a:cubicBezTo>
                  <a:close/>
                </a:path>
              </a:pathLst>
            </a:custGeom>
            <a:grpFill/>
            <a:ln w="2856" cap="flat">
              <a:noFill/>
              <a:prstDash val="solid"/>
              <a:miter/>
            </a:ln>
          </p:spPr>
          <p:txBody>
            <a:bodyPr rtlCol="0" anchor="ctr"/>
            <a:lstStyle/>
            <a:p>
              <a:endParaRPr lang="de-DE"/>
            </a:p>
          </p:txBody>
        </p:sp>
        <p:sp>
          <p:nvSpPr>
            <p:cNvPr id="230" name="Freihandform: Form 229"/>
            <p:cNvSpPr/>
            <p:nvPr/>
          </p:nvSpPr>
          <p:spPr>
            <a:xfrm>
              <a:off x="2170621" y="237352"/>
              <a:ext cx="48025" cy="82044"/>
            </a:xfrm>
            <a:custGeom>
              <a:avLst/>
              <a:gdLst>
                <a:gd name="connsiteX0" fmla="*/ 48026 w 48025"/>
                <a:gd name="connsiteY0" fmla="*/ 1715 h 82044"/>
                <a:gd name="connsiteX1" fmla="*/ 45167 w 48025"/>
                <a:gd name="connsiteY1" fmla="*/ 20868 h 82044"/>
                <a:gd name="connsiteX2" fmla="*/ 34876 w 48025"/>
                <a:gd name="connsiteY2" fmla="*/ 18296 h 82044"/>
                <a:gd name="connsiteX3" fmla="*/ 18581 w 48025"/>
                <a:gd name="connsiteY3" fmla="*/ 40879 h 82044"/>
                <a:gd name="connsiteX4" fmla="*/ 18581 w 48025"/>
                <a:gd name="connsiteY4" fmla="*/ 82044 h 82044"/>
                <a:gd name="connsiteX5" fmla="*/ 0 w 48025"/>
                <a:gd name="connsiteY5" fmla="*/ 82044 h 82044"/>
                <a:gd name="connsiteX6" fmla="*/ 0 w 48025"/>
                <a:gd name="connsiteY6" fmla="*/ 2001 h 82044"/>
                <a:gd name="connsiteX7" fmla="*/ 18296 w 48025"/>
                <a:gd name="connsiteY7" fmla="*/ 2001 h 82044"/>
                <a:gd name="connsiteX8" fmla="*/ 18296 w 48025"/>
                <a:gd name="connsiteY8" fmla="*/ 12006 h 82044"/>
                <a:gd name="connsiteX9" fmla="*/ 18581 w 48025"/>
                <a:gd name="connsiteY9" fmla="*/ 12006 h 82044"/>
                <a:gd name="connsiteX10" fmla="*/ 39450 w 48025"/>
                <a:gd name="connsiteY10" fmla="*/ 0 h 82044"/>
                <a:gd name="connsiteX11" fmla="*/ 48026 w 48025"/>
                <a:gd name="connsiteY11" fmla="*/ 1715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2044">
                  <a:moveTo>
                    <a:pt x="48026" y="1715"/>
                  </a:moveTo>
                  <a:lnTo>
                    <a:pt x="45167" y="20868"/>
                  </a:lnTo>
                  <a:cubicBezTo>
                    <a:pt x="42308" y="19439"/>
                    <a:pt x="38878" y="18296"/>
                    <a:pt x="34876" y="18296"/>
                  </a:cubicBezTo>
                  <a:cubicBezTo>
                    <a:pt x="22012" y="18296"/>
                    <a:pt x="18581" y="28587"/>
                    <a:pt x="18581" y="40879"/>
                  </a:cubicBezTo>
                  <a:lnTo>
                    <a:pt x="18581" y="82044"/>
                  </a:lnTo>
                  <a:lnTo>
                    <a:pt x="0" y="82044"/>
                  </a:lnTo>
                  <a:lnTo>
                    <a:pt x="0" y="2001"/>
                  </a:lnTo>
                  <a:lnTo>
                    <a:pt x="18296" y="2001"/>
                  </a:lnTo>
                  <a:lnTo>
                    <a:pt x="18296" y="12006"/>
                  </a:lnTo>
                  <a:lnTo>
                    <a:pt x="18581" y="12006"/>
                  </a:lnTo>
                  <a:cubicBezTo>
                    <a:pt x="22869" y="4574"/>
                    <a:pt x="30302" y="0"/>
                    <a:pt x="39450" y="0"/>
                  </a:cubicBezTo>
                  <a:cubicBezTo>
                    <a:pt x="42023" y="0"/>
                    <a:pt x="45167" y="572"/>
                    <a:pt x="48026" y="1715"/>
                  </a:cubicBezTo>
                  <a:close/>
                </a:path>
              </a:pathLst>
            </a:custGeom>
            <a:grpFill/>
            <a:ln w="2856" cap="flat">
              <a:noFill/>
              <a:prstDash val="solid"/>
              <a:miter/>
            </a:ln>
          </p:spPr>
          <p:txBody>
            <a:bodyPr rtlCol="0" anchor="ctr"/>
            <a:lstStyle/>
            <a:p>
              <a:endParaRPr lang="de-DE"/>
            </a:p>
          </p:txBody>
        </p:sp>
        <p:sp>
          <p:nvSpPr>
            <p:cNvPr id="231" name="Freihandform: Form 230"/>
            <p:cNvSpPr/>
            <p:nvPr/>
          </p:nvSpPr>
          <p:spPr>
            <a:xfrm>
              <a:off x="2228938"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3" y="34590"/>
                  </a:lnTo>
                  <a:cubicBezTo>
                    <a:pt x="54315" y="22298"/>
                    <a:pt x="48026" y="15151"/>
                    <a:pt x="37449" y="15151"/>
                  </a:cubicBezTo>
                  <a:cubicBezTo>
                    <a:pt x="27158" y="15151"/>
                    <a:pt x="20297" y="22298"/>
                    <a:pt x="18867" y="34590"/>
                  </a:cubicBezTo>
                  <a:close/>
                </a:path>
              </a:pathLst>
            </a:custGeom>
            <a:grpFill/>
            <a:ln w="2856" cap="flat">
              <a:noFill/>
              <a:prstDash val="solid"/>
              <a:miter/>
            </a:ln>
          </p:spPr>
          <p:txBody>
            <a:bodyPr rtlCol="0" anchor="ctr"/>
            <a:lstStyle/>
            <a:p>
              <a:endParaRPr lang="de-DE"/>
            </a:p>
          </p:txBody>
        </p:sp>
        <p:sp>
          <p:nvSpPr>
            <p:cNvPr id="232" name="Freihandform: Form 231"/>
            <p:cNvSpPr/>
            <p:nvPr/>
          </p:nvSpPr>
          <p:spPr>
            <a:xfrm>
              <a:off x="2319844" y="20390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010"/>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233" name="Freihandform: Form 232"/>
            <p:cNvSpPr/>
            <p:nvPr/>
          </p:nvSpPr>
          <p:spPr>
            <a:xfrm>
              <a:off x="2361295" y="237352"/>
              <a:ext cx="67464" cy="84045"/>
            </a:xfrm>
            <a:custGeom>
              <a:avLst/>
              <a:gdLst>
                <a:gd name="connsiteX0" fmla="*/ 66893 w 67464"/>
                <a:gd name="connsiteY0" fmla="*/ 71181 h 84045"/>
                <a:gd name="connsiteX1" fmla="*/ 38306 w 67464"/>
                <a:gd name="connsiteY1" fmla="*/ 84045 h 84045"/>
                <a:gd name="connsiteX2" fmla="*/ 0 w 67464"/>
                <a:gd name="connsiteY2" fmla="*/ 42309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2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9"/>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5"/>
                    <a:pt x="55172" y="58031"/>
                  </a:cubicBezTo>
                  <a:lnTo>
                    <a:pt x="66893" y="71181"/>
                  </a:lnTo>
                  <a:close/>
                </a:path>
              </a:pathLst>
            </a:custGeom>
            <a:grpFill/>
            <a:ln w="2856" cap="flat">
              <a:noFill/>
              <a:prstDash val="solid"/>
              <a:miter/>
            </a:ln>
          </p:spPr>
          <p:txBody>
            <a:bodyPr rtlCol="0" anchor="ctr"/>
            <a:lstStyle/>
            <a:p>
              <a:endParaRPr lang="de-DE"/>
            </a:p>
          </p:txBody>
        </p:sp>
        <p:sp>
          <p:nvSpPr>
            <p:cNvPr id="234" name="Freihandform: Form 233"/>
            <p:cNvSpPr/>
            <p:nvPr/>
          </p:nvSpPr>
          <p:spPr>
            <a:xfrm>
              <a:off x="2444769" y="202762"/>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6 h 116920"/>
                <a:gd name="connsiteX10" fmla="*/ 18867 w 68608"/>
                <a:gd name="connsiteY10" fmla="*/ 46596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6"/>
                  </a:lnTo>
                  <a:lnTo>
                    <a:pt x="18867" y="46596"/>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35" name="Freihandform: Form 234"/>
            <p:cNvSpPr/>
            <p:nvPr/>
          </p:nvSpPr>
          <p:spPr>
            <a:xfrm>
              <a:off x="2576268" y="209051"/>
              <a:ext cx="82901" cy="110630"/>
            </a:xfrm>
            <a:custGeom>
              <a:avLst/>
              <a:gdLst>
                <a:gd name="connsiteX0" fmla="*/ 82902 w 82901"/>
                <a:gd name="connsiteY0" fmla="*/ 18296 h 110630"/>
                <a:gd name="connsiteX1" fmla="*/ 51456 w 82901"/>
                <a:gd name="connsiteY1" fmla="*/ 18296 h 110630"/>
                <a:gd name="connsiteX2" fmla="*/ 51456 w 82901"/>
                <a:gd name="connsiteY2" fmla="*/ 110631 h 110630"/>
                <a:gd name="connsiteX3" fmla="*/ 31731 w 82901"/>
                <a:gd name="connsiteY3" fmla="*/ 110631 h 110630"/>
                <a:gd name="connsiteX4" fmla="*/ 31731 w 82901"/>
                <a:gd name="connsiteY4" fmla="*/ 18296 h 110630"/>
                <a:gd name="connsiteX5" fmla="*/ 0 w 82901"/>
                <a:gd name="connsiteY5" fmla="*/ 18296 h 110630"/>
                <a:gd name="connsiteX6" fmla="*/ 0 w 82901"/>
                <a:gd name="connsiteY6" fmla="*/ 0 h 110630"/>
                <a:gd name="connsiteX7" fmla="*/ 82616 w 82901"/>
                <a:gd name="connsiteY7" fmla="*/ 0 h 110630"/>
                <a:gd name="connsiteX8" fmla="*/ 82616 w 82901"/>
                <a:gd name="connsiteY8" fmla="*/ 18296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901" h="110630">
                  <a:moveTo>
                    <a:pt x="82902" y="18296"/>
                  </a:moveTo>
                  <a:lnTo>
                    <a:pt x="51456" y="18296"/>
                  </a:lnTo>
                  <a:lnTo>
                    <a:pt x="51456" y="110631"/>
                  </a:lnTo>
                  <a:lnTo>
                    <a:pt x="31731" y="110631"/>
                  </a:lnTo>
                  <a:lnTo>
                    <a:pt x="31731" y="18296"/>
                  </a:lnTo>
                  <a:lnTo>
                    <a:pt x="0" y="18296"/>
                  </a:lnTo>
                  <a:lnTo>
                    <a:pt x="0" y="0"/>
                  </a:lnTo>
                  <a:lnTo>
                    <a:pt x="82616" y="0"/>
                  </a:lnTo>
                  <a:lnTo>
                    <a:pt x="82616" y="18296"/>
                  </a:lnTo>
                  <a:close/>
                </a:path>
              </a:pathLst>
            </a:custGeom>
            <a:grpFill/>
            <a:ln w="2856" cap="flat">
              <a:noFill/>
              <a:prstDash val="solid"/>
              <a:miter/>
            </a:ln>
          </p:spPr>
          <p:txBody>
            <a:bodyPr rtlCol="0" anchor="ctr"/>
            <a:lstStyle/>
            <a:p>
              <a:endParaRPr lang="de-DE"/>
            </a:p>
          </p:txBody>
        </p:sp>
        <p:sp>
          <p:nvSpPr>
            <p:cNvPr id="236" name="Freihandform: Form 235"/>
            <p:cNvSpPr/>
            <p:nvPr/>
          </p:nvSpPr>
          <p:spPr>
            <a:xfrm>
              <a:off x="2675750" y="202762"/>
              <a:ext cx="68894" cy="116920"/>
            </a:xfrm>
            <a:custGeom>
              <a:avLst/>
              <a:gdLst>
                <a:gd name="connsiteX0" fmla="*/ 68894 w 68894"/>
                <a:gd name="connsiteY0" fmla="*/ 116634 h 116920"/>
                <a:gd name="connsiteX1" fmla="*/ 50313 w 68894"/>
                <a:gd name="connsiteY1" fmla="*/ 116634 h 116920"/>
                <a:gd name="connsiteX2" fmla="*/ 50313 w 68894"/>
                <a:gd name="connsiteY2" fmla="*/ 70895 h 116920"/>
                <a:gd name="connsiteX3" fmla="*/ 35448 w 68894"/>
                <a:gd name="connsiteY3" fmla="*/ 51456 h 116920"/>
                <a:gd name="connsiteX4" fmla="*/ 18867 w 68894"/>
                <a:gd name="connsiteY4" fmla="*/ 70895 h 116920"/>
                <a:gd name="connsiteX5" fmla="*/ 18867 w 68894"/>
                <a:gd name="connsiteY5" fmla="*/ 116920 h 116920"/>
                <a:gd name="connsiteX6" fmla="*/ 0 w 68894"/>
                <a:gd name="connsiteY6" fmla="*/ 116920 h 116920"/>
                <a:gd name="connsiteX7" fmla="*/ 0 w 68894"/>
                <a:gd name="connsiteY7" fmla="*/ 4574 h 116920"/>
                <a:gd name="connsiteX8" fmla="*/ 18581 w 68894"/>
                <a:gd name="connsiteY8" fmla="*/ 0 h 116920"/>
                <a:gd name="connsiteX9" fmla="*/ 18581 w 68894"/>
                <a:gd name="connsiteY9" fmla="*/ 46596 h 116920"/>
                <a:gd name="connsiteX10" fmla="*/ 18867 w 68894"/>
                <a:gd name="connsiteY10" fmla="*/ 46596 h 116920"/>
                <a:gd name="connsiteX11" fmla="*/ 42308 w 68894"/>
                <a:gd name="connsiteY11" fmla="*/ 34876 h 116920"/>
                <a:gd name="connsiteX12" fmla="*/ 68608 w 68894"/>
                <a:gd name="connsiteY12" fmla="*/ 67179 h 116920"/>
                <a:gd name="connsiteX13" fmla="*/ 68608 w 68894"/>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894" h="116920">
                  <a:moveTo>
                    <a:pt x="68894" y="116634"/>
                  </a:moveTo>
                  <a:lnTo>
                    <a:pt x="50313" y="116634"/>
                  </a:lnTo>
                  <a:lnTo>
                    <a:pt x="50313" y="70895"/>
                  </a:lnTo>
                  <a:cubicBezTo>
                    <a:pt x="50313" y="59175"/>
                    <a:pt x="46596" y="51456"/>
                    <a:pt x="35448" y="51456"/>
                  </a:cubicBezTo>
                  <a:cubicBezTo>
                    <a:pt x="22584" y="51456"/>
                    <a:pt x="18867" y="61748"/>
                    <a:pt x="18867" y="70895"/>
                  </a:cubicBezTo>
                  <a:lnTo>
                    <a:pt x="18867" y="116920"/>
                  </a:lnTo>
                  <a:lnTo>
                    <a:pt x="0" y="116920"/>
                  </a:lnTo>
                  <a:lnTo>
                    <a:pt x="0" y="4574"/>
                  </a:lnTo>
                  <a:lnTo>
                    <a:pt x="18581" y="0"/>
                  </a:lnTo>
                  <a:lnTo>
                    <a:pt x="18581" y="46596"/>
                  </a:lnTo>
                  <a:lnTo>
                    <a:pt x="18867" y="46596"/>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37" name="Freihandform: Form 236"/>
            <p:cNvSpPr/>
            <p:nvPr/>
          </p:nvSpPr>
          <p:spPr>
            <a:xfrm>
              <a:off x="2764083"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3" y="34590"/>
                  </a:lnTo>
                  <a:cubicBezTo>
                    <a:pt x="54315" y="22298"/>
                    <a:pt x="48026" y="15151"/>
                    <a:pt x="37449" y="15151"/>
                  </a:cubicBezTo>
                  <a:cubicBezTo>
                    <a:pt x="26872" y="15151"/>
                    <a:pt x="20297" y="22298"/>
                    <a:pt x="18867" y="34590"/>
                  </a:cubicBezTo>
                  <a:close/>
                </a:path>
              </a:pathLst>
            </a:custGeom>
            <a:grpFill/>
            <a:ln w="2856" cap="flat">
              <a:noFill/>
              <a:prstDash val="solid"/>
              <a:miter/>
            </a:ln>
          </p:spPr>
          <p:txBody>
            <a:bodyPr rtlCol="0" anchor="ctr"/>
            <a:lstStyle/>
            <a:p>
              <a:endParaRPr lang="de-DE"/>
            </a:p>
          </p:txBody>
        </p:sp>
        <p:sp>
          <p:nvSpPr>
            <p:cNvPr id="238" name="Freihandform: Form 237"/>
            <p:cNvSpPr/>
            <p:nvPr/>
          </p:nvSpPr>
          <p:spPr>
            <a:xfrm>
              <a:off x="2853274" y="237352"/>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603 w 77184"/>
                <a:gd name="connsiteY5" fmla="*/ 42309 h 84045"/>
                <a:gd name="connsiteX6" fmla="*/ 38592 w 77184"/>
                <a:gd name="connsiteY6" fmla="*/ 17152 h 84045"/>
                <a:gd name="connsiteX7" fmla="*/ 18581 w 77184"/>
                <a:gd name="connsiteY7" fmla="*/ 42023 h 84045"/>
                <a:gd name="connsiteX8" fmla="*/ 38592 w 77184"/>
                <a:gd name="connsiteY8" fmla="*/ 67465 h 84045"/>
                <a:gd name="connsiteX9" fmla="*/ 58603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603" y="42309"/>
                  </a:moveTo>
                  <a:cubicBezTo>
                    <a:pt x="58603" y="26872"/>
                    <a:pt x="50884" y="17152"/>
                    <a:pt x="38592" y="17152"/>
                  </a:cubicBezTo>
                  <a:cubicBezTo>
                    <a:pt x="26300" y="17152"/>
                    <a:pt x="18581" y="26872"/>
                    <a:pt x="18581" y="42023"/>
                  </a:cubicBezTo>
                  <a:cubicBezTo>
                    <a:pt x="18581" y="57460"/>
                    <a:pt x="26300" y="67465"/>
                    <a:pt x="38592" y="67465"/>
                  </a:cubicBezTo>
                  <a:cubicBezTo>
                    <a:pt x="50884" y="67179"/>
                    <a:pt x="58603" y="57745"/>
                    <a:pt x="58603" y="42309"/>
                  </a:cubicBezTo>
                  <a:close/>
                </a:path>
              </a:pathLst>
            </a:custGeom>
            <a:grpFill/>
            <a:ln w="2856" cap="flat">
              <a:noFill/>
              <a:prstDash val="solid"/>
              <a:miter/>
            </a:ln>
          </p:spPr>
          <p:txBody>
            <a:bodyPr rtlCol="0" anchor="ctr"/>
            <a:lstStyle/>
            <a:p>
              <a:endParaRPr lang="de-DE"/>
            </a:p>
          </p:txBody>
        </p:sp>
        <p:sp>
          <p:nvSpPr>
            <p:cNvPr id="239" name="Freihandform: Form 238"/>
            <p:cNvSpPr/>
            <p:nvPr/>
          </p:nvSpPr>
          <p:spPr>
            <a:xfrm>
              <a:off x="2950755" y="202476"/>
              <a:ext cx="18581" cy="116920"/>
            </a:xfrm>
            <a:custGeom>
              <a:avLst/>
              <a:gdLst>
                <a:gd name="connsiteX0" fmla="*/ 18581 w 18581"/>
                <a:gd name="connsiteY0" fmla="*/ 116920 h 116920"/>
                <a:gd name="connsiteX1" fmla="*/ 0 w 18581"/>
                <a:gd name="connsiteY1" fmla="*/ 116920 h 116920"/>
                <a:gd name="connsiteX2" fmla="*/ 0 w 18581"/>
                <a:gd name="connsiteY2" fmla="*/ 4288 h 116920"/>
                <a:gd name="connsiteX3" fmla="*/ 18581 w 18581"/>
                <a:gd name="connsiteY3" fmla="*/ 0 h 116920"/>
                <a:gd name="connsiteX4" fmla="*/ 18581 w 18581"/>
                <a:gd name="connsiteY4" fmla="*/ 116920 h 11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920">
                  <a:moveTo>
                    <a:pt x="18581" y="116920"/>
                  </a:moveTo>
                  <a:lnTo>
                    <a:pt x="0" y="116920"/>
                  </a:lnTo>
                  <a:lnTo>
                    <a:pt x="0" y="4288"/>
                  </a:lnTo>
                  <a:lnTo>
                    <a:pt x="18581" y="0"/>
                  </a:lnTo>
                  <a:lnTo>
                    <a:pt x="18581" y="116920"/>
                  </a:lnTo>
                  <a:close/>
                </a:path>
              </a:pathLst>
            </a:custGeom>
            <a:grpFill/>
            <a:ln w="2856" cap="flat">
              <a:noFill/>
              <a:prstDash val="solid"/>
              <a:miter/>
            </a:ln>
          </p:spPr>
          <p:txBody>
            <a:bodyPr rtlCol="0" anchor="ctr"/>
            <a:lstStyle/>
            <a:p>
              <a:endParaRPr lang="de-DE"/>
            </a:p>
          </p:txBody>
        </p:sp>
        <p:sp>
          <p:nvSpPr>
            <p:cNvPr id="240" name="Freihandform: Form 239"/>
            <p:cNvSpPr/>
            <p:nvPr/>
          </p:nvSpPr>
          <p:spPr>
            <a:xfrm>
              <a:off x="2989633" y="237352"/>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603 w 77184"/>
                <a:gd name="connsiteY5" fmla="*/ 42309 h 84045"/>
                <a:gd name="connsiteX6" fmla="*/ 38592 w 77184"/>
                <a:gd name="connsiteY6" fmla="*/ 17152 h 84045"/>
                <a:gd name="connsiteX7" fmla="*/ 18581 w 77184"/>
                <a:gd name="connsiteY7" fmla="*/ 42023 h 84045"/>
                <a:gd name="connsiteX8" fmla="*/ 38592 w 77184"/>
                <a:gd name="connsiteY8" fmla="*/ 67465 h 84045"/>
                <a:gd name="connsiteX9" fmla="*/ 58603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603" y="42309"/>
                  </a:moveTo>
                  <a:cubicBezTo>
                    <a:pt x="58603" y="26872"/>
                    <a:pt x="50884" y="17152"/>
                    <a:pt x="38592" y="17152"/>
                  </a:cubicBezTo>
                  <a:cubicBezTo>
                    <a:pt x="26300" y="17152"/>
                    <a:pt x="18581" y="26872"/>
                    <a:pt x="18581" y="42023"/>
                  </a:cubicBezTo>
                  <a:cubicBezTo>
                    <a:pt x="18581" y="57460"/>
                    <a:pt x="26300" y="67465"/>
                    <a:pt x="38592" y="67465"/>
                  </a:cubicBezTo>
                  <a:cubicBezTo>
                    <a:pt x="51170" y="67179"/>
                    <a:pt x="58603" y="57745"/>
                    <a:pt x="58603" y="42309"/>
                  </a:cubicBezTo>
                  <a:close/>
                </a:path>
              </a:pathLst>
            </a:custGeom>
            <a:grpFill/>
            <a:ln w="2856" cap="flat">
              <a:noFill/>
              <a:prstDash val="solid"/>
              <a:miter/>
            </a:ln>
          </p:spPr>
          <p:txBody>
            <a:bodyPr rtlCol="0" anchor="ctr"/>
            <a:lstStyle/>
            <a:p>
              <a:endParaRPr lang="de-DE"/>
            </a:p>
          </p:txBody>
        </p:sp>
        <p:sp>
          <p:nvSpPr>
            <p:cNvPr id="241" name="Freihandform: Form 240"/>
            <p:cNvSpPr/>
            <p:nvPr/>
          </p:nvSpPr>
          <p:spPr>
            <a:xfrm>
              <a:off x="3082826" y="237352"/>
              <a:ext cx="74611" cy="114347"/>
            </a:xfrm>
            <a:custGeom>
              <a:avLst/>
              <a:gdLst>
                <a:gd name="connsiteX0" fmla="*/ 21440 w 74611"/>
                <a:gd name="connsiteY0" fmla="*/ 99768 h 114347"/>
                <a:gd name="connsiteX1" fmla="*/ 25442 w 74611"/>
                <a:gd name="connsiteY1" fmla="*/ 99482 h 114347"/>
                <a:gd name="connsiteX2" fmla="*/ 56316 w 74611"/>
                <a:gd name="connsiteY2" fmla="*/ 76613 h 114347"/>
                <a:gd name="connsiteX3" fmla="*/ 56316 w 74611"/>
                <a:gd name="connsiteY3" fmla="*/ 71467 h 114347"/>
                <a:gd name="connsiteX4" fmla="*/ 56030 w 74611"/>
                <a:gd name="connsiteY4" fmla="*/ 71467 h 114347"/>
                <a:gd name="connsiteX5" fmla="*/ 31731 w 74611"/>
                <a:gd name="connsiteY5" fmla="*/ 82616 h 114347"/>
                <a:gd name="connsiteX6" fmla="*/ 0 w 74611"/>
                <a:gd name="connsiteY6" fmla="*/ 42023 h 114347"/>
                <a:gd name="connsiteX7" fmla="*/ 32589 w 74611"/>
                <a:gd name="connsiteY7" fmla="*/ 0 h 114347"/>
                <a:gd name="connsiteX8" fmla="*/ 56030 w 74611"/>
                <a:gd name="connsiteY8" fmla="*/ 11149 h 114347"/>
                <a:gd name="connsiteX9" fmla="*/ 56316 w 74611"/>
                <a:gd name="connsiteY9" fmla="*/ 11149 h 114347"/>
                <a:gd name="connsiteX10" fmla="*/ 56316 w 74611"/>
                <a:gd name="connsiteY10" fmla="*/ 2001 h 114347"/>
                <a:gd name="connsiteX11" fmla="*/ 74611 w 74611"/>
                <a:gd name="connsiteY11" fmla="*/ 2001 h 114347"/>
                <a:gd name="connsiteX12" fmla="*/ 74611 w 74611"/>
                <a:gd name="connsiteY12" fmla="*/ 73754 h 114347"/>
                <a:gd name="connsiteX13" fmla="*/ 26586 w 74611"/>
                <a:gd name="connsiteY13" fmla="*/ 114061 h 114347"/>
                <a:gd name="connsiteX14" fmla="*/ 22583 w 74611"/>
                <a:gd name="connsiteY14" fmla="*/ 114347 h 114347"/>
                <a:gd name="connsiteX15" fmla="*/ 21440 w 74611"/>
                <a:gd name="connsiteY15" fmla="*/ 99768 h 114347"/>
                <a:gd name="connsiteX16" fmla="*/ 18867 w 74611"/>
                <a:gd name="connsiteY16" fmla="*/ 41737 h 114347"/>
                <a:gd name="connsiteX17" fmla="*/ 37449 w 74611"/>
                <a:gd name="connsiteY17" fmla="*/ 66607 h 114347"/>
                <a:gd name="connsiteX18" fmla="*/ 56316 w 74611"/>
                <a:gd name="connsiteY18" fmla="*/ 56030 h 114347"/>
                <a:gd name="connsiteX19" fmla="*/ 56316 w 74611"/>
                <a:gd name="connsiteY19" fmla="*/ 27443 h 114347"/>
                <a:gd name="connsiteX20" fmla="*/ 37163 w 74611"/>
                <a:gd name="connsiteY20" fmla="*/ 16866 h 114347"/>
                <a:gd name="connsiteX21" fmla="*/ 18867 w 74611"/>
                <a:gd name="connsiteY21" fmla="*/ 41737 h 114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4611" h="114347">
                  <a:moveTo>
                    <a:pt x="21440" y="99768"/>
                  </a:moveTo>
                  <a:lnTo>
                    <a:pt x="25442" y="99482"/>
                  </a:lnTo>
                  <a:cubicBezTo>
                    <a:pt x="49455" y="98625"/>
                    <a:pt x="56316" y="91764"/>
                    <a:pt x="56316" y="76613"/>
                  </a:cubicBezTo>
                  <a:lnTo>
                    <a:pt x="56316" y="71467"/>
                  </a:lnTo>
                  <a:lnTo>
                    <a:pt x="56030" y="71467"/>
                  </a:lnTo>
                  <a:cubicBezTo>
                    <a:pt x="50313" y="78614"/>
                    <a:pt x="41451" y="82616"/>
                    <a:pt x="31731" y="82616"/>
                  </a:cubicBezTo>
                  <a:cubicBezTo>
                    <a:pt x="12292" y="82616"/>
                    <a:pt x="0" y="66607"/>
                    <a:pt x="0" y="42023"/>
                  </a:cubicBezTo>
                  <a:cubicBezTo>
                    <a:pt x="0" y="16580"/>
                    <a:pt x="13150" y="0"/>
                    <a:pt x="32589" y="0"/>
                  </a:cubicBezTo>
                  <a:cubicBezTo>
                    <a:pt x="42308" y="0"/>
                    <a:pt x="50884" y="4002"/>
                    <a:pt x="56030" y="11149"/>
                  </a:cubicBezTo>
                  <a:lnTo>
                    <a:pt x="56316" y="11149"/>
                  </a:lnTo>
                  <a:lnTo>
                    <a:pt x="56316" y="2001"/>
                  </a:lnTo>
                  <a:lnTo>
                    <a:pt x="74611" y="2001"/>
                  </a:lnTo>
                  <a:lnTo>
                    <a:pt x="74611" y="73754"/>
                  </a:lnTo>
                  <a:cubicBezTo>
                    <a:pt x="74611" y="99768"/>
                    <a:pt x="61462" y="112632"/>
                    <a:pt x="26586" y="114061"/>
                  </a:cubicBezTo>
                  <a:lnTo>
                    <a:pt x="22583" y="114347"/>
                  </a:lnTo>
                  <a:lnTo>
                    <a:pt x="21440" y="99768"/>
                  </a:lnTo>
                  <a:close/>
                  <a:moveTo>
                    <a:pt x="18867" y="41737"/>
                  </a:moveTo>
                  <a:cubicBezTo>
                    <a:pt x="18867" y="57460"/>
                    <a:pt x="25728" y="66607"/>
                    <a:pt x="37449" y="66607"/>
                  </a:cubicBezTo>
                  <a:cubicBezTo>
                    <a:pt x="44595" y="66607"/>
                    <a:pt x="50599" y="63177"/>
                    <a:pt x="56316" y="56030"/>
                  </a:cubicBezTo>
                  <a:lnTo>
                    <a:pt x="56316" y="27443"/>
                  </a:lnTo>
                  <a:cubicBezTo>
                    <a:pt x="50884" y="20583"/>
                    <a:pt x="44595" y="16866"/>
                    <a:pt x="37163" y="16866"/>
                  </a:cubicBezTo>
                  <a:cubicBezTo>
                    <a:pt x="25728" y="16866"/>
                    <a:pt x="18867" y="26014"/>
                    <a:pt x="18867" y="41737"/>
                  </a:cubicBezTo>
                  <a:close/>
                </a:path>
              </a:pathLst>
            </a:custGeom>
            <a:grpFill/>
            <a:ln w="2856" cap="flat">
              <a:noFill/>
              <a:prstDash val="solid"/>
              <a:miter/>
            </a:ln>
          </p:spPr>
          <p:txBody>
            <a:bodyPr rtlCol="0" anchor="ctr"/>
            <a:lstStyle/>
            <a:p>
              <a:endParaRPr lang="de-DE"/>
            </a:p>
          </p:txBody>
        </p:sp>
        <p:sp>
          <p:nvSpPr>
            <p:cNvPr id="242" name="Freihandform: Form 241"/>
            <p:cNvSpPr/>
            <p:nvPr/>
          </p:nvSpPr>
          <p:spPr>
            <a:xfrm>
              <a:off x="3180021" y="20390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5" y="22869"/>
                    <a:pt x="11721" y="22869"/>
                  </a:cubicBezTo>
                  <a:cubicBezTo>
                    <a:pt x="5146" y="22869"/>
                    <a:pt x="0" y="18010"/>
                    <a:pt x="0" y="11435"/>
                  </a:cubicBezTo>
                  <a:cubicBezTo>
                    <a:pt x="0" y="4860"/>
                    <a:pt x="5431" y="0"/>
                    <a:pt x="11721" y="0"/>
                  </a:cubicBezTo>
                  <a:cubicBezTo>
                    <a:pt x="18295"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243" name="Freihandform: Form 242"/>
            <p:cNvSpPr/>
            <p:nvPr/>
          </p:nvSpPr>
          <p:spPr>
            <a:xfrm>
              <a:off x="3220900"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2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2" y="34590"/>
                  </a:lnTo>
                  <a:cubicBezTo>
                    <a:pt x="54315" y="22298"/>
                    <a:pt x="48026" y="15151"/>
                    <a:pt x="37449" y="15151"/>
                  </a:cubicBezTo>
                  <a:cubicBezTo>
                    <a:pt x="26871" y="15151"/>
                    <a:pt x="20297" y="22298"/>
                    <a:pt x="18867" y="34590"/>
                  </a:cubicBezTo>
                  <a:close/>
                </a:path>
              </a:pathLst>
            </a:custGeom>
            <a:grpFill/>
            <a:ln w="2856"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Bildfolie | mit Störer">
    <p:spTree>
      <p:nvGrpSpPr>
        <p:cNvPr id="1" name=""/>
        <p:cNvGrpSpPr/>
        <p:nvPr/>
      </p:nvGrpSpPr>
      <p:grpSpPr>
        <a:xfrm>
          <a:off x="0" y="0"/>
          <a:ext cx="0" cy="0"/>
          <a:chOff x="0" y="0"/>
          <a:chExt cx="0" cy="0"/>
        </a:xfrm>
      </p:grpSpPr>
      <p:sp>
        <p:nvSpPr>
          <p:cNvPr id="9" name="Bildplatzhalter 8"/>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endParaRPr lang="de-DE"/>
          </a:p>
        </p:txBody>
      </p:sp>
      <p:sp>
        <p:nvSpPr>
          <p:cNvPr id="7" name="Textplatzhalter 6"/>
          <p:cNvSpPr>
            <a:spLocks noGrp="1"/>
          </p:cNvSpPr>
          <p:nvPr>
            <p:ph type="body" sz="quarter" idx="14" hasCustomPrompt="1"/>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grpSp>
        <p:nvGrpSpPr>
          <p:cNvPr id="4" name="Gruppieren 3"/>
          <p:cNvGrpSpPr/>
          <p:nvPr userDrawn="1"/>
        </p:nvGrpSpPr>
        <p:grpSpPr>
          <a:xfrm>
            <a:off x="-390525" y="160153"/>
            <a:ext cx="333375" cy="136812"/>
            <a:chOff x="-133350" y="2711163"/>
            <a:chExt cx="333375" cy="136812"/>
          </a:xfrm>
        </p:grpSpPr>
        <p:cxnSp>
          <p:nvCxnSpPr>
            <p:cNvPr id="5" name="Gerader Verbinder 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 name="Gruppieren 7"/>
          <p:cNvGrpSpPr/>
          <p:nvPr userDrawn="1"/>
        </p:nvGrpSpPr>
        <p:grpSpPr>
          <a:xfrm>
            <a:off x="-390525" y="1131703"/>
            <a:ext cx="333375" cy="136812"/>
            <a:chOff x="-133350" y="2711163"/>
            <a:chExt cx="333375" cy="136812"/>
          </a:xfrm>
        </p:grpSpPr>
        <p:cxnSp>
          <p:nvCxnSpPr>
            <p:cNvPr id="10" name="Gerader Verbinder 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2" name="Gruppieren 11"/>
          <p:cNvGrpSpPr/>
          <p:nvPr userDrawn="1"/>
        </p:nvGrpSpPr>
        <p:grpSpPr>
          <a:xfrm>
            <a:off x="-390525" y="1491963"/>
            <a:ext cx="333375" cy="136812"/>
            <a:chOff x="-133350" y="2711163"/>
            <a:chExt cx="333375" cy="136812"/>
          </a:xfrm>
        </p:grpSpPr>
        <p:cxnSp>
          <p:nvCxnSpPr>
            <p:cNvPr id="13" name="Gerader Verbinder 1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 name="Gruppieren 14"/>
          <p:cNvGrpSpPr/>
          <p:nvPr userDrawn="1"/>
        </p:nvGrpSpPr>
        <p:grpSpPr>
          <a:xfrm>
            <a:off x="-390525" y="3292188"/>
            <a:ext cx="333375" cy="136812"/>
            <a:chOff x="-133350" y="2711163"/>
            <a:chExt cx="333375" cy="136812"/>
          </a:xfrm>
        </p:grpSpPr>
        <p:cxnSp>
          <p:nvCxnSpPr>
            <p:cNvPr id="16" name="Gerader Verbinder 1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8" name="Gruppieren 17"/>
          <p:cNvGrpSpPr/>
          <p:nvPr userDrawn="1"/>
        </p:nvGrpSpPr>
        <p:grpSpPr>
          <a:xfrm>
            <a:off x="-390525" y="6063963"/>
            <a:ext cx="333375" cy="136812"/>
            <a:chOff x="-133350" y="2711163"/>
            <a:chExt cx="333375" cy="136812"/>
          </a:xfrm>
        </p:grpSpPr>
        <p:cxnSp>
          <p:nvCxnSpPr>
            <p:cNvPr id="19" name="Gerader Verbinder 1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1" name="Gruppieren 20"/>
          <p:cNvGrpSpPr/>
          <p:nvPr userDrawn="1"/>
        </p:nvGrpSpPr>
        <p:grpSpPr>
          <a:xfrm>
            <a:off x="-390525" y="6495763"/>
            <a:ext cx="333375" cy="136812"/>
            <a:chOff x="-133350" y="2711163"/>
            <a:chExt cx="333375" cy="136812"/>
          </a:xfrm>
        </p:grpSpPr>
        <p:cxnSp>
          <p:nvCxnSpPr>
            <p:cNvPr id="22" name="Gerader Verbinder 2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4" name="Gruppieren 23"/>
          <p:cNvGrpSpPr/>
          <p:nvPr userDrawn="1"/>
        </p:nvGrpSpPr>
        <p:grpSpPr>
          <a:xfrm rot="16200000">
            <a:off x="281643" y="-299136"/>
            <a:ext cx="333375" cy="136808"/>
            <a:chOff x="-133350" y="2711167"/>
            <a:chExt cx="333375" cy="136808"/>
          </a:xfrm>
        </p:grpSpPr>
        <p:cxnSp>
          <p:nvCxnSpPr>
            <p:cNvPr id="25" name="Gerader Verbinder 2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7" name="Gruppieren 26"/>
          <p:cNvGrpSpPr/>
          <p:nvPr userDrawn="1"/>
        </p:nvGrpSpPr>
        <p:grpSpPr>
          <a:xfrm rot="16200000">
            <a:off x="5752963" y="-299136"/>
            <a:ext cx="333375" cy="136804"/>
            <a:chOff x="-133350" y="2711171"/>
            <a:chExt cx="333375" cy="136804"/>
          </a:xfrm>
        </p:grpSpPr>
        <p:cxnSp>
          <p:nvCxnSpPr>
            <p:cNvPr id="28" name="Gerader Verbinder 2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0" name="Gruppieren 29"/>
          <p:cNvGrpSpPr/>
          <p:nvPr userDrawn="1"/>
        </p:nvGrpSpPr>
        <p:grpSpPr>
          <a:xfrm>
            <a:off x="6203950" y="-397424"/>
            <a:ext cx="124906" cy="333375"/>
            <a:chOff x="6416680" y="-397424"/>
            <a:chExt cx="124906" cy="333375"/>
          </a:xfrm>
        </p:grpSpPr>
        <p:cxnSp>
          <p:nvCxnSpPr>
            <p:cNvPr id="31" name="Gerader Verbinder 30"/>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33" name="Gerader Verbinder 32"/>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p:cNvGrpSpPr/>
          <p:nvPr userDrawn="1"/>
        </p:nvGrpSpPr>
        <p:grpSpPr>
          <a:xfrm rot="16200000">
            <a:off x="11447325" y="-299139"/>
            <a:ext cx="333375" cy="136800"/>
            <a:chOff x="-133350" y="2711175"/>
            <a:chExt cx="333375" cy="136800"/>
          </a:xfrm>
        </p:grpSpPr>
        <p:cxnSp>
          <p:nvCxnSpPr>
            <p:cNvPr id="35" name="Gerader Verbinder 3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showMasterSp="0" userDrawn="1">
  <p:cSld name="Schlussfolie">
    <p:bg>
      <p:bgRef idx="1001">
        <a:schemeClr val="bg2"/>
      </p:bgRef>
    </p:bg>
    <p:spTree>
      <p:nvGrpSpPr>
        <p:cNvPr id="1" name=""/>
        <p:cNvGrpSpPr/>
        <p:nvPr/>
      </p:nvGrpSpPr>
      <p:grpSpPr>
        <a:xfrm>
          <a:off x="0" y="0"/>
          <a:ext cx="0" cy="0"/>
          <a:chOff x="0" y="0"/>
          <a:chExt cx="0" cy="0"/>
        </a:xfrm>
      </p:grpSpPr>
      <p:sp>
        <p:nvSpPr>
          <p:cNvPr id="57" name="Textplatzhalter 167"/>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endParaRPr lang="de-DE" dirty="0"/>
          </a:p>
        </p:txBody>
      </p:sp>
      <p:sp>
        <p:nvSpPr>
          <p:cNvPr id="59" name="Bildplatzhalter 60"/>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endParaRPr lang="de-DE" dirty="0"/>
          </a:p>
        </p:txBody>
      </p:sp>
      <p:sp>
        <p:nvSpPr>
          <p:cNvPr id="60" name="Rechteck 59"/>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dirty="0" smtClean="0">
                <a:latin typeface="+mj-lt"/>
                <a:ea typeface="+mj-ea"/>
                <a:cs typeface="+mj-cs"/>
              </a:defRPr>
            </a:lvl1pPr>
          </a:lstStyle>
          <a:p>
            <a:pPr lvl="0">
              <a:spcBef>
                <a:spcPct val="0"/>
              </a:spcBef>
            </a:pPr>
            <a:r>
              <a:rPr lang="de-DE" dirty="0"/>
              <a:t>Vielen Dank</a:t>
            </a:r>
            <a:br>
              <a:rPr lang="de-DE" dirty="0"/>
            </a:br>
            <a:r>
              <a:rPr lang="de-DE" dirty="0"/>
              <a:t>für Ihre Aufmerksamkeit!</a:t>
            </a:r>
            <a:endParaRPr lang="de-DE" dirty="0"/>
          </a:p>
        </p:txBody>
      </p:sp>
      <p:sp>
        <p:nvSpPr>
          <p:cNvPr id="58" name="Freihandform: Form 57"/>
          <p:cNvSpPr/>
          <p:nvPr userDrawn="1"/>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6" name="Gruppieren 55"/>
          <p:cNvGrpSpPr/>
          <p:nvPr userDrawn="1"/>
        </p:nvGrpSpPr>
        <p:grpSpPr>
          <a:xfrm>
            <a:off x="-390525" y="160153"/>
            <a:ext cx="333375" cy="136812"/>
            <a:chOff x="-133350" y="2711163"/>
            <a:chExt cx="333375" cy="136812"/>
          </a:xfrm>
        </p:grpSpPr>
        <p:cxnSp>
          <p:nvCxnSpPr>
            <p:cNvPr id="62" name="Gerader Verbinder 6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4" name="Gruppieren 63"/>
          <p:cNvGrpSpPr/>
          <p:nvPr userDrawn="1"/>
        </p:nvGrpSpPr>
        <p:grpSpPr>
          <a:xfrm>
            <a:off x="-390525" y="1131703"/>
            <a:ext cx="333375" cy="136812"/>
            <a:chOff x="-133350" y="2711163"/>
            <a:chExt cx="333375" cy="136812"/>
          </a:xfrm>
        </p:grpSpPr>
        <p:cxnSp>
          <p:nvCxnSpPr>
            <p:cNvPr id="66" name="Gerader Verbinder 6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8" name="Gruppieren 67"/>
          <p:cNvGrpSpPr/>
          <p:nvPr userDrawn="1"/>
        </p:nvGrpSpPr>
        <p:grpSpPr>
          <a:xfrm>
            <a:off x="-390525" y="1491963"/>
            <a:ext cx="333375" cy="136812"/>
            <a:chOff x="-133350" y="2711163"/>
            <a:chExt cx="333375" cy="136812"/>
          </a:xfrm>
        </p:grpSpPr>
        <p:cxnSp>
          <p:nvCxnSpPr>
            <p:cNvPr id="69" name="Gerader Verbinder 6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1" name="Gruppieren 70"/>
          <p:cNvGrpSpPr/>
          <p:nvPr userDrawn="1"/>
        </p:nvGrpSpPr>
        <p:grpSpPr>
          <a:xfrm>
            <a:off x="-390525" y="3292188"/>
            <a:ext cx="333375" cy="136812"/>
            <a:chOff x="-133350" y="2711163"/>
            <a:chExt cx="333375" cy="136812"/>
          </a:xfrm>
        </p:grpSpPr>
        <p:cxnSp>
          <p:nvCxnSpPr>
            <p:cNvPr id="72" name="Gerader Verbinder 7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4" name="Gruppieren 73"/>
          <p:cNvGrpSpPr/>
          <p:nvPr userDrawn="1"/>
        </p:nvGrpSpPr>
        <p:grpSpPr>
          <a:xfrm>
            <a:off x="-390525" y="6063963"/>
            <a:ext cx="333375" cy="136812"/>
            <a:chOff x="-133350" y="2711163"/>
            <a:chExt cx="333375" cy="136812"/>
          </a:xfrm>
        </p:grpSpPr>
        <p:cxnSp>
          <p:nvCxnSpPr>
            <p:cNvPr id="75" name="Gerader Verbinder 7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7" name="Gruppieren 76"/>
          <p:cNvGrpSpPr/>
          <p:nvPr userDrawn="1"/>
        </p:nvGrpSpPr>
        <p:grpSpPr>
          <a:xfrm>
            <a:off x="-390525" y="6495763"/>
            <a:ext cx="333375" cy="136812"/>
            <a:chOff x="-133350" y="2711163"/>
            <a:chExt cx="333375" cy="136812"/>
          </a:xfrm>
        </p:grpSpPr>
        <p:cxnSp>
          <p:nvCxnSpPr>
            <p:cNvPr id="78" name="Gerader Verbinder 7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0" name="Gruppieren 79"/>
          <p:cNvGrpSpPr/>
          <p:nvPr userDrawn="1"/>
        </p:nvGrpSpPr>
        <p:grpSpPr>
          <a:xfrm rot="16200000">
            <a:off x="281643" y="-299136"/>
            <a:ext cx="333375" cy="136808"/>
            <a:chOff x="-133350" y="2711167"/>
            <a:chExt cx="333375" cy="136808"/>
          </a:xfrm>
        </p:grpSpPr>
        <p:cxnSp>
          <p:nvCxnSpPr>
            <p:cNvPr id="81" name="Gerader Verbinder 8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3" name="Gruppieren 82"/>
          <p:cNvGrpSpPr/>
          <p:nvPr userDrawn="1"/>
        </p:nvGrpSpPr>
        <p:grpSpPr>
          <a:xfrm rot="16200000">
            <a:off x="5752963" y="-299136"/>
            <a:ext cx="333375" cy="136804"/>
            <a:chOff x="-133350" y="2711171"/>
            <a:chExt cx="333375" cy="136804"/>
          </a:xfrm>
        </p:grpSpPr>
        <p:cxnSp>
          <p:nvCxnSpPr>
            <p:cNvPr id="84" name="Gerader Verbinder 8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6" name="Gruppieren 85"/>
          <p:cNvGrpSpPr/>
          <p:nvPr userDrawn="1"/>
        </p:nvGrpSpPr>
        <p:grpSpPr>
          <a:xfrm>
            <a:off x="6203950" y="-397424"/>
            <a:ext cx="124906" cy="333375"/>
            <a:chOff x="6416680" y="-397424"/>
            <a:chExt cx="124906" cy="333375"/>
          </a:xfrm>
        </p:grpSpPr>
        <p:cxnSp>
          <p:nvCxnSpPr>
            <p:cNvPr id="87" name="Gerader Verbinder 86"/>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9" name="Gerader Verbinder 88"/>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p:cNvGrpSpPr/>
          <p:nvPr userDrawn="1"/>
        </p:nvGrpSpPr>
        <p:grpSpPr>
          <a:xfrm rot="16200000">
            <a:off x="11447325" y="-299139"/>
            <a:ext cx="333375" cy="136800"/>
            <a:chOff x="-133350" y="2711175"/>
            <a:chExt cx="333375" cy="136800"/>
          </a:xfrm>
        </p:grpSpPr>
        <p:cxnSp>
          <p:nvCxnSpPr>
            <p:cNvPr id="91" name="Gerader Verbinder 9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93" name="Grafik 3"/>
          <p:cNvGrpSpPr/>
          <p:nvPr userDrawn="1"/>
        </p:nvGrpSpPr>
        <p:grpSpPr>
          <a:xfrm>
            <a:off x="510639" y="293688"/>
            <a:ext cx="2594512" cy="327278"/>
            <a:chOff x="2242184" y="2525076"/>
            <a:chExt cx="7709534" cy="972502"/>
          </a:xfrm>
          <a:solidFill>
            <a:schemeClr val="tx1"/>
          </a:solidFill>
        </p:grpSpPr>
        <p:sp>
          <p:nvSpPr>
            <p:cNvPr id="94" name="Freihandform: Form 93"/>
            <p:cNvSpPr/>
            <p:nvPr/>
          </p:nvSpPr>
          <p:spPr>
            <a:xfrm>
              <a:off x="2269806" y="2545079"/>
              <a:ext cx="232409" cy="369569"/>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95" name="Freihandform: Form 94"/>
            <p:cNvSpPr/>
            <p:nvPr/>
          </p:nvSpPr>
          <p:spPr>
            <a:xfrm>
              <a:off x="2538412"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96" name="Freihandform: Form 95"/>
            <p:cNvSpPr/>
            <p:nvPr/>
          </p:nvSpPr>
          <p:spPr>
            <a:xfrm>
              <a:off x="2743199"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97" name="Freihandform: Form 96"/>
            <p:cNvSpPr/>
            <p:nvPr/>
          </p:nvSpPr>
          <p:spPr>
            <a:xfrm>
              <a:off x="2879407"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grpFill/>
            <a:ln w="9525" cap="flat">
              <a:noFill/>
              <a:prstDash val="solid"/>
              <a:miter/>
            </a:ln>
          </p:spPr>
          <p:txBody>
            <a:bodyPr rtlCol="0" anchor="ctr"/>
            <a:lstStyle/>
            <a:p>
              <a:endParaRPr lang="de-DE"/>
            </a:p>
          </p:txBody>
        </p:sp>
        <p:sp>
          <p:nvSpPr>
            <p:cNvPr id="98" name="Freihandform: Form 97"/>
            <p:cNvSpPr/>
            <p:nvPr/>
          </p:nvSpPr>
          <p:spPr>
            <a:xfrm>
              <a:off x="317753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99" name="Freihandform: Form 98"/>
            <p:cNvSpPr/>
            <p:nvPr/>
          </p:nvSpPr>
          <p:spPr>
            <a:xfrm>
              <a:off x="350900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00" name="Freihandform: Form 99"/>
            <p:cNvSpPr/>
            <p:nvPr/>
          </p:nvSpPr>
          <p:spPr>
            <a:xfrm>
              <a:off x="3712844"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101" name="Freihandform: Form 100"/>
            <p:cNvSpPr/>
            <p:nvPr/>
          </p:nvSpPr>
          <p:spPr>
            <a:xfrm>
              <a:off x="3850957" y="2640329"/>
              <a:ext cx="224789" cy="280034"/>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02" name="Freihandform: Form 101"/>
            <p:cNvSpPr/>
            <p:nvPr/>
          </p:nvSpPr>
          <p:spPr>
            <a:xfrm>
              <a:off x="4129087" y="2525076"/>
              <a:ext cx="229552" cy="389572"/>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03" name="Freihandform: Form 102"/>
            <p:cNvSpPr/>
            <p:nvPr/>
          </p:nvSpPr>
          <p:spPr>
            <a:xfrm>
              <a:off x="4430077"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104" name="Freihandform: Form 103"/>
            <p:cNvSpPr/>
            <p:nvPr/>
          </p:nvSpPr>
          <p:spPr>
            <a:xfrm>
              <a:off x="4593906" y="2545079"/>
              <a:ext cx="342900" cy="368617"/>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05" name="Freihandform: Form 104"/>
            <p:cNvSpPr/>
            <p:nvPr/>
          </p:nvSpPr>
          <p:spPr>
            <a:xfrm>
              <a:off x="499205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106" name="Freihandform: Form 105"/>
            <p:cNvSpPr/>
            <p:nvPr/>
          </p:nvSpPr>
          <p:spPr>
            <a:xfrm>
              <a:off x="512063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07" name="Freihandform: Form 106"/>
            <p:cNvSpPr/>
            <p:nvPr/>
          </p:nvSpPr>
          <p:spPr>
            <a:xfrm>
              <a:off x="539781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08" name="Freihandform: Form 107"/>
            <p:cNvSpPr/>
            <p:nvPr/>
          </p:nvSpPr>
          <p:spPr>
            <a:xfrm>
              <a:off x="568640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109" name="Freihandform: Form 108"/>
            <p:cNvSpPr/>
            <p:nvPr/>
          </p:nvSpPr>
          <p:spPr>
            <a:xfrm>
              <a:off x="5991224" y="2641281"/>
              <a:ext cx="229552" cy="27336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10" name="Freihandform: Form 109"/>
            <p:cNvSpPr/>
            <p:nvPr/>
          </p:nvSpPr>
          <p:spPr>
            <a:xfrm>
              <a:off x="62864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111" name="Freihandform: Form 110"/>
            <p:cNvSpPr/>
            <p:nvPr/>
          </p:nvSpPr>
          <p:spPr>
            <a:xfrm>
              <a:off x="6602729"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grpFill/>
            <a:ln w="9525" cap="flat">
              <a:noFill/>
              <a:prstDash val="solid"/>
              <a:miter/>
            </a:ln>
          </p:spPr>
          <p:txBody>
            <a:bodyPr rtlCol="0" anchor="ctr"/>
            <a:lstStyle/>
            <a:p>
              <a:endParaRPr lang="de-DE"/>
            </a:p>
          </p:txBody>
        </p:sp>
        <p:sp>
          <p:nvSpPr>
            <p:cNvPr id="112" name="Freihandform: Form 111"/>
            <p:cNvSpPr/>
            <p:nvPr/>
          </p:nvSpPr>
          <p:spPr>
            <a:xfrm>
              <a:off x="6916101"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13" name="Freihandform: Form 112"/>
            <p:cNvSpPr/>
            <p:nvPr/>
          </p:nvSpPr>
          <p:spPr>
            <a:xfrm>
              <a:off x="711517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732472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7697151"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799623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5" name="Freihandform: Form 164"/>
            <p:cNvSpPr/>
            <p:nvPr/>
          </p:nvSpPr>
          <p:spPr>
            <a:xfrm>
              <a:off x="8119109" y="2647949"/>
              <a:ext cx="259079" cy="266700"/>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840676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872013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68" name="Freihandform: Form 167"/>
            <p:cNvSpPr/>
            <p:nvPr/>
          </p:nvSpPr>
          <p:spPr>
            <a:xfrm>
              <a:off x="8909684"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9173526" y="2528887"/>
              <a:ext cx="79057" cy="384810"/>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9297351"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9511664" y="2533649"/>
              <a:ext cx="225742" cy="386714"/>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9785984"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2242184" y="3122294"/>
              <a:ext cx="275272" cy="368617"/>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2519362" y="3217544"/>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2816541"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3095624"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3404234"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3703319" y="3105149"/>
              <a:ext cx="79057" cy="384809"/>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3830954"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4087177"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4366259"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4659629"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5130164" y="3122294"/>
              <a:ext cx="231457" cy="368617"/>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5373052" y="3217544"/>
              <a:ext cx="226694" cy="279082"/>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5678804"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5958839"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6268402"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638555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6599871" y="3109912"/>
              <a:ext cx="225742" cy="386715"/>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90" name="Freihandform: Form 189"/>
            <p:cNvSpPr/>
            <p:nvPr/>
          </p:nvSpPr>
          <p:spPr>
            <a:xfrm>
              <a:off x="6874192"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F35D1BE6-4946-4875-938E-6B3BF127D21F}"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13" name="Titel 12"/>
          <p:cNvSpPr>
            <a:spLocks noGrp="1"/>
          </p:cNvSpPr>
          <p:nvPr>
            <p:ph type="title" hasCustomPrompt="1"/>
          </p:nvPr>
        </p:nvSpPr>
        <p:spPr/>
        <p:txBody>
          <a:bodyPr/>
          <a:lstStyle/>
          <a:p>
            <a:r>
              <a:rPr lang="de-DE"/>
              <a:t>Mastertitelformat bearbeiten</a:t>
            </a:r>
            <a:endParaRPr lang="de-DE"/>
          </a:p>
        </p:txBody>
      </p:sp>
      <p:sp>
        <p:nvSpPr>
          <p:cNvPr id="8" name="Textplatzhalter 9"/>
          <p:cNvSpPr>
            <a:spLocks noGrp="1"/>
          </p:cNvSpPr>
          <p:nvPr>
            <p:ph type="body" sz="quarter" idx="15"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10" name="Bildplatzhalter 8"/>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endParaRPr lang="de-DE"/>
          </a:p>
        </p:txBody>
      </p:sp>
      <p:sp>
        <p:nvSpPr>
          <p:cNvPr id="12" name="Textplatzhalter 10"/>
          <p:cNvSpPr>
            <a:spLocks noGrp="1"/>
          </p:cNvSpPr>
          <p:nvPr>
            <p:ph type="body" sz="quarter" idx="26" hasCustomPrompt="1"/>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9"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4A795B38-36B0-4731-BA4B-E817F92F9F83}"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4" name="Bildplatzhalter 8"/>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endParaRPr lang="de-DE"/>
          </a:p>
        </p:txBody>
      </p:sp>
      <p:sp>
        <p:nvSpPr>
          <p:cNvPr id="15" name="Textplatzhalter 10"/>
          <p:cNvSpPr>
            <a:spLocks noGrp="1"/>
          </p:cNvSpPr>
          <p:nvPr>
            <p:ph type="body" sz="quarter" idx="26" hasCustomPrompt="1"/>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6" name="Bildplatzhalter 8"/>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endParaRPr lang="de-DE"/>
          </a:p>
        </p:txBody>
      </p:sp>
      <p:sp>
        <p:nvSpPr>
          <p:cNvPr id="17" name="Textplatzhalter 10"/>
          <p:cNvSpPr>
            <a:spLocks noGrp="1"/>
          </p:cNvSpPr>
          <p:nvPr>
            <p:ph type="body" sz="quarter" idx="28" hasCustomPrompt="1"/>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15"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1E9431FE-136D-464F-B3DF-AA810B4AC548}"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18" name="Titel 17"/>
          <p:cNvSpPr>
            <a:spLocks noGrp="1"/>
          </p:cNvSpPr>
          <p:nvPr>
            <p:ph type="title" hasCustomPrompt="1"/>
          </p:nvPr>
        </p:nvSpPr>
        <p:spPr/>
        <p:txBody>
          <a:bodyPr/>
          <a:lstStyle/>
          <a:p>
            <a:r>
              <a:rPr lang="de-DE"/>
              <a:t>Mastertitelformat bearbeiten</a:t>
            </a:r>
            <a:endParaRPr lang="de-DE"/>
          </a:p>
        </p:txBody>
      </p:sp>
      <p:sp>
        <p:nvSpPr>
          <p:cNvPr id="21" name="Bildplatzhalter 8"/>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endParaRPr lang="de-DE"/>
          </a:p>
        </p:txBody>
      </p:sp>
      <p:sp>
        <p:nvSpPr>
          <p:cNvPr id="22" name="Textplatzhalter 10"/>
          <p:cNvSpPr>
            <a:spLocks noGrp="1"/>
          </p:cNvSpPr>
          <p:nvPr>
            <p:ph type="body" sz="quarter" idx="26" hasCustomPrompt="1"/>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3" name="Bildplatzhalter 8"/>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endParaRPr lang="de-DE"/>
          </a:p>
        </p:txBody>
      </p:sp>
      <p:sp>
        <p:nvSpPr>
          <p:cNvPr id="24" name="Textplatzhalter 10"/>
          <p:cNvSpPr>
            <a:spLocks noGrp="1"/>
          </p:cNvSpPr>
          <p:nvPr>
            <p:ph type="body" sz="quarter" idx="28" hasCustomPrompt="1"/>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5" name="Bildplatzhalter 8"/>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endParaRPr lang="de-DE"/>
          </a:p>
        </p:txBody>
      </p:sp>
      <p:sp>
        <p:nvSpPr>
          <p:cNvPr id="26" name="Textplatzhalter 10"/>
          <p:cNvSpPr>
            <a:spLocks noGrp="1"/>
          </p:cNvSpPr>
          <p:nvPr>
            <p:ph type="body" sz="quarter" idx="30" hasCustomPrompt="1"/>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3"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4" name="Textplatzhalter 9"/>
          <p:cNvSpPr>
            <a:spLocks noGrp="1"/>
          </p:cNvSpPr>
          <p:nvPr>
            <p:ph type="body" sz="quarter" idx="15"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9BF9ABF3-2119-4F26-A134-F9E947BA515B}"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8" name="Inhaltsplatzhalter 7"/>
          <p:cNvSpPr>
            <a:spLocks noGrp="1"/>
          </p:cNvSpPr>
          <p:nvPr>
            <p:ph sz="quarter" idx="14" hasCustomPrompt="1"/>
          </p:nvPr>
        </p:nvSpPr>
        <p:spPr>
          <a:xfrm>
            <a:off x="518317" y="1631156"/>
            <a:ext cx="11155366" cy="4569619"/>
          </a:xfrm>
        </p:spPr>
        <p:txBody>
          <a:bodyPr/>
          <a:lstStyle/>
          <a:p>
            <a:pPr lvl="0"/>
            <a:r>
              <a:rPr lang="de-DE" dirty="0"/>
              <a:t> </a:t>
            </a:r>
            <a:endParaRPr lang="de-DE" dirty="0"/>
          </a:p>
        </p:txBody>
      </p:sp>
      <p:sp>
        <p:nvSpPr>
          <p:cNvPr id="9" name="Titel 8"/>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15"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C892AE88-A216-4112-81BF-EFA7BA9345E0}"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8" name="Inhaltsplatzhalter 7"/>
          <p:cNvSpPr>
            <a:spLocks noGrp="1"/>
          </p:cNvSpPr>
          <p:nvPr>
            <p:ph sz="quarter" idx="14" hasCustomPrompt="1"/>
          </p:nvPr>
        </p:nvSpPr>
        <p:spPr>
          <a:xfrm>
            <a:off x="518317" y="1631156"/>
            <a:ext cx="5469733" cy="4569619"/>
          </a:xfrm>
        </p:spPr>
        <p:txBody>
          <a:bodyPr/>
          <a:lstStyle/>
          <a:p>
            <a:pPr lvl="0"/>
            <a:r>
              <a:rPr lang="de-DE" dirty="0"/>
              <a:t> </a:t>
            </a:r>
            <a:endParaRPr lang="de-DE" dirty="0"/>
          </a:p>
        </p:txBody>
      </p:sp>
      <p:sp>
        <p:nvSpPr>
          <p:cNvPr id="9" name="Titel 8"/>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Inhaltsplatzhalter 7"/>
          <p:cNvSpPr>
            <a:spLocks noGrp="1"/>
          </p:cNvSpPr>
          <p:nvPr>
            <p:ph sz="quarter" idx="39" hasCustomPrompt="1"/>
          </p:nvPr>
        </p:nvSpPr>
        <p:spPr>
          <a:xfrm>
            <a:off x="6206330" y="1631156"/>
            <a:ext cx="5469733" cy="4569619"/>
          </a:xfrm>
        </p:spPr>
        <p:txBody>
          <a:bodyPr/>
          <a:lstStyle/>
          <a:p>
            <a:pPr lvl="0"/>
            <a:r>
              <a:rPr lang="de-DE" dirty="0"/>
              <a:t> </a:t>
            </a:r>
            <a:endParaRPr lang="de-DE" dirty="0"/>
          </a:p>
        </p:txBody>
      </p:sp>
      <p:sp>
        <p:nvSpPr>
          <p:cNvPr id="12" name="Textplatzhalter 9"/>
          <p:cNvSpPr>
            <a:spLocks noGrp="1"/>
          </p:cNvSpPr>
          <p:nvPr>
            <p:ph type="body" sz="quarter" idx="15"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B4D4B00E-A6F2-42C2-AFF1-139C66F74683}"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5" hasCustomPrompt="1"/>
          </p:nvPr>
        </p:nvSpPr>
        <p:spPr>
          <a:xfrm>
            <a:off x="8104861" y="1631156"/>
            <a:ext cx="3571200" cy="4569620"/>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Inhaltsplatzhalter 7"/>
          <p:cNvSpPr>
            <a:spLocks noGrp="1"/>
          </p:cNvSpPr>
          <p:nvPr>
            <p:ph sz="quarter" idx="16" hasCustomPrompt="1"/>
          </p:nvPr>
        </p:nvSpPr>
        <p:spPr>
          <a:xfrm>
            <a:off x="518317" y="1631157"/>
            <a:ext cx="7363752" cy="4569620"/>
          </a:xfrm>
        </p:spPr>
        <p:txBody>
          <a:bodyPr/>
          <a:lstStyle/>
          <a:p>
            <a:pPr lvl="0"/>
            <a:r>
              <a:rPr lang="de-DE" dirty="0"/>
              <a:t> </a:t>
            </a:r>
            <a:endParaRPr lang="de-DE" dirty="0"/>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9"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Nur Titel | Gelb">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solidFill>
                  <a:schemeClr val="bg1"/>
                </a:solidFill>
              </a:defRPr>
            </a:lvl1pPr>
          </a:lstStyle>
          <a:p>
            <a:r>
              <a:rPr lang="de-DE" dirty="0"/>
              <a:t>Mastertitelformat bearbeiten</a:t>
            </a:r>
            <a:endParaRPr lang="de-DE" dirty="0"/>
          </a:p>
        </p:txBody>
      </p:sp>
      <p:sp>
        <p:nvSpPr>
          <p:cNvPr id="3" name="Datumsplatzhalter 2"/>
          <p:cNvSpPr>
            <a:spLocks noGrp="1"/>
          </p:cNvSpPr>
          <p:nvPr>
            <p:ph type="dt" sz="half" idx="10"/>
          </p:nvPr>
        </p:nvSpPr>
        <p:spPr>
          <a:xfrm>
            <a:off x="10518341" y="6634666"/>
            <a:ext cx="748603" cy="123111"/>
          </a:xfrm>
        </p:spPr>
        <p:txBody>
          <a:bodyPr/>
          <a:lstStyle>
            <a:lvl1pPr>
              <a:defRPr>
                <a:solidFill>
                  <a:schemeClr val="bg1"/>
                </a:solidFill>
              </a:defRPr>
            </a:lvl1pPr>
          </a:lstStyle>
          <a:p>
            <a:fld id="{13F395A8-65B4-49DA-8E43-8649E3CFCD6F}" type="datetime3">
              <a:rPr lang="en-US" smtClean="0"/>
            </a:fld>
            <a:endParaRPr lang="de-DE" dirty="0"/>
          </a:p>
        </p:txBody>
      </p:sp>
      <p:sp>
        <p:nvSpPr>
          <p:cNvPr id="4" name="Fußzeilenplatzhalter 3"/>
          <p:cNvSpPr>
            <a:spLocks noGrp="1"/>
          </p:cNvSpPr>
          <p:nvPr>
            <p:ph type="ftr" sz="quarter" idx="11"/>
          </p:nvPr>
        </p:nvSpPr>
        <p:spPr/>
        <p:txBody>
          <a:bodyPr/>
          <a:lstStyle>
            <a:lvl1pPr>
              <a:defRPr>
                <a:solidFill>
                  <a:schemeClr val="bg1"/>
                </a:solidFill>
              </a:defRPr>
            </a:lvl1pPr>
          </a:lstStyle>
          <a:p>
            <a:r>
              <a:rPr lang="de-DE"/>
              <a:t>Technische Fakultät</a:t>
            </a:r>
            <a:endParaRPr lang="de-DE" dirty="0"/>
          </a:p>
        </p:txBody>
      </p:sp>
      <p:sp>
        <p:nvSpPr>
          <p:cNvPr id="5" name="Foliennummernplatzhalter 4"/>
          <p:cNvSpPr>
            <a:spLocks noGrp="1"/>
          </p:cNvSpPr>
          <p:nvPr>
            <p:ph type="sldNum" sz="quarter" idx="12"/>
          </p:nvPr>
        </p:nvSpPr>
        <p:spPr>
          <a:xfrm>
            <a:off x="11472481" y="6634666"/>
            <a:ext cx="203582" cy="123111"/>
          </a:xfrm>
        </p:spPr>
        <p:txBody>
          <a:bodyPr/>
          <a:lstStyle>
            <a:lvl1pPr>
              <a:defRPr>
                <a:solidFill>
                  <a:schemeClr val="bg1"/>
                </a:solidFill>
              </a:defRPr>
            </a:lvl1pPr>
          </a:lstStyle>
          <a:p>
            <a:fld id="{D949F9DF-37BD-4CD6-BF49-65BA579E1D7A}" type="slidenum">
              <a:rPr lang="de-DE" smtClean="0"/>
            </a:fld>
            <a:endParaRPr lang="de-DE"/>
          </a:p>
        </p:txBody>
      </p:sp>
      <p:sp>
        <p:nvSpPr>
          <p:cNvPr id="57" name="Rechteck 56"/>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p:cNvSpPr>
            <a:spLocks noGrp="1"/>
          </p:cNvSpPr>
          <p:nvPr>
            <p:ph type="body" sz="quarter" idx="23" hasCustomPrompt="1"/>
          </p:nvPr>
        </p:nvSpPr>
        <p:spPr>
          <a:xfrm>
            <a:off x="518317" y="687598"/>
            <a:ext cx="6844385" cy="249812"/>
          </a:xfrm>
        </p:spPr>
        <p:txBody>
          <a:bodyPr wrap="square">
            <a:spAutoFit/>
          </a:bodyPr>
          <a:lstStyle>
            <a:lvl1pPr>
              <a:defRPr sz="1600">
                <a:solidFill>
                  <a:schemeClr val="bg1"/>
                </a:solidFill>
              </a:defRPr>
            </a:lvl1pPr>
          </a:lstStyle>
          <a:p>
            <a:pPr lvl="0"/>
            <a:r>
              <a:rPr lang="de-DE" dirty="0"/>
              <a:t>Mastertextformat bearbeiten</a:t>
            </a:r>
            <a:endParaRPr lang="de-DE" dirty="0"/>
          </a:p>
        </p:txBody>
      </p:sp>
      <p:sp>
        <p:nvSpPr>
          <p:cNvPr id="61" name="Freihandform: Form 60"/>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316A"/>
          </a:solidFill>
          <a:ln w="9525" cap="flat">
            <a:noFill/>
            <a:prstDash val="solid"/>
            <a:miter/>
          </a:ln>
        </p:spPr>
        <p:txBody>
          <a:bodyPr rtlCol="0" anchor="ctr"/>
          <a:lstStyle/>
          <a:p>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3"/>
                </a:solidFill>
              </a:defRPr>
            </a:lvl1pPr>
          </a:lstStyle>
          <a:p>
            <a:r>
              <a:rPr lang="de-DE" dirty="0"/>
              <a:t>Optional Logo einfügen</a:t>
            </a:r>
            <a:endParaRPr lang="de-DE" dirty="0"/>
          </a:p>
        </p:txBody>
      </p:sp>
      <p:grpSp>
        <p:nvGrpSpPr>
          <p:cNvPr id="11" name="Gruppieren 10"/>
          <p:cNvGrpSpPr/>
          <p:nvPr userDrawn="1"/>
        </p:nvGrpSpPr>
        <p:grpSpPr>
          <a:xfrm>
            <a:off x="-390525" y="160153"/>
            <a:ext cx="333375" cy="136812"/>
            <a:chOff x="-133350" y="2711163"/>
            <a:chExt cx="333375" cy="136812"/>
          </a:xfrm>
        </p:grpSpPr>
        <p:cxnSp>
          <p:nvCxnSpPr>
            <p:cNvPr id="12" name="Gerader Verbinder 1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4" name="Gruppieren 13"/>
          <p:cNvGrpSpPr/>
          <p:nvPr userDrawn="1"/>
        </p:nvGrpSpPr>
        <p:grpSpPr>
          <a:xfrm>
            <a:off x="-390525" y="1131703"/>
            <a:ext cx="333375" cy="136812"/>
            <a:chOff x="-133350" y="2711163"/>
            <a:chExt cx="333375" cy="136812"/>
          </a:xfrm>
        </p:grpSpPr>
        <p:cxnSp>
          <p:nvCxnSpPr>
            <p:cNvPr id="15" name="Gerader Verbinder 1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7" name="Gruppieren 16"/>
          <p:cNvGrpSpPr/>
          <p:nvPr userDrawn="1"/>
        </p:nvGrpSpPr>
        <p:grpSpPr>
          <a:xfrm>
            <a:off x="-390525" y="1491963"/>
            <a:ext cx="333375" cy="136812"/>
            <a:chOff x="-133350" y="2711163"/>
            <a:chExt cx="333375" cy="136812"/>
          </a:xfrm>
        </p:grpSpPr>
        <p:cxnSp>
          <p:nvCxnSpPr>
            <p:cNvPr id="18" name="Gerader Verbinder 1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0" name="Gruppieren 19"/>
          <p:cNvGrpSpPr/>
          <p:nvPr userDrawn="1"/>
        </p:nvGrpSpPr>
        <p:grpSpPr>
          <a:xfrm>
            <a:off x="-390525" y="3292188"/>
            <a:ext cx="333375" cy="136812"/>
            <a:chOff x="-133350" y="2711163"/>
            <a:chExt cx="333375" cy="136812"/>
          </a:xfrm>
        </p:grpSpPr>
        <p:cxnSp>
          <p:nvCxnSpPr>
            <p:cNvPr id="21" name="Gerader Verbinder 2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3" name="Gruppieren 22"/>
          <p:cNvGrpSpPr/>
          <p:nvPr userDrawn="1"/>
        </p:nvGrpSpPr>
        <p:grpSpPr>
          <a:xfrm>
            <a:off x="-390525" y="6063963"/>
            <a:ext cx="333375" cy="136812"/>
            <a:chOff x="-133350" y="2711163"/>
            <a:chExt cx="333375" cy="136812"/>
          </a:xfrm>
        </p:grpSpPr>
        <p:cxnSp>
          <p:nvCxnSpPr>
            <p:cNvPr id="24" name="Gerader Verbinder 2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6" name="Gruppieren 25"/>
          <p:cNvGrpSpPr/>
          <p:nvPr userDrawn="1"/>
        </p:nvGrpSpPr>
        <p:grpSpPr>
          <a:xfrm>
            <a:off x="-390525" y="6495763"/>
            <a:ext cx="333375" cy="136812"/>
            <a:chOff x="-133350" y="2711163"/>
            <a:chExt cx="333375" cy="136812"/>
          </a:xfrm>
        </p:grpSpPr>
        <p:cxnSp>
          <p:nvCxnSpPr>
            <p:cNvPr id="27" name="Gerader Verbinder 2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9" name="Gruppieren 28"/>
          <p:cNvGrpSpPr/>
          <p:nvPr userDrawn="1"/>
        </p:nvGrpSpPr>
        <p:grpSpPr>
          <a:xfrm rot="16200000">
            <a:off x="281643" y="-299136"/>
            <a:ext cx="333375" cy="136808"/>
            <a:chOff x="-133350" y="2711167"/>
            <a:chExt cx="333375" cy="136808"/>
          </a:xfrm>
        </p:grpSpPr>
        <p:cxnSp>
          <p:nvCxnSpPr>
            <p:cNvPr id="30" name="Gerader Verbinder 2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2" name="Gruppieren 31"/>
          <p:cNvGrpSpPr/>
          <p:nvPr userDrawn="1"/>
        </p:nvGrpSpPr>
        <p:grpSpPr>
          <a:xfrm rot="16200000">
            <a:off x="5752963" y="-299136"/>
            <a:ext cx="333375" cy="136804"/>
            <a:chOff x="-133350" y="2711171"/>
            <a:chExt cx="333375" cy="136804"/>
          </a:xfrm>
        </p:grpSpPr>
        <p:cxnSp>
          <p:nvCxnSpPr>
            <p:cNvPr id="33" name="Gerader Verbinder 3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5" name="Gruppieren 34"/>
          <p:cNvGrpSpPr/>
          <p:nvPr userDrawn="1"/>
        </p:nvGrpSpPr>
        <p:grpSpPr>
          <a:xfrm>
            <a:off x="6203950" y="-397424"/>
            <a:ext cx="124906" cy="333375"/>
            <a:chOff x="6416680" y="-397424"/>
            <a:chExt cx="124906" cy="333375"/>
          </a:xfrm>
        </p:grpSpPr>
        <p:cxnSp>
          <p:nvCxnSpPr>
            <p:cNvPr id="36" name="Gerader Verbinder 35"/>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38" name="Gerader Verbinder 37"/>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p:cNvGrpSpPr/>
          <p:nvPr userDrawn="1"/>
        </p:nvGrpSpPr>
        <p:grpSpPr>
          <a:xfrm rot="16200000">
            <a:off x="11447325" y="-299139"/>
            <a:ext cx="333375" cy="136800"/>
            <a:chOff x="-133350" y="2711175"/>
            <a:chExt cx="333375" cy="136800"/>
          </a:xfrm>
        </p:grpSpPr>
        <p:cxnSp>
          <p:nvCxnSpPr>
            <p:cNvPr id="40" name="Gerader Verbinder 3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3" name="Datumsplatzhalter 2"/>
          <p:cNvSpPr>
            <a:spLocks noGrp="1"/>
          </p:cNvSpPr>
          <p:nvPr>
            <p:ph type="dt" sz="half" idx="10"/>
          </p:nvPr>
        </p:nvSpPr>
        <p:spPr/>
        <p:txBody>
          <a:bodyPr/>
          <a:lstStyle/>
          <a:p>
            <a:fld id="{0E2D0C01-EBDF-474A-A92C-39B92703CA01}"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8" name="Textplatzhalter 9"/>
          <p:cNvSpPr>
            <a:spLocks noGrp="1"/>
          </p:cNvSpPr>
          <p:nvPr>
            <p:ph type="body" sz="quarter" idx="15"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Mastertitelformat bearbeiten</a:t>
            </a:r>
            <a:endParaRPr lang="de-DE" dirty="0"/>
          </a:p>
        </p:txBody>
      </p:sp>
      <p:sp>
        <p:nvSpPr>
          <p:cNvPr id="3" name="Datumsplatzhalter 2"/>
          <p:cNvSpPr>
            <a:spLocks noGrp="1"/>
          </p:cNvSpPr>
          <p:nvPr>
            <p:ph type="dt" sz="half" idx="10"/>
          </p:nvPr>
        </p:nvSpPr>
        <p:spPr/>
        <p:txBody>
          <a:bodyPr/>
          <a:lstStyle/>
          <a:p>
            <a:fld id="{0E363F16-B763-45FD-94C4-24512B593158}"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Rechteck 6"/>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de-DE" sz="1600" b="0"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9" name="Textplatzhalter 8"/>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lvl1pPr>
            <a:lvl2pPr marL="0" indent="0">
              <a:buNone/>
              <a:defRPr/>
            </a:lvl2pPr>
          </a:lstStyle>
          <a:p>
            <a:pPr lvl="0"/>
            <a:r>
              <a:rPr lang="de-DE" dirty="0"/>
              <a:t>„Mastertextformat bearbeiten“</a:t>
            </a:r>
            <a:endParaRPr lang="de-DE" dirty="0"/>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15"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593BD3B8-ACB8-4ED5-8F13-458BBC39375A}"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10" name="Textplatzhalter 6"/>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endParaRPr lang="de-DE" dirty="0"/>
          </a:p>
        </p:txBody>
      </p:sp>
      <p:sp>
        <p:nvSpPr>
          <p:cNvPr id="11" name="Textplatzhalter 6"/>
          <p:cNvSpPr>
            <a:spLocks noGrp="1"/>
          </p:cNvSpPr>
          <p:nvPr>
            <p:ph type="body" sz="quarter" idx="16" hasCustomPrompt="1"/>
          </p:nvPr>
        </p:nvSpPr>
        <p:spPr>
          <a:xfrm>
            <a:off x="518318" y="2354711"/>
            <a:ext cx="320601" cy="281103"/>
          </a:xfrm>
        </p:spPr>
        <p:txBody>
          <a:bodyPr wrap="none" rIns="0">
            <a:noAutofit/>
          </a:bodyPr>
          <a:lstStyle>
            <a:lvl1pPr>
              <a:defRPr sz="1800" b="1">
                <a:solidFill>
                  <a:schemeClr val="accent3"/>
                </a:solidFill>
              </a:defRPr>
            </a:lvl1pPr>
          </a:lstStyle>
          <a:p>
            <a:pPr lvl="0"/>
            <a:r>
              <a:rPr lang="de-DE" dirty="0"/>
              <a:t>02 </a:t>
            </a:r>
            <a:endParaRPr lang="de-DE" dirty="0"/>
          </a:p>
        </p:txBody>
      </p:sp>
      <p:sp>
        <p:nvSpPr>
          <p:cNvPr id="12" name="Textplatzhalter 6"/>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endParaRPr lang="de-DE" dirty="0"/>
          </a:p>
        </p:txBody>
      </p:sp>
      <p:sp>
        <p:nvSpPr>
          <p:cNvPr id="13" name="Textplatzhalter 6"/>
          <p:cNvSpPr>
            <a:spLocks noGrp="1"/>
          </p:cNvSpPr>
          <p:nvPr>
            <p:ph type="body" sz="quarter" idx="18" hasCustomPrompt="1"/>
          </p:nvPr>
        </p:nvSpPr>
        <p:spPr>
          <a:xfrm>
            <a:off x="518318" y="4525376"/>
            <a:ext cx="320601" cy="281103"/>
          </a:xfrm>
        </p:spPr>
        <p:txBody>
          <a:bodyPr wrap="none" rIns="0">
            <a:noAutofit/>
          </a:bodyPr>
          <a:lstStyle>
            <a:lvl1pPr>
              <a:defRPr sz="1800" b="1">
                <a:solidFill>
                  <a:schemeClr val="accent3"/>
                </a:solidFill>
              </a:defRPr>
            </a:lvl1pPr>
          </a:lstStyle>
          <a:p>
            <a:pPr lvl="0"/>
            <a:r>
              <a:rPr lang="de-DE" dirty="0"/>
              <a:t>05 </a:t>
            </a:r>
            <a:endParaRPr lang="de-DE" dirty="0"/>
          </a:p>
        </p:txBody>
      </p:sp>
      <p:sp>
        <p:nvSpPr>
          <p:cNvPr id="17" name="Textplatzhalter 6"/>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endParaRPr lang="de-DE" dirty="0"/>
          </a:p>
        </p:txBody>
      </p:sp>
      <p:sp>
        <p:nvSpPr>
          <p:cNvPr id="18" name="Textplatzhalter 6"/>
          <p:cNvSpPr>
            <a:spLocks noGrp="1"/>
          </p:cNvSpPr>
          <p:nvPr>
            <p:ph type="body" sz="quarter" idx="20" hasCustomPrompt="1"/>
          </p:nvPr>
        </p:nvSpPr>
        <p:spPr>
          <a:xfrm>
            <a:off x="518318" y="3078266"/>
            <a:ext cx="320601" cy="281103"/>
          </a:xfrm>
        </p:spPr>
        <p:txBody>
          <a:bodyPr wrap="none" rIns="0">
            <a:noAutofit/>
          </a:bodyPr>
          <a:lstStyle>
            <a:lvl1pPr>
              <a:defRPr sz="1800" b="1">
                <a:solidFill>
                  <a:schemeClr val="accent3"/>
                </a:solidFill>
              </a:defRPr>
            </a:lvl1pPr>
          </a:lstStyle>
          <a:p>
            <a:pPr lvl="0"/>
            <a:r>
              <a:rPr lang="de-DE" dirty="0"/>
              <a:t>03 </a:t>
            </a:r>
            <a:endParaRPr lang="de-DE" dirty="0"/>
          </a:p>
        </p:txBody>
      </p:sp>
      <p:sp>
        <p:nvSpPr>
          <p:cNvPr id="20" name="Textplatzhalter 6"/>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endParaRPr lang="de-DE" dirty="0"/>
          </a:p>
        </p:txBody>
      </p:sp>
      <p:sp>
        <p:nvSpPr>
          <p:cNvPr id="21" name="Textplatzhalter 6"/>
          <p:cNvSpPr>
            <a:spLocks noGrp="1"/>
          </p:cNvSpPr>
          <p:nvPr>
            <p:ph type="body" sz="quarter" idx="22" hasCustomPrompt="1"/>
          </p:nvPr>
        </p:nvSpPr>
        <p:spPr>
          <a:xfrm>
            <a:off x="518318" y="3801821"/>
            <a:ext cx="320601" cy="281103"/>
          </a:xfrm>
        </p:spPr>
        <p:txBody>
          <a:bodyPr wrap="none" rIns="0">
            <a:noAutofit/>
          </a:bodyPr>
          <a:lstStyle>
            <a:lvl1pPr>
              <a:defRPr sz="1800" b="1">
                <a:solidFill>
                  <a:schemeClr val="accent3"/>
                </a:solidFill>
              </a:defRPr>
            </a:lvl1pPr>
          </a:lstStyle>
          <a:p>
            <a:pPr lvl="0"/>
            <a:r>
              <a:rPr lang="de-DE" dirty="0"/>
              <a:t>04 </a:t>
            </a:r>
            <a:endParaRPr lang="de-DE" dirty="0"/>
          </a:p>
        </p:txBody>
      </p:sp>
      <p:sp>
        <p:nvSpPr>
          <p:cNvPr id="24" name="Textplatzhalter 6"/>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endParaRPr lang="de-DE" dirty="0"/>
          </a:p>
        </p:txBody>
      </p:sp>
      <p:sp>
        <p:nvSpPr>
          <p:cNvPr id="25" name="Textplatzhalter 6"/>
          <p:cNvSpPr>
            <a:spLocks noGrp="1"/>
          </p:cNvSpPr>
          <p:nvPr>
            <p:ph type="body" sz="quarter" idx="24" hasCustomPrompt="1"/>
          </p:nvPr>
        </p:nvSpPr>
        <p:spPr>
          <a:xfrm>
            <a:off x="518318" y="5248930"/>
            <a:ext cx="320601" cy="281103"/>
          </a:xfrm>
        </p:spPr>
        <p:txBody>
          <a:bodyPr wrap="none" rIns="0">
            <a:noAutofit/>
          </a:bodyPr>
          <a:lstStyle>
            <a:lvl1pPr>
              <a:defRPr sz="1800" b="1">
                <a:solidFill>
                  <a:schemeClr val="accent3"/>
                </a:solidFill>
              </a:defRPr>
            </a:lvl1pPr>
          </a:lstStyle>
          <a:p>
            <a:pPr lvl="0"/>
            <a:r>
              <a:rPr lang="de-DE" dirty="0"/>
              <a:t>06 </a:t>
            </a:r>
            <a:endParaRPr lang="de-DE" dirty="0"/>
          </a:p>
        </p:txBody>
      </p:sp>
      <p:sp>
        <p:nvSpPr>
          <p:cNvPr id="26" name="Textplatzhalter 6"/>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p:cNvSpPr>
            <a:spLocks noGrp="1"/>
          </p:cNvSpPr>
          <p:nvPr>
            <p:ph type="body" sz="quarter" idx="26" hasCustomPrompt="1"/>
          </p:nvPr>
        </p:nvSpPr>
        <p:spPr>
          <a:xfrm>
            <a:off x="6206332" y="1632184"/>
            <a:ext cx="320601" cy="281103"/>
          </a:xfrm>
        </p:spPr>
        <p:txBody>
          <a:bodyPr wrap="none" rIns="0">
            <a:noAutofit/>
          </a:bodyPr>
          <a:lstStyle>
            <a:lvl1pPr>
              <a:defRPr sz="1800" b="1">
                <a:solidFill>
                  <a:schemeClr val="accent3"/>
                </a:solidFill>
              </a:defRPr>
            </a:lvl1pPr>
          </a:lstStyle>
          <a:p>
            <a:pPr lvl="0"/>
            <a:r>
              <a:rPr lang="de-DE" dirty="0"/>
              <a:t>07 </a:t>
            </a:r>
            <a:endParaRPr lang="de-DE" dirty="0"/>
          </a:p>
        </p:txBody>
      </p:sp>
      <p:sp>
        <p:nvSpPr>
          <p:cNvPr id="28" name="Textplatzhalter 6"/>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p:cNvSpPr>
            <a:spLocks noGrp="1"/>
          </p:cNvSpPr>
          <p:nvPr>
            <p:ph type="body" sz="quarter" idx="28" hasCustomPrompt="1"/>
          </p:nvPr>
        </p:nvSpPr>
        <p:spPr>
          <a:xfrm>
            <a:off x="6206332" y="2355533"/>
            <a:ext cx="320601" cy="281103"/>
          </a:xfrm>
        </p:spPr>
        <p:txBody>
          <a:bodyPr wrap="none" rIns="0">
            <a:noAutofit/>
          </a:bodyPr>
          <a:lstStyle>
            <a:lvl1pPr>
              <a:defRPr sz="1800" b="1">
                <a:solidFill>
                  <a:schemeClr val="accent3"/>
                </a:solidFill>
              </a:defRPr>
            </a:lvl1pPr>
          </a:lstStyle>
          <a:p>
            <a:pPr lvl="0"/>
            <a:r>
              <a:rPr lang="de-DE" dirty="0"/>
              <a:t>08 </a:t>
            </a:r>
            <a:endParaRPr lang="de-DE" dirty="0"/>
          </a:p>
        </p:txBody>
      </p:sp>
      <p:sp>
        <p:nvSpPr>
          <p:cNvPr id="30" name="Textplatzhalter 6"/>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p:cNvSpPr>
            <a:spLocks noGrp="1"/>
          </p:cNvSpPr>
          <p:nvPr>
            <p:ph type="body" sz="quarter" idx="30" hasCustomPrompt="1"/>
          </p:nvPr>
        </p:nvSpPr>
        <p:spPr>
          <a:xfrm>
            <a:off x="6206332" y="4525580"/>
            <a:ext cx="307841" cy="281103"/>
          </a:xfrm>
        </p:spPr>
        <p:txBody>
          <a:bodyPr wrap="none" rIns="0">
            <a:noAutofit/>
          </a:bodyPr>
          <a:lstStyle>
            <a:lvl1pPr>
              <a:defRPr sz="1800" b="1">
                <a:solidFill>
                  <a:schemeClr val="accent3"/>
                </a:solidFill>
              </a:defRPr>
            </a:lvl1pPr>
          </a:lstStyle>
          <a:p>
            <a:pPr lvl="0"/>
            <a:r>
              <a:rPr lang="de-DE" dirty="0"/>
              <a:t>11 </a:t>
            </a:r>
            <a:endParaRPr lang="de-DE" dirty="0"/>
          </a:p>
        </p:txBody>
      </p:sp>
      <p:sp>
        <p:nvSpPr>
          <p:cNvPr id="32" name="Textplatzhalter 6"/>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p:cNvSpPr>
            <a:spLocks noGrp="1"/>
          </p:cNvSpPr>
          <p:nvPr>
            <p:ph type="body" sz="quarter" idx="32" hasCustomPrompt="1"/>
          </p:nvPr>
        </p:nvSpPr>
        <p:spPr>
          <a:xfrm>
            <a:off x="6206332" y="3078882"/>
            <a:ext cx="320601" cy="281103"/>
          </a:xfrm>
        </p:spPr>
        <p:txBody>
          <a:bodyPr wrap="none" rIns="0">
            <a:noAutofit/>
          </a:bodyPr>
          <a:lstStyle>
            <a:lvl1pPr>
              <a:defRPr sz="1800" b="1">
                <a:solidFill>
                  <a:schemeClr val="accent3"/>
                </a:solidFill>
              </a:defRPr>
            </a:lvl1pPr>
          </a:lstStyle>
          <a:p>
            <a:pPr lvl="0"/>
            <a:r>
              <a:rPr lang="de-DE" dirty="0"/>
              <a:t>09 </a:t>
            </a:r>
            <a:endParaRPr lang="de-DE" dirty="0"/>
          </a:p>
        </p:txBody>
      </p:sp>
      <p:sp>
        <p:nvSpPr>
          <p:cNvPr id="34" name="Textplatzhalter 6"/>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p:cNvSpPr>
            <a:spLocks noGrp="1"/>
          </p:cNvSpPr>
          <p:nvPr>
            <p:ph type="body" sz="quarter" idx="34" hasCustomPrompt="1"/>
          </p:nvPr>
        </p:nvSpPr>
        <p:spPr>
          <a:xfrm>
            <a:off x="6206332" y="3802231"/>
            <a:ext cx="320601" cy="281103"/>
          </a:xfrm>
        </p:spPr>
        <p:txBody>
          <a:bodyPr wrap="none" rIns="0">
            <a:noAutofit/>
          </a:bodyPr>
          <a:lstStyle>
            <a:lvl1pPr>
              <a:defRPr sz="1800" b="1">
                <a:solidFill>
                  <a:schemeClr val="accent3"/>
                </a:solidFill>
              </a:defRPr>
            </a:lvl1pPr>
          </a:lstStyle>
          <a:p>
            <a:pPr lvl="0"/>
            <a:r>
              <a:rPr lang="de-DE" dirty="0"/>
              <a:t>10 </a:t>
            </a:r>
            <a:endParaRPr lang="de-DE" dirty="0"/>
          </a:p>
        </p:txBody>
      </p:sp>
      <p:sp>
        <p:nvSpPr>
          <p:cNvPr id="36" name="Textplatzhalter 6"/>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p:cNvSpPr>
            <a:spLocks noGrp="1"/>
          </p:cNvSpPr>
          <p:nvPr>
            <p:ph type="body" sz="quarter" idx="36" hasCustomPrompt="1"/>
          </p:nvPr>
        </p:nvSpPr>
        <p:spPr>
          <a:xfrm>
            <a:off x="6206332" y="5248930"/>
            <a:ext cx="320601" cy="281103"/>
          </a:xfrm>
        </p:spPr>
        <p:txBody>
          <a:bodyPr wrap="none" rIns="0">
            <a:noAutofit/>
          </a:bodyPr>
          <a:lstStyle>
            <a:lvl1pPr>
              <a:defRPr sz="1800" b="1">
                <a:solidFill>
                  <a:schemeClr val="accent3"/>
                </a:solidFill>
              </a:defRPr>
            </a:lvl1pPr>
          </a:lstStyle>
          <a:p>
            <a:pPr lvl="0"/>
            <a:r>
              <a:rPr lang="de-DE" dirty="0"/>
              <a:t>12 </a:t>
            </a:r>
            <a:endParaRPr lang="de-DE" dirty="0"/>
          </a:p>
        </p:txBody>
      </p:sp>
      <p:sp>
        <p:nvSpPr>
          <p:cNvPr id="6" name="Titel 5"/>
          <p:cNvSpPr>
            <a:spLocks noGrp="1"/>
          </p:cNvSpPr>
          <p:nvPr>
            <p:ph type="title" hasCustomPrompt="1"/>
          </p:nvPr>
        </p:nvSpPr>
        <p:spPr>
          <a:xfrm>
            <a:off x="518318" y="301185"/>
            <a:ext cx="6844385" cy="332399"/>
          </a:xfrm>
        </p:spPr>
        <p:txBody>
          <a:bodyPr/>
          <a:lstStyle/>
          <a:p>
            <a:r>
              <a:rPr lang="de-DE"/>
              <a:t>Mastertitelformat bearbeiten</a:t>
            </a:r>
            <a:endParaRPr lang="de-DE"/>
          </a:p>
        </p:txBody>
      </p:sp>
      <p:sp>
        <p:nvSpPr>
          <p:cNvPr id="38"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39" name="Textplatzhalter 6"/>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endParaRPr lang="de-DE" dirty="0"/>
          </a:p>
        </p:txBody>
      </p:sp>
      <p:sp>
        <p:nvSpPr>
          <p:cNvPr id="40" name="Textplatzhalter 6"/>
          <p:cNvSpPr>
            <a:spLocks noGrp="1"/>
          </p:cNvSpPr>
          <p:nvPr>
            <p:ph type="body" sz="quarter" idx="14" hasCustomPrompt="1"/>
          </p:nvPr>
        </p:nvSpPr>
        <p:spPr>
          <a:xfrm>
            <a:off x="518318" y="1631156"/>
            <a:ext cx="320601" cy="281103"/>
          </a:xfrm>
        </p:spPr>
        <p:txBody>
          <a:bodyPr wrap="none" rIns="0">
            <a:noAutofit/>
          </a:bodyPr>
          <a:lstStyle>
            <a:lvl1pPr>
              <a:defRPr sz="1800" b="1">
                <a:solidFill>
                  <a:schemeClr val="accent3"/>
                </a:solidFill>
              </a:defRPr>
            </a:lvl1pPr>
          </a:lstStyle>
          <a:p>
            <a:pPr lvl="0"/>
            <a:r>
              <a:rPr lang="de-DE" dirty="0"/>
              <a:t>01 </a:t>
            </a:r>
            <a:endParaRPr lang="de-DE" dirty="0"/>
          </a:p>
        </p:txBody>
      </p:sp>
      <p:sp>
        <p:nvSpPr>
          <p:cNvPr id="7"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Schlussfolie">
    <p:bg>
      <p:bgRef idx="1001">
        <a:schemeClr val="bg2"/>
      </p:bgRef>
    </p:bg>
    <p:spTree>
      <p:nvGrpSpPr>
        <p:cNvPr id="1" name=""/>
        <p:cNvGrpSpPr/>
        <p:nvPr/>
      </p:nvGrpSpPr>
      <p:grpSpPr>
        <a:xfrm>
          <a:off x="0" y="0"/>
          <a:ext cx="0" cy="0"/>
          <a:chOff x="0" y="0"/>
          <a:chExt cx="0" cy="0"/>
        </a:xfrm>
      </p:grpSpPr>
      <p:sp>
        <p:nvSpPr>
          <p:cNvPr id="57" name="Textplatzhalter 167"/>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endParaRPr lang="de-DE" dirty="0"/>
          </a:p>
        </p:txBody>
      </p:sp>
      <p:sp>
        <p:nvSpPr>
          <p:cNvPr id="59" name="Bildplatzhalter 60"/>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endParaRPr lang="de-DE" dirty="0"/>
          </a:p>
        </p:txBody>
      </p:sp>
      <p:sp>
        <p:nvSpPr>
          <p:cNvPr id="60" name="Rechteck 59"/>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dirty="0" smtClean="0">
                <a:solidFill>
                  <a:schemeClr val="bg1"/>
                </a:solidFill>
                <a:latin typeface="+mj-lt"/>
                <a:ea typeface="+mj-ea"/>
                <a:cs typeface="+mj-cs"/>
              </a:defRPr>
            </a:lvl1pPr>
          </a:lstStyle>
          <a:p>
            <a:pPr lvl="0">
              <a:spcBef>
                <a:spcPct val="0"/>
              </a:spcBef>
            </a:pPr>
            <a:r>
              <a:rPr lang="de-DE" dirty="0"/>
              <a:t>Vielen Dank</a:t>
            </a:r>
            <a:br>
              <a:rPr lang="de-DE" dirty="0"/>
            </a:br>
            <a:r>
              <a:rPr lang="de-DE" dirty="0"/>
              <a:t>für Ihre Aufmerksamkeit!</a:t>
            </a:r>
            <a:endParaRPr lang="de-DE" dirty="0"/>
          </a:p>
        </p:txBody>
      </p:sp>
      <p:sp>
        <p:nvSpPr>
          <p:cNvPr id="58" name="Freihandform: Form 57"/>
          <p:cNvSpPr/>
          <p:nvPr userDrawn="1"/>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316A"/>
          </a:solidFill>
          <a:ln w="2892" cap="flat">
            <a:noFill/>
            <a:prstDash val="solid"/>
            <a:miter/>
          </a:ln>
        </p:spPr>
        <p:txBody>
          <a:bodyPr rtlCol="0" anchor="ctr"/>
          <a:lstStyle/>
          <a:p>
            <a:endParaRPr lang="de-DE"/>
          </a:p>
        </p:txBody>
      </p:sp>
      <p:grpSp>
        <p:nvGrpSpPr>
          <p:cNvPr id="56" name="Gruppieren 55"/>
          <p:cNvGrpSpPr/>
          <p:nvPr userDrawn="1"/>
        </p:nvGrpSpPr>
        <p:grpSpPr>
          <a:xfrm>
            <a:off x="-390525" y="160153"/>
            <a:ext cx="333375" cy="136812"/>
            <a:chOff x="-133350" y="2711163"/>
            <a:chExt cx="333375" cy="136812"/>
          </a:xfrm>
        </p:grpSpPr>
        <p:cxnSp>
          <p:nvCxnSpPr>
            <p:cNvPr id="62" name="Gerader Verbinder 6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4" name="Gruppieren 63"/>
          <p:cNvGrpSpPr/>
          <p:nvPr userDrawn="1"/>
        </p:nvGrpSpPr>
        <p:grpSpPr>
          <a:xfrm>
            <a:off x="-390525" y="1131703"/>
            <a:ext cx="333375" cy="136812"/>
            <a:chOff x="-133350" y="2711163"/>
            <a:chExt cx="333375" cy="136812"/>
          </a:xfrm>
        </p:grpSpPr>
        <p:cxnSp>
          <p:nvCxnSpPr>
            <p:cNvPr id="66" name="Gerader Verbinder 6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8" name="Gruppieren 67"/>
          <p:cNvGrpSpPr/>
          <p:nvPr userDrawn="1"/>
        </p:nvGrpSpPr>
        <p:grpSpPr>
          <a:xfrm>
            <a:off x="-390525" y="1491963"/>
            <a:ext cx="333375" cy="136812"/>
            <a:chOff x="-133350" y="2711163"/>
            <a:chExt cx="333375" cy="136812"/>
          </a:xfrm>
        </p:grpSpPr>
        <p:cxnSp>
          <p:nvCxnSpPr>
            <p:cNvPr id="69" name="Gerader Verbinder 6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1" name="Gruppieren 70"/>
          <p:cNvGrpSpPr/>
          <p:nvPr userDrawn="1"/>
        </p:nvGrpSpPr>
        <p:grpSpPr>
          <a:xfrm>
            <a:off x="-390525" y="3292188"/>
            <a:ext cx="333375" cy="136812"/>
            <a:chOff x="-133350" y="2711163"/>
            <a:chExt cx="333375" cy="136812"/>
          </a:xfrm>
        </p:grpSpPr>
        <p:cxnSp>
          <p:nvCxnSpPr>
            <p:cNvPr id="72" name="Gerader Verbinder 7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4" name="Gruppieren 73"/>
          <p:cNvGrpSpPr/>
          <p:nvPr userDrawn="1"/>
        </p:nvGrpSpPr>
        <p:grpSpPr>
          <a:xfrm>
            <a:off x="-390525" y="6063963"/>
            <a:ext cx="333375" cy="136812"/>
            <a:chOff x="-133350" y="2711163"/>
            <a:chExt cx="333375" cy="136812"/>
          </a:xfrm>
        </p:grpSpPr>
        <p:cxnSp>
          <p:nvCxnSpPr>
            <p:cNvPr id="75" name="Gerader Verbinder 7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7" name="Gruppieren 76"/>
          <p:cNvGrpSpPr/>
          <p:nvPr userDrawn="1"/>
        </p:nvGrpSpPr>
        <p:grpSpPr>
          <a:xfrm>
            <a:off x="-390525" y="6495763"/>
            <a:ext cx="333375" cy="136812"/>
            <a:chOff x="-133350" y="2711163"/>
            <a:chExt cx="333375" cy="136812"/>
          </a:xfrm>
        </p:grpSpPr>
        <p:cxnSp>
          <p:nvCxnSpPr>
            <p:cNvPr id="78" name="Gerader Verbinder 7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0" name="Gruppieren 79"/>
          <p:cNvGrpSpPr/>
          <p:nvPr userDrawn="1"/>
        </p:nvGrpSpPr>
        <p:grpSpPr>
          <a:xfrm rot="16200000">
            <a:off x="281643" y="-299136"/>
            <a:ext cx="333375" cy="136808"/>
            <a:chOff x="-133350" y="2711167"/>
            <a:chExt cx="333375" cy="136808"/>
          </a:xfrm>
        </p:grpSpPr>
        <p:cxnSp>
          <p:nvCxnSpPr>
            <p:cNvPr id="81" name="Gerader Verbinder 8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3" name="Gruppieren 82"/>
          <p:cNvGrpSpPr/>
          <p:nvPr userDrawn="1"/>
        </p:nvGrpSpPr>
        <p:grpSpPr>
          <a:xfrm rot="16200000">
            <a:off x="5752963" y="-299136"/>
            <a:ext cx="333375" cy="136804"/>
            <a:chOff x="-133350" y="2711171"/>
            <a:chExt cx="333375" cy="136804"/>
          </a:xfrm>
        </p:grpSpPr>
        <p:cxnSp>
          <p:nvCxnSpPr>
            <p:cNvPr id="84" name="Gerader Verbinder 8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6" name="Gruppieren 85"/>
          <p:cNvGrpSpPr/>
          <p:nvPr userDrawn="1"/>
        </p:nvGrpSpPr>
        <p:grpSpPr>
          <a:xfrm>
            <a:off x="6203950" y="-397424"/>
            <a:ext cx="124906" cy="333375"/>
            <a:chOff x="6416680" y="-397424"/>
            <a:chExt cx="124906" cy="333375"/>
          </a:xfrm>
        </p:grpSpPr>
        <p:cxnSp>
          <p:nvCxnSpPr>
            <p:cNvPr id="87" name="Gerader Verbinder 86"/>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9" name="Gerader Verbinder 88"/>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p:cNvGrpSpPr/>
          <p:nvPr userDrawn="1"/>
        </p:nvGrpSpPr>
        <p:grpSpPr>
          <a:xfrm rot="16200000">
            <a:off x="11447325" y="-299139"/>
            <a:ext cx="333375" cy="136800"/>
            <a:chOff x="-133350" y="2711175"/>
            <a:chExt cx="333375" cy="136800"/>
          </a:xfrm>
        </p:grpSpPr>
        <p:cxnSp>
          <p:nvCxnSpPr>
            <p:cNvPr id="91" name="Gerader Verbinder 9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93" name="Grafik 3"/>
          <p:cNvGrpSpPr/>
          <p:nvPr userDrawn="1"/>
        </p:nvGrpSpPr>
        <p:grpSpPr>
          <a:xfrm>
            <a:off x="520163" y="293688"/>
            <a:ext cx="2592820" cy="556499"/>
            <a:chOff x="1648912" y="-143138"/>
            <a:chExt cx="2305525" cy="494837"/>
          </a:xfrm>
          <a:solidFill>
            <a:srgbClr val="04316A"/>
          </a:solidFill>
        </p:grpSpPr>
        <p:sp>
          <p:nvSpPr>
            <p:cNvPr id="94" name="Freihandform: Form 93"/>
            <p:cNvSpPr/>
            <p:nvPr/>
          </p:nvSpPr>
          <p:spPr>
            <a:xfrm>
              <a:off x="1648912" y="-137135"/>
              <a:ext cx="69751" cy="110916"/>
            </a:xfrm>
            <a:custGeom>
              <a:avLst/>
              <a:gdLst>
                <a:gd name="connsiteX0" fmla="*/ 69752 w 69751"/>
                <a:gd name="connsiteY0" fmla="*/ 18296 h 110916"/>
                <a:gd name="connsiteX1" fmla="*/ 19725 w 69751"/>
                <a:gd name="connsiteY1" fmla="*/ 18296 h 110916"/>
                <a:gd name="connsiteX2" fmla="*/ 19725 w 69751"/>
                <a:gd name="connsiteY2" fmla="*/ 45739 h 110916"/>
                <a:gd name="connsiteX3" fmla="*/ 56888 w 69751"/>
                <a:gd name="connsiteY3" fmla="*/ 45739 h 110916"/>
                <a:gd name="connsiteX4" fmla="*/ 56888 w 69751"/>
                <a:gd name="connsiteY4" fmla="*/ 63749 h 110916"/>
                <a:gd name="connsiteX5" fmla="*/ 19725 w 69751"/>
                <a:gd name="connsiteY5" fmla="*/ 63749 h 110916"/>
                <a:gd name="connsiteX6" fmla="*/ 19725 w 69751"/>
                <a:gd name="connsiteY6" fmla="*/ 110917 h 110916"/>
                <a:gd name="connsiteX7" fmla="*/ 0 w 69751"/>
                <a:gd name="connsiteY7" fmla="*/ 110917 h 110916"/>
                <a:gd name="connsiteX8" fmla="*/ 0 w 69751"/>
                <a:gd name="connsiteY8" fmla="*/ 0 h 110916"/>
                <a:gd name="connsiteX9" fmla="*/ 69466 w 69751"/>
                <a:gd name="connsiteY9" fmla="*/ 0 h 110916"/>
                <a:gd name="connsiteX10" fmla="*/ 69466 w 69751"/>
                <a:gd name="connsiteY10" fmla="*/ 18296 h 11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751" h="110916">
                  <a:moveTo>
                    <a:pt x="69752" y="18296"/>
                  </a:moveTo>
                  <a:lnTo>
                    <a:pt x="19725" y="18296"/>
                  </a:lnTo>
                  <a:lnTo>
                    <a:pt x="19725" y="45739"/>
                  </a:lnTo>
                  <a:lnTo>
                    <a:pt x="56888" y="45739"/>
                  </a:lnTo>
                  <a:lnTo>
                    <a:pt x="56888" y="63749"/>
                  </a:lnTo>
                  <a:lnTo>
                    <a:pt x="19725" y="63749"/>
                  </a:lnTo>
                  <a:lnTo>
                    <a:pt x="19725" y="110917"/>
                  </a:lnTo>
                  <a:lnTo>
                    <a:pt x="0" y="110917"/>
                  </a:lnTo>
                  <a:lnTo>
                    <a:pt x="0" y="0"/>
                  </a:lnTo>
                  <a:lnTo>
                    <a:pt x="69466" y="0"/>
                  </a:lnTo>
                  <a:lnTo>
                    <a:pt x="69466" y="18296"/>
                  </a:lnTo>
                  <a:close/>
                </a:path>
              </a:pathLst>
            </a:custGeom>
            <a:grpFill/>
            <a:ln w="2856" cap="flat">
              <a:noFill/>
              <a:prstDash val="solid"/>
              <a:miter/>
            </a:ln>
          </p:spPr>
          <p:txBody>
            <a:bodyPr rtlCol="0" anchor="ctr"/>
            <a:lstStyle/>
            <a:p>
              <a:endParaRPr lang="de-DE"/>
            </a:p>
          </p:txBody>
        </p:sp>
        <p:sp>
          <p:nvSpPr>
            <p:cNvPr id="95" name="Freihandform: Form 94"/>
            <p:cNvSpPr/>
            <p:nvPr/>
          </p:nvSpPr>
          <p:spPr>
            <a:xfrm>
              <a:off x="1729527"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8"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96" name="Freihandform: Form 95"/>
            <p:cNvSpPr/>
            <p:nvPr/>
          </p:nvSpPr>
          <p:spPr>
            <a:xfrm>
              <a:off x="1790989"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97" name="Freihandform: Form 96"/>
            <p:cNvSpPr/>
            <p:nvPr/>
          </p:nvSpPr>
          <p:spPr>
            <a:xfrm>
              <a:off x="1831868"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581 w 72896"/>
                <a:gd name="connsiteY10" fmla="*/ 34590 h 83759"/>
                <a:gd name="connsiteX11" fmla="*/ 54887 w 72896"/>
                <a:gd name="connsiteY11" fmla="*/ 34590 h 83759"/>
                <a:gd name="connsiteX12" fmla="*/ 37163 w 72896"/>
                <a:gd name="connsiteY12" fmla="*/ 15151 h 83759"/>
                <a:gd name="connsiteX13" fmla="*/ 18581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581" y="34590"/>
                  </a:moveTo>
                  <a:lnTo>
                    <a:pt x="54887" y="34590"/>
                  </a:lnTo>
                  <a:cubicBezTo>
                    <a:pt x="54029" y="22298"/>
                    <a:pt x="47740" y="15151"/>
                    <a:pt x="37163" y="15151"/>
                  </a:cubicBezTo>
                  <a:cubicBezTo>
                    <a:pt x="26872" y="15151"/>
                    <a:pt x="20297" y="22298"/>
                    <a:pt x="18581" y="34590"/>
                  </a:cubicBezTo>
                  <a:close/>
                </a:path>
              </a:pathLst>
            </a:custGeom>
            <a:grpFill/>
            <a:ln w="2856" cap="flat">
              <a:noFill/>
              <a:prstDash val="solid"/>
              <a:miter/>
            </a:ln>
          </p:spPr>
          <p:txBody>
            <a:bodyPr rtlCol="0" anchor="ctr"/>
            <a:lstStyle/>
            <a:p>
              <a:endParaRPr lang="de-DE"/>
            </a:p>
          </p:txBody>
        </p:sp>
        <p:sp>
          <p:nvSpPr>
            <p:cNvPr id="98" name="Freihandform: Form 97"/>
            <p:cNvSpPr/>
            <p:nvPr/>
          </p:nvSpPr>
          <p:spPr>
            <a:xfrm>
              <a:off x="1921344" y="-143138"/>
              <a:ext cx="74611" cy="118921"/>
            </a:xfrm>
            <a:custGeom>
              <a:avLst/>
              <a:gdLst>
                <a:gd name="connsiteX0" fmla="*/ 0 w 74611"/>
                <a:gd name="connsiteY0" fmla="*/ 76613 h 118921"/>
                <a:gd name="connsiteX1" fmla="*/ 32589 w 74611"/>
                <a:gd name="connsiteY1" fmla="*/ 34876 h 118921"/>
                <a:gd name="connsiteX2" fmla="*/ 55744 w 74611"/>
                <a:gd name="connsiteY2" fmla="*/ 45739 h 118921"/>
                <a:gd name="connsiteX3" fmla="*/ 56030 w 74611"/>
                <a:gd name="connsiteY3" fmla="*/ 45739 h 118921"/>
                <a:gd name="connsiteX4" fmla="*/ 56030 w 74611"/>
                <a:gd name="connsiteY4" fmla="*/ 4574 h 118921"/>
                <a:gd name="connsiteX5" fmla="*/ 74612 w 74611"/>
                <a:gd name="connsiteY5" fmla="*/ 0 h 118921"/>
                <a:gd name="connsiteX6" fmla="*/ 74612 w 74611"/>
                <a:gd name="connsiteY6" fmla="*/ 116920 h 118921"/>
                <a:gd name="connsiteX7" fmla="*/ 56316 w 74611"/>
                <a:gd name="connsiteY7" fmla="*/ 116920 h 118921"/>
                <a:gd name="connsiteX8" fmla="*/ 56316 w 74611"/>
                <a:gd name="connsiteY8" fmla="*/ 107486 h 118921"/>
                <a:gd name="connsiteX9" fmla="*/ 56030 w 74611"/>
                <a:gd name="connsiteY9" fmla="*/ 107486 h 118921"/>
                <a:gd name="connsiteX10" fmla="*/ 32017 w 74611"/>
                <a:gd name="connsiteY10" fmla="*/ 118921 h 118921"/>
                <a:gd name="connsiteX11" fmla="*/ 0 w 74611"/>
                <a:gd name="connsiteY11" fmla="*/ 76613 h 118921"/>
                <a:gd name="connsiteX12" fmla="*/ 18296 w 74611"/>
                <a:gd name="connsiteY12" fmla="*/ 76613 h 118921"/>
                <a:gd name="connsiteX13" fmla="*/ 36877 w 74611"/>
                <a:gd name="connsiteY13" fmla="*/ 102341 h 118921"/>
                <a:gd name="connsiteX14" fmla="*/ 56030 w 74611"/>
                <a:gd name="connsiteY14" fmla="*/ 91764 h 118921"/>
                <a:gd name="connsiteX15" fmla="*/ 56030 w 74611"/>
                <a:gd name="connsiteY15" fmla="*/ 62319 h 118921"/>
                <a:gd name="connsiteX16" fmla="*/ 36877 w 74611"/>
                <a:gd name="connsiteY16" fmla="*/ 51742 h 118921"/>
                <a:gd name="connsiteX17" fmla="*/ 18296 w 74611"/>
                <a:gd name="connsiteY17" fmla="*/ 76613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0" y="76613"/>
                  </a:moveTo>
                  <a:cubicBezTo>
                    <a:pt x="0" y="50885"/>
                    <a:pt x="13150" y="34876"/>
                    <a:pt x="32589" y="34876"/>
                  </a:cubicBezTo>
                  <a:cubicBezTo>
                    <a:pt x="42594" y="34876"/>
                    <a:pt x="50599" y="39164"/>
                    <a:pt x="55744" y="45739"/>
                  </a:cubicBezTo>
                  <a:lnTo>
                    <a:pt x="56030" y="45739"/>
                  </a:lnTo>
                  <a:lnTo>
                    <a:pt x="56030" y="4574"/>
                  </a:lnTo>
                  <a:lnTo>
                    <a:pt x="74612" y="0"/>
                  </a:lnTo>
                  <a:lnTo>
                    <a:pt x="74612" y="116920"/>
                  </a:lnTo>
                  <a:lnTo>
                    <a:pt x="56316" y="116920"/>
                  </a:lnTo>
                  <a:lnTo>
                    <a:pt x="56316" y="107486"/>
                  </a:lnTo>
                  <a:lnTo>
                    <a:pt x="56030" y="107486"/>
                  </a:lnTo>
                  <a:cubicBezTo>
                    <a:pt x="50313" y="114633"/>
                    <a:pt x="42023" y="118921"/>
                    <a:pt x="32017" y="118921"/>
                  </a:cubicBezTo>
                  <a:cubicBezTo>
                    <a:pt x="13150" y="118635"/>
                    <a:pt x="0" y="102341"/>
                    <a:pt x="0" y="76613"/>
                  </a:cubicBezTo>
                  <a:close/>
                  <a:moveTo>
                    <a:pt x="18296" y="76613"/>
                  </a:moveTo>
                  <a:cubicBezTo>
                    <a:pt x="18296" y="92907"/>
                    <a:pt x="25156" y="102341"/>
                    <a:pt x="36877" y="102341"/>
                  </a:cubicBezTo>
                  <a:cubicBezTo>
                    <a:pt x="44024" y="102341"/>
                    <a:pt x="50027" y="98910"/>
                    <a:pt x="56030" y="91764"/>
                  </a:cubicBezTo>
                  <a:lnTo>
                    <a:pt x="56030" y="62319"/>
                  </a:lnTo>
                  <a:cubicBezTo>
                    <a:pt x="50599" y="55173"/>
                    <a:pt x="44595" y="51742"/>
                    <a:pt x="36877" y="51742"/>
                  </a:cubicBezTo>
                  <a:cubicBezTo>
                    <a:pt x="24871" y="51742"/>
                    <a:pt x="18296" y="60604"/>
                    <a:pt x="18296" y="76613"/>
                  </a:cubicBezTo>
                  <a:close/>
                </a:path>
              </a:pathLst>
            </a:custGeom>
            <a:grpFill/>
            <a:ln w="2856" cap="flat">
              <a:noFill/>
              <a:prstDash val="solid"/>
              <a:miter/>
            </a:ln>
          </p:spPr>
          <p:txBody>
            <a:bodyPr rtlCol="0" anchor="ctr"/>
            <a:lstStyle/>
            <a:p>
              <a:endParaRPr lang="de-DE"/>
            </a:p>
          </p:txBody>
        </p:sp>
        <p:sp>
          <p:nvSpPr>
            <p:cNvPr id="99" name="Freihandform: Form 98"/>
            <p:cNvSpPr/>
            <p:nvPr/>
          </p:nvSpPr>
          <p:spPr>
            <a:xfrm>
              <a:off x="2020826"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8"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100" name="Freihandform: Form 99"/>
            <p:cNvSpPr/>
            <p:nvPr/>
          </p:nvSpPr>
          <p:spPr>
            <a:xfrm>
              <a:off x="2082002"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440 w 23727"/>
                <a:gd name="connsiteY5" fmla="*/ 115491 h 115490"/>
                <a:gd name="connsiteX6" fmla="*/ 2859 w 23727"/>
                <a:gd name="connsiteY6" fmla="*/ 115491 h 115490"/>
                <a:gd name="connsiteX7" fmla="*/ 2859 w 23727"/>
                <a:gd name="connsiteY7" fmla="*/ 35448 h 115490"/>
                <a:gd name="connsiteX8" fmla="*/ 21440 w 23727"/>
                <a:gd name="connsiteY8" fmla="*/ 35448 h 115490"/>
                <a:gd name="connsiteX9" fmla="*/ 21440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1" y="0"/>
                    <a:pt x="11721" y="0"/>
                  </a:cubicBezTo>
                  <a:cubicBezTo>
                    <a:pt x="18581" y="0"/>
                    <a:pt x="23727" y="4860"/>
                    <a:pt x="23727" y="11435"/>
                  </a:cubicBezTo>
                  <a:close/>
                  <a:moveTo>
                    <a:pt x="21440" y="115491"/>
                  </a:moveTo>
                  <a:lnTo>
                    <a:pt x="2859" y="115491"/>
                  </a:lnTo>
                  <a:lnTo>
                    <a:pt x="2859" y="35448"/>
                  </a:lnTo>
                  <a:lnTo>
                    <a:pt x="21440" y="35448"/>
                  </a:lnTo>
                  <a:lnTo>
                    <a:pt x="21440" y="115491"/>
                  </a:lnTo>
                  <a:close/>
                </a:path>
              </a:pathLst>
            </a:custGeom>
            <a:grpFill/>
            <a:ln w="2856" cap="flat">
              <a:noFill/>
              <a:prstDash val="solid"/>
              <a:miter/>
            </a:ln>
          </p:spPr>
          <p:txBody>
            <a:bodyPr rtlCol="0" anchor="ctr"/>
            <a:lstStyle/>
            <a:p>
              <a:endParaRPr lang="de-DE"/>
            </a:p>
          </p:txBody>
        </p:sp>
        <p:sp>
          <p:nvSpPr>
            <p:cNvPr id="101" name="Freihandform: Form 100"/>
            <p:cNvSpPr/>
            <p:nvPr/>
          </p:nvSpPr>
          <p:spPr>
            <a:xfrm>
              <a:off x="2123453" y="-108548"/>
              <a:ext cx="67464" cy="84045"/>
            </a:xfrm>
            <a:custGeom>
              <a:avLst/>
              <a:gdLst>
                <a:gd name="connsiteX0" fmla="*/ 66893 w 67464"/>
                <a:gd name="connsiteY0" fmla="*/ 71181 h 84045"/>
                <a:gd name="connsiteX1" fmla="*/ 38306 w 67464"/>
                <a:gd name="connsiteY1" fmla="*/ 84045 h 84045"/>
                <a:gd name="connsiteX2" fmla="*/ 0 w 67464"/>
                <a:gd name="connsiteY2" fmla="*/ 42308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3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8"/>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4"/>
                    <a:pt x="55173" y="58031"/>
                  </a:cubicBezTo>
                  <a:lnTo>
                    <a:pt x="66893" y="71181"/>
                  </a:lnTo>
                  <a:close/>
                </a:path>
              </a:pathLst>
            </a:custGeom>
            <a:grpFill/>
            <a:ln w="2856" cap="flat">
              <a:noFill/>
              <a:prstDash val="solid"/>
              <a:miter/>
            </a:ln>
          </p:spPr>
          <p:txBody>
            <a:bodyPr rtlCol="0" anchor="ctr"/>
            <a:lstStyle/>
            <a:p>
              <a:endParaRPr lang="de-DE"/>
            </a:p>
          </p:txBody>
        </p:sp>
        <p:sp>
          <p:nvSpPr>
            <p:cNvPr id="102" name="Freihandform: Form 101"/>
            <p:cNvSpPr/>
            <p:nvPr/>
          </p:nvSpPr>
          <p:spPr>
            <a:xfrm>
              <a:off x="2206927" y="-143138"/>
              <a:ext cx="68894" cy="116920"/>
            </a:xfrm>
            <a:custGeom>
              <a:avLst/>
              <a:gdLst>
                <a:gd name="connsiteX0" fmla="*/ 68894 w 68894"/>
                <a:gd name="connsiteY0" fmla="*/ 116634 h 116920"/>
                <a:gd name="connsiteX1" fmla="*/ 50313 w 68894"/>
                <a:gd name="connsiteY1" fmla="*/ 116634 h 116920"/>
                <a:gd name="connsiteX2" fmla="*/ 50313 w 68894"/>
                <a:gd name="connsiteY2" fmla="*/ 70895 h 116920"/>
                <a:gd name="connsiteX3" fmla="*/ 35448 w 68894"/>
                <a:gd name="connsiteY3" fmla="*/ 51456 h 116920"/>
                <a:gd name="connsiteX4" fmla="*/ 18867 w 68894"/>
                <a:gd name="connsiteY4" fmla="*/ 70895 h 116920"/>
                <a:gd name="connsiteX5" fmla="*/ 18867 w 68894"/>
                <a:gd name="connsiteY5" fmla="*/ 116920 h 116920"/>
                <a:gd name="connsiteX6" fmla="*/ 0 w 68894"/>
                <a:gd name="connsiteY6" fmla="*/ 116920 h 116920"/>
                <a:gd name="connsiteX7" fmla="*/ 0 w 68894"/>
                <a:gd name="connsiteY7" fmla="*/ 4574 h 116920"/>
                <a:gd name="connsiteX8" fmla="*/ 18581 w 68894"/>
                <a:gd name="connsiteY8" fmla="*/ 0 h 116920"/>
                <a:gd name="connsiteX9" fmla="*/ 18581 w 68894"/>
                <a:gd name="connsiteY9" fmla="*/ 46597 h 116920"/>
                <a:gd name="connsiteX10" fmla="*/ 18867 w 68894"/>
                <a:gd name="connsiteY10" fmla="*/ 46597 h 116920"/>
                <a:gd name="connsiteX11" fmla="*/ 42308 w 68894"/>
                <a:gd name="connsiteY11" fmla="*/ 34876 h 116920"/>
                <a:gd name="connsiteX12" fmla="*/ 68608 w 68894"/>
                <a:gd name="connsiteY12" fmla="*/ 67179 h 116920"/>
                <a:gd name="connsiteX13" fmla="*/ 68608 w 68894"/>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894" h="116920">
                  <a:moveTo>
                    <a:pt x="68894" y="116634"/>
                  </a:moveTo>
                  <a:lnTo>
                    <a:pt x="50313" y="116634"/>
                  </a:lnTo>
                  <a:lnTo>
                    <a:pt x="50313" y="70895"/>
                  </a:lnTo>
                  <a:cubicBezTo>
                    <a:pt x="50313" y="59175"/>
                    <a:pt x="46596" y="51456"/>
                    <a:pt x="35448" y="51456"/>
                  </a:cubicBezTo>
                  <a:cubicBezTo>
                    <a:pt x="22584" y="51456"/>
                    <a:pt x="18867" y="61748"/>
                    <a:pt x="18867" y="70895"/>
                  </a:cubicBezTo>
                  <a:lnTo>
                    <a:pt x="18867"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103" name="Freihandform: Form 102"/>
            <p:cNvSpPr/>
            <p:nvPr/>
          </p:nvSpPr>
          <p:spPr>
            <a:xfrm>
              <a:off x="2297261" y="-84249"/>
              <a:ext cx="39163" cy="17723"/>
            </a:xfrm>
            <a:custGeom>
              <a:avLst/>
              <a:gdLst>
                <a:gd name="connsiteX0" fmla="*/ 39164 w 39163"/>
                <a:gd name="connsiteY0" fmla="*/ 17724 h 17723"/>
                <a:gd name="connsiteX1" fmla="*/ 0 w 39163"/>
                <a:gd name="connsiteY1" fmla="*/ 17724 h 17723"/>
                <a:gd name="connsiteX2" fmla="*/ 0 w 39163"/>
                <a:gd name="connsiteY2" fmla="*/ 0 h 17723"/>
                <a:gd name="connsiteX3" fmla="*/ 39164 w 39163"/>
                <a:gd name="connsiteY3" fmla="*/ 0 h 17723"/>
                <a:gd name="connsiteX4" fmla="*/ 39164 w 39163"/>
                <a:gd name="connsiteY4" fmla="*/ 17724 h 17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63" h="17723">
                  <a:moveTo>
                    <a:pt x="39164" y="17724"/>
                  </a:moveTo>
                  <a:lnTo>
                    <a:pt x="0" y="17724"/>
                  </a:lnTo>
                  <a:lnTo>
                    <a:pt x="0" y="0"/>
                  </a:lnTo>
                  <a:lnTo>
                    <a:pt x="39164" y="0"/>
                  </a:lnTo>
                  <a:lnTo>
                    <a:pt x="39164" y="17724"/>
                  </a:lnTo>
                  <a:close/>
                </a:path>
              </a:pathLst>
            </a:custGeom>
            <a:grpFill/>
            <a:ln w="2856" cap="flat">
              <a:noFill/>
              <a:prstDash val="solid"/>
              <a:miter/>
            </a:ln>
          </p:spPr>
          <p:txBody>
            <a:bodyPr rtlCol="0" anchor="ctr"/>
            <a:lstStyle/>
            <a:p>
              <a:endParaRPr lang="de-DE"/>
            </a:p>
          </p:txBody>
        </p:sp>
        <p:sp>
          <p:nvSpPr>
            <p:cNvPr id="104" name="Freihandform: Form 103"/>
            <p:cNvSpPr/>
            <p:nvPr/>
          </p:nvSpPr>
          <p:spPr>
            <a:xfrm>
              <a:off x="2346430" y="-137135"/>
              <a:ext cx="102912" cy="110630"/>
            </a:xfrm>
            <a:custGeom>
              <a:avLst/>
              <a:gdLst>
                <a:gd name="connsiteX0" fmla="*/ 40879 w 102912"/>
                <a:gd name="connsiteY0" fmla="*/ 0 h 110630"/>
                <a:gd name="connsiteX1" fmla="*/ 61748 w 102912"/>
                <a:gd name="connsiteY1" fmla="*/ 0 h 110630"/>
                <a:gd name="connsiteX2" fmla="*/ 102912 w 102912"/>
                <a:gd name="connsiteY2" fmla="*/ 110631 h 110630"/>
                <a:gd name="connsiteX3" fmla="*/ 81472 w 102912"/>
                <a:gd name="connsiteY3" fmla="*/ 110631 h 110630"/>
                <a:gd name="connsiteX4" fmla="*/ 73468 w 102912"/>
                <a:gd name="connsiteY4" fmla="*/ 87190 h 110630"/>
                <a:gd name="connsiteX5" fmla="*/ 28873 w 102912"/>
                <a:gd name="connsiteY5" fmla="*/ 87190 h 110630"/>
                <a:gd name="connsiteX6" fmla="*/ 20868 w 102912"/>
                <a:gd name="connsiteY6" fmla="*/ 110631 h 110630"/>
                <a:gd name="connsiteX7" fmla="*/ 0 w 102912"/>
                <a:gd name="connsiteY7" fmla="*/ 110631 h 110630"/>
                <a:gd name="connsiteX8" fmla="*/ 40879 w 102912"/>
                <a:gd name="connsiteY8" fmla="*/ 0 h 110630"/>
                <a:gd name="connsiteX9" fmla="*/ 34876 w 102912"/>
                <a:gd name="connsiteY9" fmla="*/ 69466 h 110630"/>
                <a:gd name="connsiteX10" fmla="*/ 67179 w 102912"/>
                <a:gd name="connsiteY10" fmla="*/ 69466 h 110630"/>
                <a:gd name="connsiteX11" fmla="*/ 51170 w 102912"/>
                <a:gd name="connsiteY11" fmla="*/ 22584 h 110630"/>
                <a:gd name="connsiteX12" fmla="*/ 50885 w 102912"/>
                <a:gd name="connsiteY12" fmla="*/ 22584 h 110630"/>
                <a:gd name="connsiteX13" fmla="*/ 34876 w 102912"/>
                <a:gd name="connsiteY13" fmla="*/ 69466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912" h="110630">
                  <a:moveTo>
                    <a:pt x="40879" y="0"/>
                  </a:moveTo>
                  <a:lnTo>
                    <a:pt x="61748" y="0"/>
                  </a:lnTo>
                  <a:lnTo>
                    <a:pt x="102912" y="110631"/>
                  </a:lnTo>
                  <a:lnTo>
                    <a:pt x="81472" y="110631"/>
                  </a:lnTo>
                  <a:lnTo>
                    <a:pt x="73468" y="87190"/>
                  </a:lnTo>
                  <a:lnTo>
                    <a:pt x="28873" y="87190"/>
                  </a:lnTo>
                  <a:lnTo>
                    <a:pt x="20868" y="110631"/>
                  </a:lnTo>
                  <a:lnTo>
                    <a:pt x="0" y="110631"/>
                  </a:lnTo>
                  <a:lnTo>
                    <a:pt x="40879" y="0"/>
                  </a:lnTo>
                  <a:close/>
                  <a:moveTo>
                    <a:pt x="34876" y="69466"/>
                  </a:moveTo>
                  <a:lnTo>
                    <a:pt x="67179" y="69466"/>
                  </a:lnTo>
                  <a:lnTo>
                    <a:pt x="51170" y="22584"/>
                  </a:lnTo>
                  <a:lnTo>
                    <a:pt x="50885" y="22584"/>
                  </a:lnTo>
                  <a:lnTo>
                    <a:pt x="34876" y="69466"/>
                  </a:lnTo>
                  <a:close/>
                </a:path>
              </a:pathLst>
            </a:custGeom>
            <a:grpFill/>
            <a:ln w="2856" cap="flat">
              <a:noFill/>
              <a:prstDash val="solid"/>
              <a:miter/>
            </a:ln>
          </p:spPr>
          <p:txBody>
            <a:bodyPr rtlCol="0" anchor="ctr"/>
            <a:lstStyle/>
            <a:p>
              <a:endParaRPr lang="de-DE"/>
            </a:p>
          </p:txBody>
        </p:sp>
        <p:sp>
          <p:nvSpPr>
            <p:cNvPr id="105" name="Freihandform: Form 104"/>
            <p:cNvSpPr/>
            <p:nvPr/>
          </p:nvSpPr>
          <p:spPr>
            <a:xfrm>
              <a:off x="2465923" y="-143138"/>
              <a:ext cx="18581" cy="116634"/>
            </a:xfrm>
            <a:custGeom>
              <a:avLst/>
              <a:gdLst>
                <a:gd name="connsiteX0" fmla="*/ 18581 w 18581"/>
                <a:gd name="connsiteY0" fmla="*/ 116634 h 116634"/>
                <a:gd name="connsiteX1" fmla="*/ 0 w 18581"/>
                <a:gd name="connsiteY1" fmla="*/ 116634 h 116634"/>
                <a:gd name="connsiteX2" fmla="*/ 0 w 18581"/>
                <a:gd name="connsiteY2" fmla="*/ 4288 h 116634"/>
                <a:gd name="connsiteX3" fmla="*/ 18581 w 18581"/>
                <a:gd name="connsiteY3" fmla="*/ 0 h 116634"/>
                <a:gd name="connsiteX4" fmla="*/ 18581 w 18581"/>
                <a:gd name="connsiteY4" fmla="*/ 116634 h 11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634">
                  <a:moveTo>
                    <a:pt x="18581" y="116634"/>
                  </a:moveTo>
                  <a:lnTo>
                    <a:pt x="0" y="116634"/>
                  </a:lnTo>
                  <a:lnTo>
                    <a:pt x="0" y="4288"/>
                  </a:lnTo>
                  <a:lnTo>
                    <a:pt x="18581" y="0"/>
                  </a:lnTo>
                  <a:lnTo>
                    <a:pt x="18581" y="116634"/>
                  </a:lnTo>
                  <a:close/>
                </a:path>
              </a:pathLst>
            </a:custGeom>
            <a:grpFill/>
            <a:ln w="2856" cap="flat">
              <a:noFill/>
              <a:prstDash val="solid"/>
              <a:miter/>
            </a:ln>
          </p:spPr>
          <p:txBody>
            <a:bodyPr rtlCol="0" anchor="ctr"/>
            <a:lstStyle/>
            <a:p>
              <a:endParaRPr lang="de-DE"/>
            </a:p>
          </p:txBody>
        </p:sp>
        <p:sp>
          <p:nvSpPr>
            <p:cNvPr id="106" name="Freihandform: Form 105"/>
            <p:cNvSpPr/>
            <p:nvPr/>
          </p:nvSpPr>
          <p:spPr>
            <a:xfrm>
              <a:off x="2504515"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2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2028" y="83759"/>
                    <a:pt x="39736" y="83759"/>
                  </a:cubicBezTo>
                  <a:close/>
                  <a:moveTo>
                    <a:pt x="18867" y="34590"/>
                  </a:moveTo>
                  <a:lnTo>
                    <a:pt x="55172" y="34590"/>
                  </a:lnTo>
                  <a:cubicBezTo>
                    <a:pt x="54315" y="22298"/>
                    <a:pt x="48026" y="15151"/>
                    <a:pt x="37449" y="15151"/>
                  </a:cubicBezTo>
                  <a:cubicBezTo>
                    <a:pt x="27157" y="15151"/>
                    <a:pt x="20582" y="22298"/>
                    <a:pt x="18867" y="34590"/>
                  </a:cubicBezTo>
                  <a:close/>
                </a:path>
              </a:pathLst>
            </a:custGeom>
            <a:grpFill/>
            <a:ln w="2856" cap="flat">
              <a:noFill/>
              <a:prstDash val="solid"/>
              <a:miter/>
            </a:ln>
          </p:spPr>
          <p:txBody>
            <a:bodyPr rtlCol="0" anchor="ctr"/>
            <a:lstStyle/>
            <a:p>
              <a:endParaRPr lang="de-DE"/>
            </a:p>
          </p:txBody>
        </p:sp>
        <p:sp>
          <p:nvSpPr>
            <p:cNvPr id="107" name="Freihandform: Form 106"/>
            <p:cNvSpPr/>
            <p:nvPr/>
          </p:nvSpPr>
          <p:spPr>
            <a:xfrm>
              <a:off x="2587703" y="-106547"/>
              <a:ext cx="76612" cy="80043"/>
            </a:xfrm>
            <a:custGeom>
              <a:avLst/>
              <a:gdLst>
                <a:gd name="connsiteX0" fmla="*/ 76613 w 76612"/>
                <a:gd name="connsiteY0" fmla="*/ 80043 h 80043"/>
                <a:gd name="connsiteX1" fmla="*/ 55172 w 76612"/>
                <a:gd name="connsiteY1" fmla="*/ 80043 h 80043"/>
                <a:gd name="connsiteX2" fmla="*/ 38020 w 76612"/>
                <a:gd name="connsiteY2" fmla="*/ 52314 h 80043"/>
                <a:gd name="connsiteX3" fmla="*/ 37735 w 76612"/>
                <a:gd name="connsiteY3" fmla="*/ 52314 h 80043"/>
                <a:gd name="connsiteX4" fmla="*/ 21154 w 76612"/>
                <a:gd name="connsiteY4" fmla="*/ 80043 h 80043"/>
                <a:gd name="connsiteX5" fmla="*/ 0 w 76612"/>
                <a:gd name="connsiteY5" fmla="*/ 80043 h 80043"/>
                <a:gd name="connsiteX6" fmla="*/ 27443 w 76612"/>
                <a:gd name="connsiteY6" fmla="*/ 38592 h 80043"/>
                <a:gd name="connsiteX7" fmla="*/ 2001 w 76612"/>
                <a:gd name="connsiteY7" fmla="*/ 0 h 80043"/>
                <a:gd name="connsiteX8" fmla="*/ 23155 w 76612"/>
                <a:gd name="connsiteY8" fmla="*/ 0 h 80043"/>
                <a:gd name="connsiteX9" fmla="*/ 38306 w 76612"/>
                <a:gd name="connsiteY9" fmla="*/ 24585 h 80043"/>
                <a:gd name="connsiteX10" fmla="*/ 38592 w 76612"/>
                <a:gd name="connsiteY10" fmla="*/ 24585 h 80043"/>
                <a:gd name="connsiteX11" fmla="*/ 53457 w 76612"/>
                <a:gd name="connsiteY11" fmla="*/ 0 h 80043"/>
                <a:gd name="connsiteX12" fmla="*/ 74326 w 76612"/>
                <a:gd name="connsiteY12" fmla="*/ 0 h 80043"/>
                <a:gd name="connsiteX13" fmla="*/ 49169 w 76612"/>
                <a:gd name="connsiteY13" fmla="*/ 38306 h 80043"/>
                <a:gd name="connsiteX14" fmla="*/ 76613 w 76612"/>
                <a:gd name="connsiteY14" fmla="*/ 80043 h 8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612" h="80043">
                  <a:moveTo>
                    <a:pt x="76613" y="80043"/>
                  </a:moveTo>
                  <a:lnTo>
                    <a:pt x="55172" y="80043"/>
                  </a:lnTo>
                  <a:lnTo>
                    <a:pt x="38020" y="52314"/>
                  </a:lnTo>
                  <a:lnTo>
                    <a:pt x="37735" y="52314"/>
                  </a:lnTo>
                  <a:lnTo>
                    <a:pt x="21154" y="80043"/>
                  </a:lnTo>
                  <a:lnTo>
                    <a:pt x="0" y="80043"/>
                  </a:lnTo>
                  <a:lnTo>
                    <a:pt x="27443" y="38592"/>
                  </a:lnTo>
                  <a:lnTo>
                    <a:pt x="2001" y="0"/>
                  </a:lnTo>
                  <a:lnTo>
                    <a:pt x="23155" y="0"/>
                  </a:lnTo>
                  <a:lnTo>
                    <a:pt x="38306" y="24585"/>
                  </a:lnTo>
                  <a:lnTo>
                    <a:pt x="38592" y="24585"/>
                  </a:lnTo>
                  <a:lnTo>
                    <a:pt x="53457" y="0"/>
                  </a:lnTo>
                  <a:lnTo>
                    <a:pt x="74326" y="0"/>
                  </a:lnTo>
                  <a:lnTo>
                    <a:pt x="49169" y="38306"/>
                  </a:lnTo>
                  <a:lnTo>
                    <a:pt x="76613" y="80043"/>
                  </a:lnTo>
                  <a:close/>
                </a:path>
              </a:pathLst>
            </a:custGeom>
            <a:grpFill/>
            <a:ln w="2856" cap="flat">
              <a:noFill/>
              <a:prstDash val="solid"/>
              <a:miter/>
            </a:ln>
          </p:spPr>
          <p:txBody>
            <a:bodyPr rtlCol="0" anchor="ctr"/>
            <a:lstStyle/>
            <a:p>
              <a:endParaRPr lang="de-DE"/>
            </a:p>
          </p:txBody>
        </p:sp>
        <p:sp>
          <p:nvSpPr>
            <p:cNvPr id="108" name="Freihandform: Form 107"/>
            <p:cNvSpPr/>
            <p:nvPr/>
          </p:nvSpPr>
          <p:spPr>
            <a:xfrm>
              <a:off x="2674316" y="-108262"/>
              <a:ext cx="67755" cy="83759"/>
            </a:xfrm>
            <a:custGeom>
              <a:avLst/>
              <a:gdLst>
                <a:gd name="connsiteX0" fmla="*/ 34309 w 67755"/>
                <a:gd name="connsiteY0" fmla="*/ 32303 h 83759"/>
                <a:gd name="connsiteX1" fmla="*/ 49460 w 67755"/>
                <a:gd name="connsiteY1" fmla="*/ 34018 h 83759"/>
                <a:gd name="connsiteX2" fmla="*/ 49460 w 67755"/>
                <a:gd name="connsiteY2" fmla="*/ 31160 h 83759"/>
                <a:gd name="connsiteX3" fmla="*/ 31736 w 67755"/>
                <a:gd name="connsiteY3" fmla="*/ 15723 h 83759"/>
                <a:gd name="connsiteX4" fmla="*/ 11440 w 67755"/>
                <a:gd name="connsiteY4" fmla="*/ 20297 h 83759"/>
                <a:gd name="connsiteX5" fmla="*/ 7438 w 67755"/>
                <a:gd name="connsiteY5" fmla="*/ 4574 h 83759"/>
                <a:gd name="connsiteX6" fmla="*/ 33737 w 67755"/>
                <a:gd name="connsiteY6" fmla="*/ 0 h 83759"/>
                <a:gd name="connsiteX7" fmla="*/ 67756 w 67755"/>
                <a:gd name="connsiteY7" fmla="*/ 30874 h 83759"/>
                <a:gd name="connsiteX8" fmla="*/ 67756 w 67755"/>
                <a:gd name="connsiteY8" fmla="*/ 82044 h 83759"/>
                <a:gd name="connsiteX9" fmla="*/ 50032 w 67755"/>
                <a:gd name="connsiteY9" fmla="*/ 82044 h 83759"/>
                <a:gd name="connsiteX10" fmla="*/ 50032 w 67755"/>
                <a:gd name="connsiteY10" fmla="*/ 73468 h 83759"/>
                <a:gd name="connsiteX11" fmla="*/ 49746 w 67755"/>
                <a:gd name="connsiteY11" fmla="*/ 73468 h 83759"/>
                <a:gd name="connsiteX12" fmla="*/ 26305 w 67755"/>
                <a:gd name="connsiteY12" fmla="*/ 83759 h 83759"/>
                <a:gd name="connsiteX13" fmla="*/ 5 w 67755"/>
                <a:gd name="connsiteY13" fmla="*/ 58317 h 83759"/>
                <a:gd name="connsiteX14" fmla="*/ 34309 w 67755"/>
                <a:gd name="connsiteY14" fmla="*/ 32303 h 83759"/>
                <a:gd name="connsiteX15" fmla="*/ 31165 w 67755"/>
                <a:gd name="connsiteY15" fmla="*/ 69752 h 83759"/>
                <a:gd name="connsiteX16" fmla="*/ 49460 w 67755"/>
                <a:gd name="connsiteY16" fmla="*/ 60032 h 83759"/>
                <a:gd name="connsiteX17" fmla="*/ 49460 w 67755"/>
                <a:gd name="connsiteY17" fmla="*/ 46311 h 83759"/>
                <a:gd name="connsiteX18" fmla="*/ 36310 w 67755"/>
                <a:gd name="connsiteY18" fmla="*/ 44881 h 83759"/>
                <a:gd name="connsiteX19" fmla="*/ 17729 w 67755"/>
                <a:gd name="connsiteY19" fmla="*/ 58031 h 83759"/>
                <a:gd name="connsiteX20" fmla="*/ 31165 w 67755"/>
                <a:gd name="connsiteY20" fmla="*/ 69752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755" h="83759">
                  <a:moveTo>
                    <a:pt x="34309" y="32303"/>
                  </a:moveTo>
                  <a:cubicBezTo>
                    <a:pt x="39455" y="32303"/>
                    <a:pt x="44315" y="32589"/>
                    <a:pt x="49460" y="34018"/>
                  </a:cubicBezTo>
                  <a:lnTo>
                    <a:pt x="49460" y="31160"/>
                  </a:lnTo>
                  <a:cubicBezTo>
                    <a:pt x="49460" y="20868"/>
                    <a:pt x="43457" y="15723"/>
                    <a:pt x="31736" y="15723"/>
                  </a:cubicBezTo>
                  <a:cubicBezTo>
                    <a:pt x="25161" y="15723"/>
                    <a:pt x="18015" y="17152"/>
                    <a:pt x="11440" y="20297"/>
                  </a:cubicBezTo>
                  <a:lnTo>
                    <a:pt x="7438" y="4574"/>
                  </a:lnTo>
                  <a:cubicBezTo>
                    <a:pt x="14870" y="1715"/>
                    <a:pt x="24590" y="0"/>
                    <a:pt x="33737" y="0"/>
                  </a:cubicBezTo>
                  <a:cubicBezTo>
                    <a:pt x="56321" y="0"/>
                    <a:pt x="67756" y="10577"/>
                    <a:pt x="67756" y="30874"/>
                  </a:cubicBezTo>
                  <a:lnTo>
                    <a:pt x="67756" y="82044"/>
                  </a:lnTo>
                  <a:lnTo>
                    <a:pt x="50032" y="82044"/>
                  </a:lnTo>
                  <a:lnTo>
                    <a:pt x="50032" y="73468"/>
                  </a:lnTo>
                  <a:lnTo>
                    <a:pt x="49746" y="73468"/>
                  </a:lnTo>
                  <a:cubicBezTo>
                    <a:pt x="42885" y="80615"/>
                    <a:pt x="35738" y="83759"/>
                    <a:pt x="26305" y="83759"/>
                  </a:cubicBezTo>
                  <a:cubicBezTo>
                    <a:pt x="10296" y="83759"/>
                    <a:pt x="5" y="73754"/>
                    <a:pt x="5" y="58317"/>
                  </a:cubicBezTo>
                  <a:cubicBezTo>
                    <a:pt x="-281" y="41451"/>
                    <a:pt x="11726" y="32303"/>
                    <a:pt x="34309" y="32303"/>
                  </a:cubicBezTo>
                  <a:close/>
                  <a:moveTo>
                    <a:pt x="31165" y="69752"/>
                  </a:moveTo>
                  <a:cubicBezTo>
                    <a:pt x="38025" y="69752"/>
                    <a:pt x="44315" y="66321"/>
                    <a:pt x="49460" y="60032"/>
                  </a:cubicBezTo>
                  <a:lnTo>
                    <a:pt x="49460" y="46311"/>
                  </a:lnTo>
                  <a:cubicBezTo>
                    <a:pt x="45172" y="45167"/>
                    <a:pt x="40598" y="44881"/>
                    <a:pt x="36310" y="44881"/>
                  </a:cubicBezTo>
                  <a:cubicBezTo>
                    <a:pt x="24590" y="44881"/>
                    <a:pt x="17729" y="49455"/>
                    <a:pt x="17729" y="58031"/>
                  </a:cubicBezTo>
                  <a:cubicBezTo>
                    <a:pt x="17729" y="65178"/>
                    <a:pt x="22874" y="69752"/>
                    <a:pt x="31165" y="69752"/>
                  </a:cubicBezTo>
                  <a:close/>
                </a:path>
              </a:pathLst>
            </a:custGeom>
            <a:grpFill/>
            <a:ln w="2856" cap="flat">
              <a:noFill/>
              <a:prstDash val="solid"/>
              <a:miter/>
            </a:ln>
          </p:spPr>
          <p:txBody>
            <a:bodyPr rtlCol="0" anchor="ctr"/>
            <a:lstStyle/>
            <a:p>
              <a:endParaRPr lang="de-DE"/>
            </a:p>
          </p:txBody>
        </p:sp>
        <p:sp>
          <p:nvSpPr>
            <p:cNvPr id="109" name="Freihandform: Form 108"/>
            <p:cNvSpPr/>
            <p:nvPr/>
          </p:nvSpPr>
          <p:spPr>
            <a:xfrm>
              <a:off x="2765799" y="-108262"/>
              <a:ext cx="68894" cy="82044"/>
            </a:xfrm>
            <a:custGeom>
              <a:avLst/>
              <a:gdLst>
                <a:gd name="connsiteX0" fmla="*/ 68894 w 68894"/>
                <a:gd name="connsiteY0" fmla="*/ 81758 h 82044"/>
                <a:gd name="connsiteX1" fmla="*/ 50027 w 68894"/>
                <a:gd name="connsiteY1" fmla="*/ 81758 h 82044"/>
                <a:gd name="connsiteX2" fmla="*/ 50027 w 68894"/>
                <a:gd name="connsiteY2" fmla="*/ 36019 h 82044"/>
                <a:gd name="connsiteX3" fmla="*/ 35162 w 68894"/>
                <a:gd name="connsiteY3" fmla="*/ 16580 h 82044"/>
                <a:gd name="connsiteX4" fmla="*/ 18581 w 68894"/>
                <a:gd name="connsiteY4" fmla="*/ 36019 h 82044"/>
                <a:gd name="connsiteX5" fmla="*/ 18581 w 68894"/>
                <a:gd name="connsiteY5" fmla="*/ 82044 h 82044"/>
                <a:gd name="connsiteX6" fmla="*/ 0 w 68894"/>
                <a:gd name="connsiteY6" fmla="*/ 82044 h 82044"/>
                <a:gd name="connsiteX7" fmla="*/ 0 w 68894"/>
                <a:gd name="connsiteY7" fmla="*/ 2001 h 82044"/>
                <a:gd name="connsiteX8" fmla="*/ 18581 w 68894"/>
                <a:gd name="connsiteY8" fmla="*/ 2001 h 82044"/>
                <a:gd name="connsiteX9" fmla="*/ 18581 w 68894"/>
                <a:gd name="connsiteY9" fmla="*/ 11721 h 82044"/>
                <a:gd name="connsiteX10" fmla="*/ 18867 w 68894"/>
                <a:gd name="connsiteY10" fmla="*/ 11721 h 82044"/>
                <a:gd name="connsiteX11" fmla="*/ 42308 w 68894"/>
                <a:gd name="connsiteY11" fmla="*/ 0 h 82044"/>
                <a:gd name="connsiteX12" fmla="*/ 68608 w 68894"/>
                <a:gd name="connsiteY12" fmla="*/ 32303 h 82044"/>
                <a:gd name="connsiteX13" fmla="*/ 68608 w 68894"/>
                <a:gd name="connsiteY13" fmla="*/ 81758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894" h="82044">
                  <a:moveTo>
                    <a:pt x="68894" y="81758"/>
                  </a:moveTo>
                  <a:lnTo>
                    <a:pt x="50027" y="81758"/>
                  </a:lnTo>
                  <a:lnTo>
                    <a:pt x="50027" y="36019"/>
                  </a:lnTo>
                  <a:cubicBezTo>
                    <a:pt x="50027" y="24299"/>
                    <a:pt x="46596" y="16580"/>
                    <a:pt x="35162" y="16580"/>
                  </a:cubicBezTo>
                  <a:cubicBezTo>
                    <a:pt x="22012" y="16580"/>
                    <a:pt x="18581" y="27157"/>
                    <a:pt x="18581" y="36019"/>
                  </a:cubicBezTo>
                  <a:lnTo>
                    <a:pt x="18581" y="82044"/>
                  </a:lnTo>
                  <a:lnTo>
                    <a:pt x="0" y="82044"/>
                  </a:lnTo>
                  <a:lnTo>
                    <a:pt x="0" y="2001"/>
                  </a:lnTo>
                  <a:lnTo>
                    <a:pt x="18581" y="2001"/>
                  </a:lnTo>
                  <a:lnTo>
                    <a:pt x="18581" y="11721"/>
                  </a:lnTo>
                  <a:lnTo>
                    <a:pt x="18867" y="11721"/>
                  </a:lnTo>
                  <a:cubicBezTo>
                    <a:pt x="23727" y="4574"/>
                    <a:pt x="32017" y="0"/>
                    <a:pt x="42308" y="0"/>
                  </a:cubicBezTo>
                  <a:cubicBezTo>
                    <a:pt x="60604" y="0"/>
                    <a:pt x="68608" y="13436"/>
                    <a:pt x="68608" y="32303"/>
                  </a:cubicBezTo>
                  <a:lnTo>
                    <a:pt x="68608" y="81758"/>
                  </a:lnTo>
                  <a:close/>
                </a:path>
              </a:pathLst>
            </a:custGeom>
            <a:grpFill/>
            <a:ln w="2856" cap="flat">
              <a:noFill/>
              <a:prstDash val="solid"/>
              <a:miter/>
            </a:ln>
          </p:spPr>
          <p:txBody>
            <a:bodyPr rtlCol="0" anchor="ctr"/>
            <a:lstStyle/>
            <a:p>
              <a:endParaRPr lang="de-DE"/>
            </a:p>
          </p:txBody>
        </p:sp>
        <p:sp>
          <p:nvSpPr>
            <p:cNvPr id="110" name="Freihandform: Form 109"/>
            <p:cNvSpPr/>
            <p:nvPr/>
          </p:nvSpPr>
          <p:spPr>
            <a:xfrm>
              <a:off x="2854418" y="-143138"/>
              <a:ext cx="74611" cy="118921"/>
            </a:xfrm>
            <a:custGeom>
              <a:avLst/>
              <a:gdLst>
                <a:gd name="connsiteX0" fmla="*/ 0 w 74611"/>
                <a:gd name="connsiteY0" fmla="*/ 76613 h 118921"/>
                <a:gd name="connsiteX1" fmla="*/ 32589 w 74611"/>
                <a:gd name="connsiteY1" fmla="*/ 34876 h 118921"/>
                <a:gd name="connsiteX2" fmla="*/ 55744 w 74611"/>
                <a:gd name="connsiteY2" fmla="*/ 45739 h 118921"/>
                <a:gd name="connsiteX3" fmla="*/ 56030 w 74611"/>
                <a:gd name="connsiteY3" fmla="*/ 45739 h 118921"/>
                <a:gd name="connsiteX4" fmla="*/ 56030 w 74611"/>
                <a:gd name="connsiteY4" fmla="*/ 4574 h 118921"/>
                <a:gd name="connsiteX5" fmla="*/ 74612 w 74611"/>
                <a:gd name="connsiteY5" fmla="*/ 0 h 118921"/>
                <a:gd name="connsiteX6" fmla="*/ 74612 w 74611"/>
                <a:gd name="connsiteY6" fmla="*/ 116920 h 118921"/>
                <a:gd name="connsiteX7" fmla="*/ 56316 w 74611"/>
                <a:gd name="connsiteY7" fmla="*/ 116920 h 118921"/>
                <a:gd name="connsiteX8" fmla="*/ 56316 w 74611"/>
                <a:gd name="connsiteY8" fmla="*/ 107486 h 118921"/>
                <a:gd name="connsiteX9" fmla="*/ 56030 w 74611"/>
                <a:gd name="connsiteY9" fmla="*/ 107486 h 118921"/>
                <a:gd name="connsiteX10" fmla="*/ 32017 w 74611"/>
                <a:gd name="connsiteY10" fmla="*/ 118921 h 118921"/>
                <a:gd name="connsiteX11" fmla="*/ 0 w 74611"/>
                <a:gd name="connsiteY11" fmla="*/ 76613 h 118921"/>
                <a:gd name="connsiteX12" fmla="*/ 18581 w 74611"/>
                <a:gd name="connsiteY12" fmla="*/ 76613 h 118921"/>
                <a:gd name="connsiteX13" fmla="*/ 37163 w 74611"/>
                <a:gd name="connsiteY13" fmla="*/ 102341 h 118921"/>
                <a:gd name="connsiteX14" fmla="*/ 56316 w 74611"/>
                <a:gd name="connsiteY14" fmla="*/ 91764 h 118921"/>
                <a:gd name="connsiteX15" fmla="*/ 56316 w 74611"/>
                <a:gd name="connsiteY15" fmla="*/ 62319 h 118921"/>
                <a:gd name="connsiteX16" fmla="*/ 37163 w 74611"/>
                <a:gd name="connsiteY16" fmla="*/ 51742 h 118921"/>
                <a:gd name="connsiteX17" fmla="*/ 18581 w 74611"/>
                <a:gd name="connsiteY17" fmla="*/ 76613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0" y="76613"/>
                  </a:moveTo>
                  <a:cubicBezTo>
                    <a:pt x="0" y="50885"/>
                    <a:pt x="13150" y="34876"/>
                    <a:pt x="32589" y="34876"/>
                  </a:cubicBezTo>
                  <a:cubicBezTo>
                    <a:pt x="42594" y="34876"/>
                    <a:pt x="50599" y="39164"/>
                    <a:pt x="55744" y="45739"/>
                  </a:cubicBezTo>
                  <a:lnTo>
                    <a:pt x="56030" y="45739"/>
                  </a:lnTo>
                  <a:lnTo>
                    <a:pt x="56030" y="4574"/>
                  </a:lnTo>
                  <a:lnTo>
                    <a:pt x="74612" y="0"/>
                  </a:lnTo>
                  <a:lnTo>
                    <a:pt x="74612" y="116920"/>
                  </a:lnTo>
                  <a:lnTo>
                    <a:pt x="56316" y="116920"/>
                  </a:lnTo>
                  <a:lnTo>
                    <a:pt x="56316" y="107486"/>
                  </a:lnTo>
                  <a:lnTo>
                    <a:pt x="56030" y="107486"/>
                  </a:lnTo>
                  <a:cubicBezTo>
                    <a:pt x="50313" y="114633"/>
                    <a:pt x="42023" y="118921"/>
                    <a:pt x="32017" y="118921"/>
                  </a:cubicBezTo>
                  <a:cubicBezTo>
                    <a:pt x="13150" y="118635"/>
                    <a:pt x="0" y="102341"/>
                    <a:pt x="0" y="76613"/>
                  </a:cubicBezTo>
                  <a:close/>
                  <a:moveTo>
                    <a:pt x="18581" y="76613"/>
                  </a:moveTo>
                  <a:cubicBezTo>
                    <a:pt x="18581" y="92907"/>
                    <a:pt x="25442" y="102341"/>
                    <a:pt x="37163" y="102341"/>
                  </a:cubicBezTo>
                  <a:cubicBezTo>
                    <a:pt x="44310" y="102341"/>
                    <a:pt x="50313" y="98910"/>
                    <a:pt x="56316" y="91764"/>
                  </a:cubicBezTo>
                  <a:lnTo>
                    <a:pt x="56316" y="62319"/>
                  </a:lnTo>
                  <a:cubicBezTo>
                    <a:pt x="50884" y="55173"/>
                    <a:pt x="44881" y="51742"/>
                    <a:pt x="37163" y="51742"/>
                  </a:cubicBezTo>
                  <a:cubicBezTo>
                    <a:pt x="24871" y="51742"/>
                    <a:pt x="18581" y="60604"/>
                    <a:pt x="18581" y="76613"/>
                  </a:cubicBezTo>
                  <a:close/>
                </a:path>
              </a:pathLst>
            </a:custGeom>
            <a:grpFill/>
            <a:ln w="2856" cap="flat">
              <a:noFill/>
              <a:prstDash val="solid"/>
              <a:miter/>
            </a:ln>
          </p:spPr>
          <p:txBody>
            <a:bodyPr rtlCol="0" anchor="ctr"/>
            <a:lstStyle/>
            <a:p>
              <a:endParaRPr lang="de-DE"/>
            </a:p>
          </p:txBody>
        </p:sp>
        <p:sp>
          <p:nvSpPr>
            <p:cNvPr id="111" name="Freihandform: Form 110"/>
            <p:cNvSpPr/>
            <p:nvPr/>
          </p:nvSpPr>
          <p:spPr>
            <a:xfrm>
              <a:off x="2949326"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2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2" y="34590"/>
                  </a:lnTo>
                  <a:cubicBezTo>
                    <a:pt x="54315" y="22298"/>
                    <a:pt x="48026" y="15151"/>
                    <a:pt x="37449" y="15151"/>
                  </a:cubicBezTo>
                  <a:cubicBezTo>
                    <a:pt x="27157" y="15151"/>
                    <a:pt x="20297" y="22298"/>
                    <a:pt x="18867" y="34590"/>
                  </a:cubicBezTo>
                  <a:close/>
                </a:path>
              </a:pathLst>
            </a:custGeom>
            <a:grpFill/>
            <a:ln w="2856" cap="flat">
              <a:noFill/>
              <a:prstDash val="solid"/>
              <a:miter/>
            </a:ln>
          </p:spPr>
          <p:txBody>
            <a:bodyPr rtlCol="0" anchor="ctr"/>
            <a:lstStyle/>
            <a:p>
              <a:endParaRPr lang="de-DE"/>
            </a:p>
          </p:txBody>
        </p:sp>
        <p:sp>
          <p:nvSpPr>
            <p:cNvPr id="112" name="Freihandform: Form 111"/>
            <p:cNvSpPr/>
            <p:nvPr/>
          </p:nvSpPr>
          <p:spPr>
            <a:xfrm>
              <a:off x="3043376"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9"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113" name="Freihandform: Form 112"/>
            <p:cNvSpPr/>
            <p:nvPr/>
          </p:nvSpPr>
          <p:spPr>
            <a:xfrm>
              <a:off x="3103123" y="-84249"/>
              <a:ext cx="39163" cy="17723"/>
            </a:xfrm>
            <a:custGeom>
              <a:avLst/>
              <a:gdLst>
                <a:gd name="connsiteX0" fmla="*/ 39164 w 39163"/>
                <a:gd name="connsiteY0" fmla="*/ 17724 h 17723"/>
                <a:gd name="connsiteX1" fmla="*/ 0 w 39163"/>
                <a:gd name="connsiteY1" fmla="*/ 17724 h 17723"/>
                <a:gd name="connsiteX2" fmla="*/ 0 w 39163"/>
                <a:gd name="connsiteY2" fmla="*/ 0 h 17723"/>
                <a:gd name="connsiteX3" fmla="*/ 39164 w 39163"/>
                <a:gd name="connsiteY3" fmla="*/ 0 h 17723"/>
                <a:gd name="connsiteX4" fmla="*/ 39164 w 39163"/>
                <a:gd name="connsiteY4" fmla="*/ 17724 h 17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63" h="17723">
                  <a:moveTo>
                    <a:pt x="39164" y="17724"/>
                  </a:moveTo>
                  <a:lnTo>
                    <a:pt x="0" y="17724"/>
                  </a:lnTo>
                  <a:lnTo>
                    <a:pt x="0" y="0"/>
                  </a:lnTo>
                  <a:lnTo>
                    <a:pt x="39164" y="0"/>
                  </a:lnTo>
                  <a:lnTo>
                    <a:pt x="39164" y="17724"/>
                  </a:lnTo>
                  <a:close/>
                </a:path>
              </a:pathLst>
            </a:custGeom>
            <a:grpFill/>
            <a:ln w="2856" cap="flat">
              <a:noFill/>
              <a:prstDash val="solid"/>
              <a:miter/>
            </a:ln>
          </p:spPr>
          <p:txBody>
            <a:bodyPr rtlCol="0" anchor="ctr"/>
            <a:lstStyle/>
            <a:p>
              <a:endParaRPr lang="de-DE"/>
            </a:p>
          </p:txBody>
        </p:sp>
        <p:sp>
          <p:nvSpPr>
            <p:cNvPr id="162" name="Freihandform: Form 161"/>
            <p:cNvSpPr/>
            <p:nvPr/>
          </p:nvSpPr>
          <p:spPr>
            <a:xfrm>
              <a:off x="3166014" y="-137135"/>
              <a:ext cx="86617" cy="112632"/>
            </a:xfrm>
            <a:custGeom>
              <a:avLst/>
              <a:gdLst>
                <a:gd name="connsiteX0" fmla="*/ 86618 w 86617"/>
                <a:gd name="connsiteY0" fmla="*/ 66893 h 112632"/>
                <a:gd name="connsiteX1" fmla="*/ 43166 w 86617"/>
                <a:gd name="connsiteY1" fmla="*/ 112632 h 112632"/>
                <a:gd name="connsiteX2" fmla="*/ 0 w 86617"/>
                <a:gd name="connsiteY2" fmla="*/ 66893 h 112632"/>
                <a:gd name="connsiteX3" fmla="*/ 0 w 86617"/>
                <a:gd name="connsiteY3" fmla="*/ 0 h 112632"/>
                <a:gd name="connsiteX4" fmla="*/ 20011 w 86617"/>
                <a:gd name="connsiteY4" fmla="*/ 0 h 112632"/>
                <a:gd name="connsiteX5" fmla="*/ 20011 w 86617"/>
                <a:gd name="connsiteY5" fmla="*/ 65750 h 112632"/>
                <a:gd name="connsiteX6" fmla="*/ 43452 w 86617"/>
                <a:gd name="connsiteY6" fmla="*/ 93765 h 112632"/>
                <a:gd name="connsiteX7" fmla="*/ 66321 w 86617"/>
                <a:gd name="connsiteY7" fmla="*/ 65750 h 112632"/>
                <a:gd name="connsiteX8" fmla="*/ 66321 w 86617"/>
                <a:gd name="connsiteY8" fmla="*/ 0 h 112632"/>
                <a:gd name="connsiteX9" fmla="*/ 86332 w 86617"/>
                <a:gd name="connsiteY9" fmla="*/ 0 h 112632"/>
                <a:gd name="connsiteX10" fmla="*/ 86332 w 86617"/>
                <a:gd name="connsiteY10" fmla="*/ 66893 h 11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17" h="112632">
                  <a:moveTo>
                    <a:pt x="86618" y="66893"/>
                  </a:moveTo>
                  <a:cubicBezTo>
                    <a:pt x="86618" y="93479"/>
                    <a:pt x="72896" y="112632"/>
                    <a:pt x="43166" y="112632"/>
                  </a:cubicBezTo>
                  <a:cubicBezTo>
                    <a:pt x="13722" y="112632"/>
                    <a:pt x="0" y="93765"/>
                    <a:pt x="0" y="66893"/>
                  </a:cubicBezTo>
                  <a:lnTo>
                    <a:pt x="0" y="0"/>
                  </a:lnTo>
                  <a:lnTo>
                    <a:pt x="20011" y="0"/>
                  </a:lnTo>
                  <a:lnTo>
                    <a:pt x="20011" y="65750"/>
                  </a:lnTo>
                  <a:cubicBezTo>
                    <a:pt x="20011" y="82330"/>
                    <a:pt x="27157" y="93765"/>
                    <a:pt x="43452" y="93765"/>
                  </a:cubicBezTo>
                  <a:cubicBezTo>
                    <a:pt x="59746" y="93765"/>
                    <a:pt x="66321" y="82616"/>
                    <a:pt x="66321" y="65750"/>
                  </a:cubicBezTo>
                  <a:lnTo>
                    <a:pt x="66321" y="0"/>
                  </a:lnTo>
                  <a:lnTo>
                    <a:pt x="86332" y="0"/>
                  </a:lnTo>
                  <a:lnTo>
                    <a:pt x="86332" y="66893"/>
                  </a:lnTo>
                  <a:close/>
                </a:path>
              </a:pathLst>
            </a:custGeom>
            <a:grpFill/>
            <a:ln w="2856" cap="flat">
              <a:noFill/>
              <a:prstDash val="solid"/>
              <a:miter/>
            </a:ln>
          </p:spPr>
          <p:txBody>
            <a:bodyPr rtlCol="0" anchor="ctr"/>
            <a:lstStyle/>
            <a:p>
              <a:endParaRPr lang="de-DE"/>
            </a:p>
          </p:txBody>
        </p:sp>
        <p:sp>
          <p:nvSpPr>
            <p:cNvPr id="163" name="Freihandform: Form 162"/>
            <p:cNvSpPr/>
            <p:nvPr/>
          </p:nvSpPr>
          <p:spPr>
            <a:xfrm>
              <a:off x="3277788" y="-108262"/>
              <a:ext cx="68608" cy="82044"/>
            </a:xfrm>
            <a:custGeom>
              <a:avLst/>
              <a:gdLst>
                <a:gd name="connsiteX0" fmla="*/ 68608 w 68608"/>
                <a:gd name="connsiteY0" fmla="*/ 81758 h 82044"/>
                <a:gd name="connsiteX1" fmla="*/ 50027 w 68608"/>
                <a:gd name="connsiteY1" fmla="*/ 81758 h 82044"/>
                <a:gd name="connsiteX2" fmla="*/ 50027 w 68608"/>
                <a:gd name="connsiteY2" fmla="*/ 36019 h 82044"/>
                <a:gd name="connsiteX3" fmla="*/ 35162 w 68608"/>
                <a:gd name="connsiteY3" fmla="*/ 16580 h 82044"/>
                <a:gd name="connsiteX4" fmla="*/ 18581 w 68608"/>
                <a:gd name="connsiteY4" fmla="*/ 36019 h 82044"/>
                <a:gd name="connsiteX5" fmla="*/ 18581 w 68608"/>
                <a:gd name="connsiteY5" fmla="*/ 82044 h 82044"/>
                <a:gd name="connsiteX6" fmla="*/ 0 w 68608"/>
                <a:gd name="connsiteY6" fmla="*/ 82044 h 82044"/>
                <a:gd name="connsiteX7" fmla="*/ 0 w 68608"/>
                <a:gd name="connsiteY7" fmla="*/ 2001 h 82044"/>
                <a:gd name="connsiteX8" fmla="*/ 18581 w 68608"/>
                <a:gd name="connsiteY8" fmla="*/ 2001 h 82044"/>
                <a:gd name="connsiteX9" fmla="*/ 18581 w 68608"/>
                <a:gd name="connsiteY9" fmla="*/ 11721 h 82044"/>
                <a:gd name="connsiteX10" fmla="*/ 18867 w 68608"/>
                <a:gd name="connsiteY10" fmla="*/ 11721 h 82044"/>
                <a:gd name="connsiteX11" fmla="*/ 42309 w 68608"/>
                <a:gd name="connsiteY11" fmla="*/ 0 h 82044"/>
                <a:gd name="connsiteX12" fmla="*/ 68608 w 68608"/>
                <a:gd name="connsiteY12" fmla="*/ 32303 h 82044"/>
                <a:gd name="connsiteX13" fmla="*/ 68608 w 68608"/>
                <a:gd name="connsiteY13" fmla="*/ 81758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82044">
                  <a:moveTo>
                    <a:pt x="68608" y="81758"/>
                  </a:moveTo>
                  <a:lnTo>
                    <a:pt x="50027" y="81758"/>
                  </a:lnTo>
                  <a:lnTo>
                    <a:pt x="50027" y="36019"/>
                  </a:lnTo>
                  <a:cubicBezTo>
                    <a:pt x="50027" y="24299"/>
                    <a:pt x="46597" y="16580"/>
                    <a:pt x="35162" y="16580"/>
                  </a:cubicBezTo>
                  <a:cubicBezTo>
                    <a:pt x="22012" y="16580"/>
                    <a:pt x="18581" y="27157"/>
                    <a:pt x="18581" y="36019"/>
                  </a:cubicBezTo>
                  <a:lnTo>
                    <a:pt x="18581" y="82044"/>
                  </a:lnTo>
                  <a:lnTo>
                    <a:pt x="0" y="82044"/>
                  </a:lnTo>
                  <a:lnTo>
                    <a:pt x="0" y="2001"/>
                  </a:lnTo>
                  <a:lnTo>
                    <a:pt x="18581" y="2001"/>
                  </a:lnTo>
                  <a:lnTo>
                    <a:pt x="18581" y="11721"/>
                  </a:lnTo>
                  <a:lnTo>
                    <a:pt x="18867" y="11721"/>
                  </a:lnTo>
                  <a:cubicBezTo>
                    <a:pt x="23727" y="4574"/>
                    <a:pt x="32017" y="0"/>
                    <a:pt x="42309" y="0"/>
                  </a:cubicBezTo>
                  <a:cubicBezTo>
                    <a:pt x="60604" y="0"/>
                    <a:pt x="68608" y="13436"/>
                    <a:pt x="68608" y="32303"/>
                  </a:cubicBezTo>
                  <a:lnTo>
                    <a:pt x="68608" y="81758"/>
                  </a:lnTo>
                  <a:close/>
                </a:path>
              </a:pathLst>
            </a:custGeom>
            <a:grpFill/>
            <a:ln w="2856" cap="flat">
              <a:noFill/>
              <a:prstDash val="solid"/>
              <a:miter/>
            </a:ln>
          </p:spPr>
          <p:txBody>
            <a:bodyPr rtlCol="0" anchor="ctr"/>
            <a:lstStyle/>
            <a:p>
              <a:endParaRPr lang="de-DE"/>
            </a:p>
          </p:txBody>
        </p:sp>
        <p:sp>
          <p:nvSpPr>
            <p:cNvPr id="164" name="Freihandform: Form 163"/>
            <p:cNvSpPr/>
            <p:nvPr/>
          </p:nvSpPr>
          <p:spPr>
            <a:xfrm>
              <a:off x="3367551"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2"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165" name="Freihandform: Form 164"/>
            <p:cNvSpPr/>
            <p:nvPr/>
          </p:nvSpPr>
          <p:spPr>
            <a:xfrm>
              <a:off x="3404428" y="-106261"/>
              <a:ext cx="77755" cy="80043"/>
            </a:xfrm>
            <a:custGeom>
              <a:avLst/>
              <a:gdLst>
                <a:gd name="connsiteX0" fmla="*/ 77756 w 77755"/>
                <a:gd name="connsiteY0" fmla="*/ 0 h 80043"/>
                <a:gd name="connsiteX1" fmla="*/ 48598 w 77755"/>
                <a:gd name="connsiteY1" fmla="*/ 80043 h 80043"/>
                <a:gd name="connsiteX2" fmla="*/ 29158 w 77755"/>
                <a:gd name="connsiteY2" fmla="*/ 80043 h 80043"/>
                <a:gd name="connsiteX3" fmla="*/ 0 w 77755"/>
                <a:gd name="connsiteY3" fmla="*/ 0 h 80043"/>
                <a:gd name="connsiteX4" fmla="*/ 20582 w 77755"/>
                <a:gd name="connsiteY4" fmla="*/ 0 h 80043"/>
                <a:gd name="connsiteX5" fmla="*/ 38878 w 77755"/>
                <a:gd name="connsiteY5" fmla="*/ 58031 h 80043"/>
                <a:gd name="connsiteX6" fmla="*/ 39164 w 77755"/>
                <a:gd name="connsiteY6" fmla="*/ 58031 h 80043"/>
                <a:gd name="connsiteX7" fmla="*/ 57459 w 77755"/>
                <a:gd name="connsiteY7" fmla="*/ 0 h 80043"/>
                <a:gd name="connsiteX8" fmla="*/ 77756 w 77755"/>
                <a:gd name="connsiteY8" fmla="*/ 0 h 8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55" h="80043">
                  <a:moveTo>
                    <a:pt x="77756" y="0"/>
                  </a:moveTo>
                  <a:lnTo>
                    <a:pt x="48598" y="80043"/>
                  </a:lnTo>
                  <a:lnTo>
                    <a:pt x="29158" y="80043"/>
                  </a:lnTo>
                  <a:lnTo>
                    <a:pt x="0" y="0"/>
                  </a:lnTo>
                  <a:lnTo>
                    <a:pt x="20582" y="0"/>
                  </a:lnTo>
                  <a:lnTo>
                    <a:pt x="38878" y="58031"/>
                  </a:lnTo>
                  <a:lnTo>
                    <a:pt x="39164" y="58031"/>
                  </a:lnTo>
                  <a:lnTo>
                    <a:pt x="57459" y="0"/>
                  </a:lnTo>
                  <a:lnTo>
                    <a:pt x="77756" y="0"/>
                  </a:lnTo>
                  <a:close/>
                </a:path>
              </a:pathLst>
            </a:custGeom>
            <a:grpFill/>
            <a:ln w="2856" cap="flat">
              <a:noFill/>
              <a:prstDash val="solid"/>
              <a:miter/>
            </a:ln>
          </p:spPr>
          <p:txBody>
            <a:bodyPr rtlCol="0" anchor="ctr"/>
            <a:lstStyle/>
            <a:p>
              <a:endParaRPr lang="de-DE"/>
            </a:p>
          </p:txBody>
        </p:sp>
        <p:sp>
          <p:nvSpPr>
            <p:cNvPr id="166" name="Freihandform: Form 165"/>
            <p:cNvSpPr/>
            <p:nvPr/>
          </p:nvSpPr>
          <p:spPr>
            <a:xfrm>
              <a:off x="3490760"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9" y="60604"/>
                    <a:pt x="28301" y="67751"/>
                    <a:pt x="39736" y="67751"/>
                  </a:cubicBezTo>
                  <a:cubicBezTo>
                    <a:pt x="47168" y="67751"/>
                    <a:pt x="53172" y="64892"/>
                    <a:pt x="59461" y="58317"/>
                  </a:cubicBezTo>
                  <a:lnTo>
                    <a:pt x="71181" y="70609"/>
                  </a:lnTo>
                  <a:cubicBezTo>
                    <a:pt x="62033" y="79471"/>
                    <a:pt x="52028" y="83759"/>
                    <a:pt x="39736" y="83759"/>
                  </a:cubicBezTo>
                  <a:close/>
                  <a:moveTo>
                    <a:pt x="18867" y="34590"/>
                  </a:moveTo>
                  <a:lnTo>
                    <a:pt x="55173" y="34590"/>
                  </a:lnTo>
                  <a:cubicBezTo>
                    <a:pt x="54315" y="22298"/>
                    <a:pt x="48026" y="15151"/>
                    <a:pt x="37449" y="15151"/>
                  </a:cubicBezTo>
                  <a:cubicBezTo>
                    <a:pt x="27157" y="15151"/>
                    <a:pt x="20583" y="22298"/>
                    <a:pt x="18867" y="34590"/>
                  </a:cubicBezTo>
                  <a:close/>
                </a:path>
              </a:pathLst>
            </a:custGeom>
            <a:grpFill/>
            <a:ln w="2856" cap="flat">
              <a:noFill/>
              <a:prstDash val="solid"/>
              <a:miter/>
            </a:ln>
          </p:spPr>
          <p:txBody>
            <a:bodyPr rtlCol="0" anchor="ctr"/>
            <a:lstStyle/>
            <a:p>
              <a:endParaRPr lang="de-DE"/>
            </a:p>
          </p:txBody>
        </p:sp>
        <p:sp>
          <p:nvSpPr>
            <p:cNvPr id="167" name="Freihandform: Form 166"/>
            <p:cNvSpPr/>
            <p:nvPr/>
          </p:nvSpPr>
          <p:spPr>
            <a:xfrm>
              <a:off x="3584810"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8"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168" name="Freihandform: Form 167"/>
            <p:cNvSpPr/>
            <p:nvPr/>
          </p:nvSpPr>
          <p:spPr>
            <a:xfrm>
              <a:off x="3641698" y="-108548"/>
              <a:ext cx="61747" cy="84045"/>
            </a:xfrm>
            <a:custGeom>
              <a:avLst/>
              <a:gdLst>
                <a:gd name="connsiteX0" fmla="*/ 8862 w 61747"/>
                <a:gd name="connsiteY0" fmla="*/ 59461 h 84045"/>
                <a:gd name="connsiteX1" fmla="*/ 31445 w 61747"/>
                <a:gd name="connsiteY1" fmla="*/ 68322 h 84045"/>
                <a:gd name="connsiteX2" fmla="*/ 43166 w 61747"/>
                <a:gd name="connsiteY2" fmla="*/ 60318 h 84045"/>
                <a:gd name="connsiteX3" fmla="*/ 3144 w 61747"/>
                <a:gd name="connsiteY3" fmla="*/ 24871 h 84045"/>
                <a:gd name="connsiteX4" fmla="*/ 33446 w 61747"/>
                <a:gd name="connsiteY4" fmla="*/ 0 h 84045"/>
                <a:gd name="connsiteX5" fmla="*/ 61176 w 61747"/>
                <a:gd name="connsiteY5" fmla="*/ 8290 h 84045"/>
                <a:gd name="connsiteX6" fmla="*/ 52314 w 61747"/>
                <a:gd name="connsiteY6" fmla="*/ 22869 h 84045"/>
                <a:gd name="connsiteX7" fmla="*/ 33161 w 61747"/>
                <a:gd name="connsiteY7" fmla="*/ 15723 h 84045"/>
                <a:gd name="connsiteX8" fmla="*/ 21726 w 61747"/>
                <a:gd name="connsiteY8" fmla="*/ 23155 h 84045"/>
                <a:gd name="connsiteX9" fmla="*/ 61747 w 61747"/>
                <a:gd name="connsiteY9" fmla="*/ 58603 h 84045"/>
                <a:gd name="connsiteX10" fmla="*/ 30874 w 61747"/>
                <a:gd name="connsiteY10" fmla="*/ 84045 h 84045"/>
                <a:gd name="connsiteX11" fmla="*/ 0 w 61747"/>
                <a:gd name="connsiteY11" fmla="*/ 74326 h 84045"/>
                <a:gd name="connsiteX12" fmla="*/ 8862 w 61747"/>
                <a:gd name="connsiteY12" fmla="*/ 5946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47" h="84045">
                  <a:moveTo>
                    <a:pt x="8862" y="59461"/>
                  </a:moveTo>
                  <a:cubicBezTo>
                    <a:pt x="16866" y="65464"/>
                    <a:pt x="24299" y="68322"/>
                    <a:pt x="31445" y="68322"/>
                  </a:cubicBezTo>
                  <a:cubicBezTo>
                    <a:pt x="38306" y="68322"/>
                    <a:pt x="43166" y="65178"/>
                    <a:pt x="43166" y="60318"/>
                  </a:cubicBezTo>
                  <a:cubicBezTo>
                    <a:pt x="43166" y="46597"/>
                    <a:pt x="3144" y="51456"/>
                    <a:pt x="3144" y="24871"/>
                  </a:cubicBezTo>
                  <a:cubicBezTo>
                    <a:pt x="3144" y="10005"/>
                    <a:pt x="15437" y="0"/>
                    <a:pt x="33446" y="0"/>
                  </a:cubicBezTo>
                  <a:cubicBezTo>
                    <a:pt x="43166" y="0"/>
                    <a:pt x="52600" y="2859"/>
                    <a:pt x="61176" y="8290"/>
                  </a:cubicBezTo>
                  <a:lnTo>
                    <a:pt x="52314" y="22869"/>
                  </a:lnTo>
                  <a:cubicBezTo>
                    <a:pt x="45453" y="18296"/>
                    <a:pt x="39164" y="15723"/>
                    <a:pt x="33161" y="15723"/>
                  </a:cubicBezTo>
                  <a:cubicBezTo>
                    <a:pt x="26300" y="15723"/>
                    <a:pt x="21726" y="18581"/>
                    <a:pt x="21726" y="23155"/>
                  </a:cubicBezTo>
                  <a:cubicBezTo>
                    <a:pt x="21726" y="36305"/>
                    <a:pt x="61747" y="31731"/>
                    <a:pt x="61747" y="58603"/>
                  </a:cubicBezTo>
                  <a:cubicBezTo>
                    <a:pt x="61747" y="73754"/>
                    <a:pt x="49455" y="84045"/>
                    <a:pt x="30874" y="84045"/>
                  </a:cubicBezTo>
                  <a:cubicBezTo>
                    <a:pt x="20297" y="84045"/>
                    <a:pt x="9434" y="80615"/>
                    <a:pt x="0" y="74326"/>
                  </a:cubicBezTo>
                  <a:lnTo>
                    <a:pt x="8862" y="59461"/>
                  </a:lnTo>
                  <a:close/>
                </a:path>
              </a:pathLst>
            </a:custGeom>
            <a:grpFill/>
            <a:ln w="2856" cap="flat">
              <a:noFill/>
              <a:prstDash val="solid"/>
              <a:miter/>
            </a:ln>
          </p:spPr>
          <p:txBody>
            <a:bodyPr rtlCol="0" anchor="ctr"/>
            <a:lstStyle/>
            <a:p>
              <a:endParaRPr lang="de-DE"/>
            </a:p>
          </p:txBody>
        </p:sp>
        <p:sp>
          <p:nvSpPr>
            <p:cNvPr id="169" name="Freihandform: Form 168"/>
            <p:cNvSpPr/>
            <p:nvPr/>
          </p:nvSpPr>
          <p:spPr>
            <a:xfrm>
              <a:off x="3720884"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2"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170" name="Freihandform: Form 169"/>
            <p:cNvSpPr/>
            <p:nvPr/>
          </p:nvSpPr>
          <p:spPr>
            <a:xfrm>
              <a:off x="3758046" y="-131989"/>
              <a:ext cx="49741" cy="107486"/>
            </a:xfrm>
            <a:custGeom>
              <a:avLst/>
              <a:gdLst>
                <a:gd name="connsiteX0" fmla="*/ 49741 w 49741"/>
                <a:gd name="connsiteY0" fmla="*/ 88619 h 107486"/>
                <a:gd name="connsiteX1" fmla="*/ 49741 w 49741"/>
                <a:gd name="connsiteY1" fmla="*/ 104628 h 107486"/>
                <a:gd name="connsiteX2" fmla="*/ 34018 w 49741"/>
                <a:gd name="connsiteY2" fmla="*/ 107486 h 107486"/>
                <a:gd name="connsiteX3" fmla="*/ 12292 w 49741"/>
                <a:gd name="connsiteY3" fmla="*/ 84903 h 107486"/>
                <a:gd name="connsiteX4" fmla="*/ 12292 w 49741"/>
                <a:gd name="connsiteY4" fmla="*/ 41165 h 107486"/>
                <a:gd name="connsiteX5" fmla="*/ 0 w 49741"/>
                <a:gd name="connsiteY5" fmla="*/ 41165 h 107486"/>
                <a:gd name="connsiteX6" fmla="*/ 0 w 49741"/>
                <a:gd name="connsiteY6" fmla="*/ 25728 h 107486"/>
                <a:gd name="connsiteX7" fmla="*/ 12006 w 49741"/>
                <a:gd name="connsiteY7" fmla="*/ 25728 h 107486"/>
                <a:gd name="connsiteX8" fmla="*/ 12006 w 49741"/>
                <a:gd name="connsiteY8" fmla="*/ 4002 h 107486"/>
                <a:gd name="connsiteX9" fmla="*/ 30588 w 49741"/>
                <a:gd name="connsiteY9" fmla="*/ 0 h 107486"/>
                <a:gd name="connsiteX10" fmla="*/ 30588 w 49741"/>
                <a:gd name="connsiteY10" fmla="*/ 26014 h 107486"/>
                <a:gd name="connsiteX11" fmla="*/ 49741 w 49741"/>
                <a:gd name="connsiteY11" fmla="*/ 26014 h 107486"/>
                <a:gd name="connsiteX12" fmla="*/ 49741 w 49741"/>
                <a:gd name="connsiteY12" fmla="*/ 41451 h 107486"/>
                <a:gd name="connsiteX13" fmla="*/ 30588 w 49741"/>
                <a:gd name="connsiteY13" fmla="*/ 41451 h 107486"/>
                <a:gd name="connsiteX14" fmla="*/ 30588 w 49741"/>
                <a:gd name="connsiteY14" fmla="*/ 80901 h 107486"/>
                <a:gd name="connsiteX15" fmla="*/ 39164 w 49741"/>
                <a:gd name="connsiteY15" fmla="*/ 91478 h 107486"/>
                <a:gd name="connsiteX16" fmla="*/ 49741 w 49741"/>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1"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594" y="91192"/>
                    <a:pt x="46597" y="90048"/>
                    <a:pt x="49741" y="88619"/>
                  </a:cubicBezTo>
                  <a:close/>
                </a:path>
              </a:pathLst>
            </a:custGeom>
            <a:grpFill/>
            <a:ln w="2856" cap="flat">
              <a:noFill/>
              <a:prstDash val="solid"/>
              <a:miter/>
            </a:ln>
          </p:spPr>
          <p:txBody>
            <a:bodyPr rtlCol="0" anchor="ctr"/>
            <a:lstStyle/>
            <a:p>
              <a:endParaRPr lang="de-DE"/>
            </a:p>
          </p:txBody>
        </p:sp>
        <p:sp>
          <p:nvSpPr>
            <p:cNvPr id="171" name="Freihandform: Form 170"/>
            <p:cNvSpPr/>
            <p:nvPr/>
          </p:nvSpPr>
          <p:spPr>
            <a:xfrm>
              <a:off x="3822367" y="-140565"/>
              <a:ext cx="67750" cy="116062"/>
            </a:xfrm>
            <a:custGeom>
              <a:avLst/>
              <a:gdLst>
                <a:gd name="connsiteX0" fmla="*/ 34304 w 67750"/>
                <a:gd name="connsiteY0" fmla="*/ 64606 h 116062"/>
                <a:gd name="connsiteX1" fmla="*/ 49455 w 67750"/>
                <a:gd name="connsiteY1" fmla="*/ 66321 h 116062"/>
                <a:gd name="connsiteX2" fmla="*/ 49455 w 67750"/>
                <a:gd name="connsiteY2" fmla="*/ 63463 h 116062"/>
                <a:gd name="connsiteX3" fmla="*/ 31731 w 67750"/>
                <a:gd name="connsiteY3" fmla="*/ 48026 h 116062"/>
                <a:gd name="connsiteX4" fmla="*/ 11435 w 67750"/>
                <a:gd name="connsiteY4" fmla="*/ 52600 h 116062"/>
                <a:gd name="connsiteX5" fmla="*/ 7433 w 67750"/>
                <a:gd name="connsiteY5" fmla="*/ 36877 h 116062"/>
                <a:gd name="connsiteX6" fmla="*/ 33733 w 67750"/>
                <a:gd name="connsiteY6" fmla="*/ 32303 h 116062"/>
                <a:gd name="connsiteX7" fmla="*/ 67751 w 67750"/>
                <a:gd name="connsiteY7" fmla="*/ 63177 h 116062"/>
                <a:gd name="connsiteX8" fmla="*/ 67751 w 67750"/>
                <a:gd name="connsiteY8" fmla="*/ 114347 h 116062"/>
                <a:gd name="connsiteX9" fmla="*/ 50027 w 67750"/>
                <a:gd name="connsiteY9" fmla="*/ 114347 h 116062"/>
                <a:gd name="connsiteX10" fmla="*/ 50027 w 67750"/>
                <a:gd name="connsiteY10" fmla="*/ 105771 h 116062"/>
                <a:gd name="connsiteX11" fmla="*/ 49741 w 67750"/>
                <a:gd name="connsiteY11" fmla="*/ 105771 h 116062"/>
                <a:gd name="connsiteX12" fmla="*/ 26300 w 67750"/>
                <a:gd name="connsiteY12" fmla="*/ 116062 h 116062"/>
                <a:gd name="connsiteX13" fmla="*/ 0 w 67750"/>
                <a:gd name="connsiteY13" fmla="*/ 90620 h 116062"/>
                <a:gd name="connsiteX14" fmla="*/ 34304 w 67750"/>
                <a:gd name="connsiteY14" fmla="*/ 64606 h 116062"/>
                <a:gd name="connsiteX15" fmla="*/ 19153 w 67750"/>
                <a:gd name="connsiteY15" fmla="*/ 21726 h 116062"/>
                <a:gd name="connsiteX16" fmla="*/ 8004 w 67750"/>
                <a:gd name="connsiteY16" fmla="*/ 10863 h 116062"/>
                <a:gd name="connsiteX17" fmla="*/ 19153 w 67750"/>
                <a:gd name="connsiteY17" fmla="*/ 0 h 116062"/>
                <a:gd name="connsiteX18" fmla="*/ 30302 w 67750"/>
                <a:gd name="connsiteY18" fmla="*/ 10863 h 116062"/>
                <a:gd name="connsiteX19" fmla="*/ 19153 w 67750"/>
                <a:gd name="connsiteY19" fmla="*/ 21726 h 116062"/>
                <a:gd name="connsiteX20" fmla="*/ 31160 w 67750"/>
                <a:gd name="connsiteY20" fmla="*/ 102055 h 116062"/>
                <a:gd name="connsiteX21" fmla="*/ 49455 w 67750"/>
                <a:gd name="connsiteY21" fmla="*/ 92335 h 116062"/>
                <a:gd name="connsiteX22" fmla="*/ 49455 w 67750"/>
                <a:gd name="connsiteY22" fmla="*/ 78614 h 116062"/>
                <a:gd name="connsiteX23" fmla="*/ 36305 w 67750"/>
                <a:gd name="connsiteY23" fmla="*/ 77184 h 116062"/>
                <a:gd name="connsiteX24" fmla="*/ 17724 w 67750"/>
                <a:gd name="connsiteY24" fmla="*/ 90334 h 116062"/>
                <a:gd name="connsiteX25" fmla="*/ 31160 w 67750"/>
                <a:gd name="connsiteY25" fmla="*/ 102055 h 116062"/>
                <a:gd name="connsiteX26" fmla="*/ 51742 w 67750"/>
                <a:gd name="connsiteY26" fmla="*/ 21726 h 116062"/>
                <a:gd name="connsiteX27" fmla="*/ 40593 w 67750"/>
                <a:gd name="connsiteY27" fmla="*/ 10863 h 116062"/>
                <a:gd name="connsiteX28" fmla="*/ 51742 w 67750"/>
                <a:gd name="connsiteY28" fmla="*/ 0 h 116062"/>
                <a:gd name="connsiteX29" fmla="*/ 62891 w 67750"/>
                <a:gd name="connsiteY29" fmla="*/ 10863 h 116062"/>
                <a:gd name="connsiteX30" fmla="*/ 51742 w 67750"/>
                <a:gd name="connsiteY30" fmla="*/ 21726 h 11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7750" h="116062">
                  <a:moveTo>
                    <a:pt x="34304" y="64606"/>
                  </a:moveTo>
                  <a:cubicBezTo>
                    <a:pt x="39450" y="64606"/>
                    <a:pt x="44310" y="64892"/>
                    <a:pt x="49455" y="66321"/>
                  </a:cubicBezTo>
                  <a:lnTo>
                    <a:pt x="49455" y="63463"/>
                  </a:lnTo>
                  <a:cubicBezTo>
                    <a:pt x="49455" y="53171"/>
                    <a:pt x="43452" y="48026"/>
                    <a:pt x="31731" y="48026"/>
                  </a:cubicBezTo>
                  <a:cubicBezTo>
                    <a:pt x="25157" y="48026"/>
                    <a:pt x="18010" y="49455"/>
                    <a:pt x="11435" y="52600"/>
                  </a:cubicBezTo>
                  <a:lnTo>
                    <a:pt x="7433" y="36877"/>
                  </a:lnTo>
                  <a:cubicBezTo>
                    <a:pt x="14865" y="34018"/>
                    <a:pt x="24585" y="32303"/>
                    <a:pt x="33733" y="32303"/>
                  </a:cubicBezTo>
                  <a:cubicBezTo>
                    <a:pt x="56316" y="32303"/>
                    <a:pt x="67751" y="42880"/>
                    <a:pt x="67751" y="63177"/>
                  </a:cubicBezTo>
                  <a:lnTo>
                    <a:pt x="67751" y="114347"/>
                  </a:lnTo>
                  <a:lnTo>
                    <a:pt x="50027" y="114347"/>
                  </a:lnTo>
                  <a:lnTo>
                    <a:pt x="50027" y="105771"/>
                  </a:lnTo>
                  <a:lnTo>
                    <a:pt x="49741" y="105771"/>
                  </a:lnTo>
                  <a:cubicBezTo>
                    <a:pt x="42880" y="112918"/>
                    <a:pt x="35734" y="116062"/>
                    <a:pt x="26300" y="116062"/>
                  </a:cubicBezTo>
                  <a:cubicBezTo>
                    <a:pt x="10291" y="116062"/>
                    <a:pt x="0" y="106057"/>
                    <a:pt x="0" y="90620"/>
                  </a:cubicBezTo>
                  <a:cubicBezTo>
                    <a:pt x="0" y="73754"/>
                    <a:pt x="12006" y="64606"/>
                    <a:pt x="34304" y="64606"/>
                  </a:cubicBezTo>
                  <a:close/>
                  <a:moveTo>
                    <a:pt x="19153" y="21726"/>
                  </a:moveTo>
                  <a:cubicBezTo>
                    <a:pt x="13150" y="21726"/>
                    <a:pt x="8004" y="16580"/>
                    <a:pt x="8004" y="10863"/>
                  </a:cubicBezTo>
                  <a:cubicBezTo>
                    <a:pt x="8004" y="5146"/>
                    <a:pt x="13150" y="0"/>
                    <a:pt x="19153" y="0"/>
                  </a:cubicBezTo>
                  <a:cubicBezTo>
                    <a:pt x="25157" y="0"/>
                    <a:pt x="30302" y="5146"/>
                    <a:pt x="30302" y="10863"/>
                  </a:cubicBezTo>
                  <a:cubicBezTo>
                    <a:pt x="30302" y="16866"/>
                    <a:pt x="25157" y="21726"/>
                    <a:pt x="19153" y="21726"/>
                  </a:cubicBezTo>
                  <a:close/>
                  <a:moveTo>
                    <a:pt x="31160" y="102055"/>
                  </a:moveTo>
                  <a:cubicBezTo>
                    <a:pt x="38021" y="102055"/>
                    <a:pt x="44310" y="98625"/>
                    <a:pt x="49455" y="92335"/>
                  </a:cubicBezTo>
                  <a:lnTo>
                    <a:pt x="49455" y="78614"/>
                  </a:lnTo>
                  <a:cubicBezTo>
                    <a:pt x="45167" y="77470"/>
                    <a:pt x="40593" y="77184"/>
                    <a:pt x="36305" y="77184"/>
                  </a:cubicBezTo>
                  <a:cubicBezTo>
                    <a:pt x="24585" y="77184"/>
                    <a:pt x="17724" y="81758"/>
                    <a:pt x="17724" y="90334"/>
                  </a:cubicBezTo>
                  <a:cubicBezTo>
                    <a:pt x="17724" y="97481"/>
                    <a:pt x="22869" y="102055"/>
                    <a:pt x="31160" y="102055"/>
                  </a:cubicBezTo>
                  <a:close/>
                  <a:moveTo>
                    <a:pt x="51742" y="21726"/>
                  </a:moveTo>
                  <a:cubicBezTo>
                    <a:pt x="45739" y="21726"/>
                    <a:pt x="40593" y="16580"/>
                    <a:pt x="40593" y="10863"/>
                  </a:cubicBezTo>
                  <a:cubicBezTo>
                    <a:pt x="40593" y="5146"/>
                    <a:pt x="45739" y="0"/>
                    <a:pt x="51742" y="0"/>
                  </a:cubicBezTo>
                  <a:cubicBezTo>
                    <a:pt x="57745" y="0"/>
                    <a:pt x="62891" y="5146"/>
                    <a:pt x="62891" y="10863"/>
                  </a:cubicBezTo>
                  <a:cubicBezTo>
                    <a:pt x="62891" y="16866"/>
                    <a:pt x="57745" y="21726"/>
                    <a:pt x="51742" y="21726"/>
                  </a:cubicBezTo>
                  <a:close/>
                </a:path>
              </a:pathLst>
            </a:custGeom>
            <a:grpFill/>
            <a:ln w="2856" cap="flat">
              <a:noFill/>
              <a:prstDash val="solid"/>
              <a:miter/>
            </a:ln>
          </p:spPr>
          <p:txBody>
            <a:bodyPr rtlCol="0" anchor="ctr"/>
            <a:lstStyle/>
            <a:p>
              <a:endParaRPr lang="de-DE"/>
            </a:p>
          </p:txBody>
        </p:sp>
        <p:sp>
          <p:nvSpPr>
            <p:cNvPr id="172" name="Freihandform: Form 171"/>
            <p:cNvSpPr/>
            <p:nvPr/>
          </p:nvSpPr>
          <p:spPr>
            <a:xfrm>
              <a:off x="3904697" y="-131989"/>
              <a:ext cx="49740" cy="107486"/>
            </a:xfrm>
            <a:custGeom>
              <a:avLst/>
              <a:gdLst>
                <a:gd name="connsiteX0" fmla="*/ 49741 w 49740"/>
                <a:gd name="connsiteY0" fmla="*/ 88619 h 107486"/>
                <a:gd name="connsiteX1" fmla="*/ 49741 w 49740"/>
                <a:gd name="connsiteY1" fmla="*/ 104628 h 107486"/>
                <a:gd name="connsiteX2" fmla="*/ 34018 w 49740"/>
                <a:gd name="connsiteY2" fmla="*/ 107486 h 107486"/>
                <a:gd name="connsiteX3" fmla="*/ 12292 w 49740"/>
                <a:gd name="connsiteY3" fmla="*/ 84903 h 107486"/>
                <a:gd name="connsiteX4" fmla="*/ 12292 w 49740"/>
                <a:gd name="connsiteY4" fmla="*/ 41165 h 107486"/>
                <a:gd name="connsiteX5" fmla="*/ 0 w 49740"/>
                <a:gd name="connsiteY5" fmla="*/ 41165 h 107486"/>
                <a:gd name="connsiteX6" fmla="*/ 0 w 49740"/>
                <a:gd name="connsiteY6" fmla="*/ 25728 h 107486"/>
                <a:gd name="connsiteX7" fmla="*/ 12006 w 49740"/>
                <a:gd name="connsiteY7" fmla="*/ 25728 h 107486"/>
                <a:gd name="connsiteX8" fmla="*/ 12006 w 49740"/>
                <a:gd name="connsiteY8" fmla="*/ 4002 h 107486"/>
                <a:gd name="connsiteX9" fmla="*/ 30588 w 49740"/>
                <a:gd name="connsiteY9" fmla="*/ 0 h 107486"/>
                <a:gd name="connsiteX10" fmla="*/ 30588 w 49740"/>
                <a:gd name="connsiteY10" fmla="*/ 26014 h 107486"/>
                <a:gd name="connsiteX11" fmla="*/ 49741 w 49740"/>
                <a:gd name="connsiteY11" fmla="*/ 26014 h 107486"/>
                <a:gd name="connsiteX12" fmla="*/ 49741 w 49740"/>
                <a:gd name="connsiteY12" fmla="*/ 41451 h 107486"/>
                <a:gd name="connsiteX13" fmla="*/ 30588 w 49740"/>
                <a:gd name="connsiteY13" fmla="*/ 41451 h 107486"/>
                <a:gd name="connsiteX14" fmla="*/ 30588 w 49740"/>
                <a:gd name="connsiteY14" fmla="*/ 80901 h 107486"/>
                <a:gd name="connsiteX15" fmla="*/ 39164 w 49740"/>
                <a:gd name="connsiteY15" fmla="*/ 91478 h 107486"/>
                <a:gd name="connsiteX16" fmla="*/ 49741 w 49740"/>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0"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880" y="91192"/>
                    <a:pt x="46596" y="90048"/>
                    <a:pt x="49741" y="88619"/>
                  </a:cubicBezTo>
                  <a:close/>
                </a:path>
              </a:pathLst>
            </a:custGeom>
            <a:grpFill/>
            <a:ln w="2856" cap="flat">
              <a:noFill/>
              <a:prstDash val="solid"/>
              <a:miter/>
            </a:ln>
          </p:spPr>
          <p:txBody>
            <a:bodyPr rtlCol="0" anchor="ctr"/>
            <a:lstStyle/>
            <a:p>
              <a:endParaRPr lang="de-DE"/>
            </a:p>
          </p:txBody>
        </p:sp>
        <p:sp>
          <p:nvSpPr>
            <p:cNvPr id="173" name="Freihandform: Form 172"/>
            <p:cNvSpPr/>
            <p:nvPr/>
          </p:nvSpPr>
          <p:spPr>
            <a:xfrm>
              <a:off x="1649198" y="35815"/>
              <a:ext cx="77756" cy="110630"/>
            </a:xfrm>
            <a:custGeom>
              <a:avLst/>
              <a:gdLst>
                <a:gd name="connsiteX0" fmla="*/ 77756 w 77756"/>
                <a:gd name="connsiteY0" fmla="*/ 33447 h 110630"/>
                <a:gd name="connsiteX1" fmla="*/ 38020 w 77756"/>
                <a:gd name="connsiteY1" fmla="*/ 68323 h 110630"/>
                <a:gd name="connsiteX2" fmla="*/ 19725 w 77756"/>
                <a:gd name="connsiteY2" fmla="*/ 68323 h 110630"/>
                <a:gd name="connsiteX3" fmla="*/ 19725 w 77756"/>
                <a:gd name="connsiteY3" fmla="*/ 110631 h 110630"/>
                <a:gd name="connsiteX4" fmla="*/ 0 w 77756"/>
                <a:gd name="connsiteY4" fmla="*/ 110631 h 110630"/>
                <a:gd name="connsiteX5" fmla="*/ 0 w 77756"/>
                <a:gd name="connsiteY5" fmla="*/ 0 h 110630"/>
                <a:gd name="connsiteX6" fmla="*/ 39164 w 77756"/>
                <a:gd name="connsiteY6" fmla="*/ 0 h 110630"/>
                <a:gd name="connsiteX7" fmla="*/ 77756 w 77756"/>
                <a:gd name="connsiteY7" fmla="*/ 33447 h 110630"/>
                <a:gd name="connsiteX8" fmla="*/ 58031 w 77756"/>
                <a:gd name="connsiteY8" fmla="*/ 34304 h 110630"/>
                <a:gd name="connsiteX9" fmla="*/ 38306 w 77756"/>
                <a:gd name="connsiteY9" fmla="*/ 17438 h 110630"/>
                <a:gd name="connsiteX10" fmla="*/ 19725 w 77756"/>
                <a:gd name="connsiteY10" fmla="*/ 17438 h 110630"/>
                <a:gd name="connsiteX11" fmla="*/ 19725 w 77756"/>
                <a:gd name="connsiteY11" fmla="*/ 51170 h 110630"/>
                <a:gd name="connsiteX12" fmla="*/ 37735 w 77756"/>
                <a:gd name="connsiteY12" fmla="*/ 51170 h 110630"/>
                <a:gd name="connsiteX13" fmla="*/ 58031 w 77756"/>
                <a:gd name="connsiteY13" fmla="*/ 34304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756" h="110630">
                  <a:moveTo>
                    <a:pt x="77756" y="33447"/>
                  </a:moveTo>
                  <a:cubicBezTo>
                    <a:pt x="77756" y="57460"/>
                    <a:pt x="61176" y="68323"/>
                    <a:pt x="38020" y="68323"/>
                  </a:cubicBezTo>
                  <a:lnTo>
                    <a:pt x="19725" y="68323"/>
                  </a:lnTo>
                  <a:lnTo>
                    <a:pt x="19725" y="110631"/>
                  </a:lnTo>
                  <a:lnTo>
                    <a:pt x="0" y="110631"/>
                  </a:lnTo>
                  <a:lnTo>
                    <a:pt x="0" y="0"/>
                  </a:lnTo>
                  <a:lnTo>
                    <a:pt x="39164" y="0"/>
                  </a:lnTo>
                  <a:cubicBezTo>
                    <a:pt x="61462" y="0"/>
                    <a:pt x="77756" y="9720"/>
                    <a:pt x="77756" y="33447"/>
                  </a:cubicBezTo>
                  <a:close/>
                  <a:moveTo>
                    <a:pt x="58031" y="34304"/>
                  </a:moveTo>
                  <a:cubicBezTo>
                    <a:pt x="58031" y="22869"/>
                    <a:pt x="50884" y="17438"/>
                    <a:pt x="38306" y="17438"/>
                  </a:cubicBezTo>
                  <a:lnTo>
                    <a:pt x="19725" y="17438"/>
                  </a:lnTo>
                  <a:lnTo>
                    <a:pt x="19725" y="51170"/>
                  </a:lnTo>
                  <a:lnTo>
                    <a:pt x="37735" y="51170"/>
                  </a:lnTo>
                  <a:cubicBezTo>
                    <a:pt x="50884" y="51170"/>
                    <a:pt x="58031" y="45453"/>
                    <a:pt x="58031" y="34304"/>
                  </a:cubicBezTo>
                  <a:close/>
                </a:path>
              </a:pathLst>
            </a:custGeom>
            <a:grpFill/>
            <a:ln w="2856" cap="flat">
              <a:noFill/>
              <a:prstDash val="solid"/>
              <a:miter/>
            </a:ln>
          </p:spPr>
          <p:txBody>
            <a:bodyPr rtlCol="0" anchor="ctr"/>
            <a:lstStyle/>
            <a:p>
              <a:endParaRPr lang="de-DE"/>
            </a:p>
          </p:txBody>
        </p:sp>
        <p:sp>
          <p:nvSpPr>
            <p:cNvPr id="174" name="Freihandform: Form 173"/>
            <p:cNvSpPr/>
            <p:nvPr/>
          </p:nvSpPr>
          <p:spPr>
            <a:xfrm>
              <a:off x="1744678" y="29811"/>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7 h 116920"/>
                <a:gd name="connsiteX10" fmla="*/ 18867 w 68608"/>
                <a:gd name="connsiteY10" fmla="*/ 46597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175" name="Freihandform: Form 174"/>
            <p:cNvSpPr/>
            <p:nvPr/>
          </p:nvSpPr>
          <p:spPr>
            <a:xfrm>
              <a:off x="1834440" y="3095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010"/>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176" name="Freihandform: Form 175"/>
            <p:cNvSpPr/>
            <p:nvPr/>
          </p:nvSpPr>
          <p:spPr>
            <a:xfrm>
              <a:off x="1880465" y="29525"/>
              <a:ext cx="18581" cy="116920"/>
            </a:xfrm>
            <a:custGeom>
              <a:avLst/>
              <a:gdLst>
                <a:gd name="connsiteX0" fmla="*/ 18581 w 18581"/>
                <a:gd name="connsiteY0" fmla="*/ 116920 h 116920"/>
                <a:gd name="connsiteX1" fmla="*/ 0 w 18581"/>
                <a:gd name="connsiteY1" fmla="*/ 116920 h 116920"/>
                <a:gd name="connsiteX2" fmla="*/ 0 w 18581"/>
                <a:gd name="connsiteY2" fmla="*/ 4288 h 116920"/>
                <a:gd name="connsiteX3" fmla="*/ 18581 w 18581"/>
                <a:gd name="connsiteY3" fmla="*/ 0 h 116920"/>
                <a:gd name="connsiteX4" fmla="*/ 18581 w 18581"/>
                <a:gd name="connsiteY4" fmla="*/ 116920 h 11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920">
                  <a:moveTo>
                    <a:pt x="18581" y="116920"/>
                  </a:moveTo>
                  <a:lnTo>
                    <a:pt x="0" y="116920"/>
                  </a:lnTo>
                  <a:lnTo>
                    <a:pt x="0" y="4288"/>
                  </a:lnTo>
                  <a:lnTo>
                    <a:pt x="18581" y="0"/>
                  </a:lnTo>
                  <a:lnTo>
                    <a:pt x="18581" y="116920"/>
                  </a:lnTo>
                  <a:close/>
                </a:path>
              </a:pathLst>
            </a:custGeom>
            <a:grpFill/>
            <a:ln w="2856" cap="flat">
              <a:noFill/>
              <a:prstDash val="solid"/>
              <a:miter/>
            </a:ln>
          </p:spPr>
          <p:txBody>
            <a:bodyPr rtlCol="0" anchor="ctr"/>
            <a:lstStyle/>
            <a:p>
              <a:endParaRPr lang="de-DE"/>
            </a:p>
          </p:txBody>
        </p:sp>
        <p:sp>
          <p:nvSpPr>
            <p:cNvPr id="177" name="Freihandform: Form 176"/>
            <p:cNvSpPr/>
            <p:nvPr/>
          </p:nvSpPr>
          <p:spPr>
            <a:xfrm>
              <a:off x="1919343" y="64401"/>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317 w 77184"/>
                <a:gd name="connsiteY5" fmla="*/ 42309 h 84045"/>
                <a:gd name="connsiteX6" fmla="*/ 38306 w 77184"/>
                <a:gd name="connsiteY6" fmla="*/ 17152 h 84045"/>
                <a:gd name="connsiteX7" fmla="*/ 18296 w 77184"/>
                <a:gd name="connsiteY7" fmla="*/ 42023 h 84045"/>
                <a:gd name="connsiteX8" fmla="*/ 38306 w 77184"/>
                <a:gd name="connsiteY8" fmla="*/ 67465 h 84045"/>
                <a:gd name="connsiteX9" fmla="*/ 58317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317" y="42309"/>
                  </a:moveTo>
                  <a:cubicBezTo>
                    <a:pt x="58317" y="26872"/>
                    <a:pt x="50599" y="17152"/>
                    <a:pt x="38306" y="17152"/>
                  </a:cubicBezTo>
                  <a:cubicBezTo>
                    <a:pt x="26014" y="17152"/>
                    <a:pt x="18296" y="26872"/>
                    <a:pt x="18296" y="42023"/>
                  </a:cubicBezTo>
                  <a:cubicBezTo>
                    <a:pt x="18296" y="57460"/>
                    <a:pt x="26014" y="67465"/>
                    <a:pt x="38306" y="67465"/>
                  </a:cubicBezTo>
                  <a:cubicBezTo>
                    <a:pt x="50885" y="67179"/>
                    <a:pt x="58317" y="57745"/>
                    <a:pt x="58317" y="42309"/>
                  </a:cubicBezTo>
                  <a:close/>
                </a:path>
              </a:pathLst>
            </a:custGeom>
            <a:grpFill/>
            <a:ln w="2856" cap="flat">
              <a:noFill/>
              <a:prstDash val="solid"/>
              <a:miter/>
            </a:ln>
          </p:spPr>
          <p:txBody>
            <a:bodyPr rtlCol="0" anchor="ctr"/>
            <a:lstStyle/>
            <a:p>
              <a:endParaRPr lang="de-DE"/>
            </a:p>
          </p:txBody>
        </p:sp>
        <p:sp>
          <p:nvSpPr>
            <p:cNvPr id="178" name="Freihandform: Form 177"/>
            <p:cNvSpPr/>
            <p:nvPr/>
          </p:nvSpPr>
          <p:spPr>
            <a:xfrm>
              <a:off x="2008534" y="64401"/>
              <a:ext cx="61747" cy="84045"/>
            </a:xfrm>
            <a:custGeom>
              <a:avLst/>
              <a:gdLst>
                <a:gd name="connsiteX0" fmla="*/ 8862 w 61747"/>
                <a:gd name="connsiteY0" fmla="*/ 59461 h 84045"/>
                <a:gd name="connsiteX1" fmla="*/ 31445 w 61747"/>
                <a:gd name="connsiteY1" fmla="*/ 68323 h 84045"/>
                <a:gd name="connsiteX2" fmla="*/ 43166 w 61747"/>
                <a:gd name="connsiteY2" fmla="*/ 60318 h 84045"/>
                <a:gd name="connsiteX3" fmla="*/ 3145 w 61747"/>
                <a:gd name="connsiteY3" fmla="*/ 24871 h 84045"/>
                <a:gd name="connsiteX4" fmla="*/ 33447 w 61747"/>
                <a:gd name="connsiteY4" fmla="*/ 0 h 84045"/>
                <a:gd name="connsiteX5" fmla="*/ 61176 w 61747"/>
                <a:gd name="connsiteY5" fmla="*/ 8290 h 84045"/>
                <a:gd name="connsiteX6" fmla="*/ 52314 w 61747"/>
                <a:gd name="connsiteY6" fmla="*/ 22869 h 84045"/>
                <a:gd name="connsiteX7" fmla="*/ 33161 w 61747"/>
                <a:gd name="connsiteY7" fmla="*/ 15723 h 84045"/>
                <a:gd name="connsiteX8" fmla="*/ 21726 w 61747"/>
                <a:gd name="connsiteY8" fmla="*/ 23155 h 84045"/>
                <a:gd name="connsiteX9" fmla="*/ 61747 w 61747"/>
                <a:gd name="connsiteY9" fmla="*/ 58603 h 84045"/>
                <a:gd name="connsiteX10" fmla="*/ 30874 w 61747"/>
                <a:gd name="connsiteY10" fmla="*/ 84045 h 84045"/>
                <a:gd name="connsiteX11" fmla="*/ 0 w 61747"/>
                <a:gd name="connsiteY11" fmla="*/ 74326 h 84045"/>
                <a:gd name="connsiteX12" fmla="*/ 8862 w 61747"/>
                <a:gd name="connsiteY12" fmla="*/ 5946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47" h="84045">
                  <a:moveTo>
                    <a:pt x="8862" y="59461"/>
                  </a:moveTo>
                  <a:cubicBezTo>
                    <a:pt x="16580" y="65464"/>
                    <a:pt x="24299" y="68323"/>
                    <a:pt x="31445" y="68323"/>
                  </a:cubicBezTo>
                  <a:cubicBezTo>
                    <a:pt x="38306" y="68323"/>
                    <a:pt x="43166" y="65178"/>
                    <a:pt x="43166" y="60318"/>
                  </a:cubicBezTo>
                  <a:cubicBezTo>
                    <a:pt x="43166" y="46597"/>
                    <a:pt x="3145" y="51456"/>
                    <a:pt x="3145" y="24871"/>
                  </a:cubicBezTo>
                  <a:cubicBezTo>
                    <a:pt x="3145" y="10005"/>
                    <a:pt x="15437" y="0"/>
                    <a:pt x="33447" y="0"/>
                  </a:cubicBezTo>
                  <a:cubicBezTo>
                    <a:pt x="43166" y="0"/>
                    <a:pt x="52600" y="2859"/>
                    <a:pt x="61176" y="8290"/>
                  </a:cubicBezTo>
                  <a:lnTo>
                    <a:pt x="52314" y="22869"/>
                  </a:lnTo>
                  <a:cubicBezTo>
                    <a:pt x="45453" y="18296"/>
                    <a:pt x="39164" y="15723"/>
                    <a:pt x="33161" y="15723"/>
                  </a:cubicBezTo>
                  <a:cubicBezTo>
                    <a:pt x="26300" y="15723"/>
                    <a:pt x="21726" y="18581"/>
                    <a:pt x="21726" y="23155"/>
                  </a:cubicBezTo>
                  <a:cubicBezTo>
                    <a:pt x="21726" y="36305"/>
                    <a:pt x="61747" y="31731"/>
                    <a:pt x="61747" y="58603"/>
                  </a:cubicBezTo>
                  <a:cubicBezTo>
                    <a:pt x="61747" y="73754"/>
                    <a:pt x="49455" y="84045"/>
                    <a:pt x="30874" y="84045"/>
                  </a:cubicBezTo>
                  <a:cubicBezTo>
                    <a:pt x="20297" y="84045"/>
                    <a:pt x="9434" y="80615"/>
                    <a:pt x="0" y="74326"/>
                  </a:cubicBezTo>
                  <a:lnTo>
                    <a:pt x="8862" y="59461"/>
                  </a:lnTo>
                  <a:close/>
                </a:path>
              </a:pathLst>
            </a:custGeom>
            <a:grpFill/>
            <a:ln w="2856" cap="flat">
              <a:noFill/>
              <a:prstDash val="solid"/>
              <a:miter/>
            </a:ln>
          </p:spPr>
          <p:txBody>
            <a:bodyPr rtlCol="0" anchor="ctr"/>
            <a:lstStyle/>
            <a:p>
              <a:endParaRPr lang="de-DE"/>
            </a:p>
          </p:txBody>
        </p:sp>
        <p:sp>
          <p:nvSpPr>
            <p:cNvPr id="179" name="Freihandform: Form 178"/>
            <p:cNvSpPr/>
            <p:nvPr/>
          </p:nvSpPr>
          <p:spPr>
            <a:xfrm>
              <a:off x="2085433" y="64401"/>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317 w 77184"/>
                <a:gd name="connsiteY5" fmla="*/ 42309 h 84045"/>
                <a:gd name="connsiteX6" fmla="*/ 38306 w 77184"/>
                <a:gd name="connsiteY6" fmla="*/ 17152 h 84045"/>
                <a:gd name="connsiteX7" fmla="*/ 18296 w 77184"/>
                <a:gd name="connsiteY7" fmla="*/ 42023 h 84045"/>
                <a:gd name="connsiteX8" fmla="*/ 38306 w 77184"/>
                <a:gd name="connsiteY8" fmla="*/ 67465 h 84045"/>
                <a:gd name="connsiteX9" fmla="*/ 58317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317" y="42309"/>
                  </a:moveTo>
                  <a:cubicBezTo>
                    <a:pt x="58317" y="26872"/>
                    <a:pt x="50599" y="17152"/>
                    <a:pt x="38306" y="17152"/>
                  </a:cubicBezTo>
                  <a:cubicBezTo>
                    <a:pt x="26014" y="17152"/>
                    <a:pt x="18296" y="26872"/>
                    <a:pt x="18296" y="42023"/>
                  </a:cubicBezTo>
                  <a:cubicBezTo>
                    <a:pt x="18296" y="57460"/>
                    <a:pt x="26014" y="67465"/>
                    <a:pt x="38306" y="67465"/>
                  </a:cubicBezTo>
                  <a:cubicBezTo>
                    <a:pt x="50885" y="67179"/>
                    <a:pt x="58317" y="57745"/>
                    <a:pt x="58317" y="42309"/>
                  </a:cubicBezTo>
                  <a:close/>
                </a:path>
              </a:pathLst>
            </a:custGeom>
            <a:grpFill/>
            <a:ln w="2856" cap="flat">
              <a:noFill/>
              <a:prstDash val="solid"/>
              <a:miter/>
            </a:ln>
          </p:spPr>
          <p:txBody>
            <a:bodyPr rtlCol="0" anchor="ctr"/>
            <a:lstStyle/>
            <a:p>
              <a:endParaRPr lang="de-DE"/>
            </a:p>
          </p:txBody>
        </p:sp>
        <p:sp>
          <p:nvSpPr>
            <p:cNvPr id="180" name="Freihandform: Form 179"/>
            <p:cNvSpPr/>
            <p:nvPr/>
          </p:nvSpPr>
          <p:spPr>
            <a:xfrm>
              <a:off x="2182914" y="64683"/>
              <a:ext cx="74611" cy="114065"/>
            </a:xfrm>
            <a:custGeom>
              <a:avLst/>
              <a:gdLst>
                <a:gd name="connsiteX0" fmla="*/ 74612 w 74611"/>
                <a:gd name="connsiteY0" fmla="*/ 41455 h 114065"/>
                <a:gd name="connsiteX1" fmla="*/ 42023 w 74611"/>
                <a:gd name="connsiteY1" fmla="*/ 83763 h 114065"/>
                <a:gd name="connsiteX2" fmla="*/ 18867 w 74611"/>
                <a:gd name="connsiteY2" fmla="*/ 73186 h 114065"/>
                <a:gd name="connsiteX3" fmla="*/ 18581 w 74611"/>
                <a:gd name="connsiteY3" fmla="*/ 73186 h 114065"/>
                <a:gd name="connsiteX4" fmla="*/ 18581 w 74611"/>
                <a:gd name="connsiteY4" fmla="*/ 109491 h 114065"/>
                <a:gd name="connsiteX5" fmla="*/ 0 w 74611"/>
                <a:gd name="connsiteY5" fmla="*/ 114065 h 114065"/>
                <a:gd name="connsiteX6" fmla="*/ 0 w 74611"/>
                <a:gd name="connsiteY6" fmla="*/ 2005 h 114065"/>
                <a:gd name="connsiteX7" fmla="*/ 18296 w 74611"/>
                <a:gd name="connsiteY7" fmla="*/ 2005 h 114065"/>
                <a:gd name="connsiteX8" fmla="*/ 18296 w 74611"/>
                <a:gd name="connsiteY8" fmla="*/ 11724 h 114065"/>
                <a:gd name="connsiteX9" fmla="*/ 18581 w 74611"/>
                <a:gd name="connsiteY9" fmla="*/ 11724 h 114065"/>
                <a:gd name="connsiteX10" fmla="*/ 42880 w 74611"/>
                <a:gd name="connsiteY10" fmla="*/ 4 h 114065"/>
                <a:gd name="connsiteX11" fmla="*/ 74612 w 74611"/>
                <a:gd name="connsiteY11" fmla="*/ 41455 h 114065"/>
                <a:gd name="connsiteX12" fmla="*/ 56030 w 74611"/>
                <a:gd name="connsiteY12" fmla="*/ 42026 h 114065"/>
                <a:gd name="connsiteX13" fmla="*/ 37449 w 74611"/>
                <a:gd name="connsiteY13" fmla="*/ 16584 h 114065"/>
                <a:gd name="connsiteX14" fmla="*/ 18581 w 74611"/>
                <a:gd name="connsiteY14" fmla="*/ 26875 h 114065"/>
                <a:gd name="connsiteX15" fmla="*/ 18581 w 74611"/>
                <a:gd name="connsiteY15" fmla="*/ 56320 h 114065"/>
                <a:gd name="connsiteX16" fmla="*/ 37735 w 74611"/>
                <a:gd name="connsiteY16" fmla="*/ 67183 h 114065"/>
                <a:gd name="connsiteX17" fmla="*/ 56030 w 74611"/>
                <a:gd name="connsiteY17" fmla="*/ 42026 h 11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4065">
                  <a:moveTo>
                    <a:pt x="74612" y="41455"/>
                  </a:moveTo>
                  <a:cubicBezTo>
                    <a:pt x="74612" y="67469"/>
                    <a:pt x="61462" y="83763"/>
                    <a:pt x="42023" y="83763"/>
                  </a:cubicBezTo>
                  <a:cubicBezTo>
                    <a:pt x="32303" y="83763"/>
                    <a:pt x="24013" y="79475"/>
                    <a:pt x="18867" y="73186"/>
                  </a:cubicBezTo>
                  <a:lnTo>
                    <a:pt x="18581" y="73186"/>
                  </a:lnTo>
                  <a:lnTo>
                    <a:pt x="18581" y="109491"/>
                  </a:lnTo>
                  <a:lnTo>
                    <a:pt x="0" y="114065"/>
                  </a:lnTo>
                  <a:lnTo>
                    <a:pt x="0" y="2005"/>
                  </a:lnTo>
                  <a:lnTo>
                    <a:pt x="18296" y="2005"/>
                  </a:lnTo>
                  <a:lnTo>
                    <a:pt x="18296" y="11724"/>
                  </a:lnTo>
                  <a:lnTo>
                    <a:pt x="18581" y="11724"/>
                  </a:lnTo>
                  <a:cubicBezTo>
                    <a:pt x="24299" y="4578"/>
                    <a:pt x="32875" y="4"/>
                    <a:pt x="42880" y="4"/>
                  </a:cubicBezTo>
                  <a:cubicBezTo>
                    <a:pt x="61462" y="-282"/>
                    <a:pt x="74612" y="15441"/>
                    <a:pt x="74612" y="41455"/>
                  </a:cubicBezTo>
                  <a:close/>
                  <a:moveTo>
                    <a:pt x="56030" y="42026"/>
                  </a:moveTo>
                  <a:cubicBezTo>
                    <a:pt x="56030" y="25446"/>
                    <a:pt x="49455" y="16584"/>
                    <a:pt x="37449" y="16584"/>
                  </a:cubicBezTo>
                  <a:cubicBezTo>
                    <a:pt x="30302" y="16584"/>
                    <a:pt x="24585" y="19729"/>
                    <a:pt x="18581" y="26875"/>
                  </a:cubicBezTo>
                  <a:lnTo>
                    <a:pt x="18581" y="56320"/>
                  </a:lnTo>
                  <a:cubicBezTo>
                    <a:pt x="24013" y="63467"/>
                    <a:pt x="30016" y="67183"/>
                    <a:pt x="37735" y="67183"/>
                  </a:cubicBezTo>
                  <a:cubicBezTo>
                    <a:pt x="49741" y="67183"/>
                    <a:pt x="56030" y="57749"/>
                    <a:pt x="56030" y="42026"/>
                  </a:cubicBezTo>
                  <a:close/>
                </a:path>
              </a:pathLst>
            </a:custGeom>
            <a:grpFill/>
            <a:ln w="2856" cap="flat">
              <a:noFill/>
              <a:prstDash val="solid"/>
              <a:miter/>
            </a:ln>
          </p:spPr>
          <p:txBody>
            <a:bodyPr rtlCol="0" anchor="ctr"/>
            <a:lstStyle/>
            <a:p>
              <a:endParaRPr lang="de-DE"/>
            </a:p>
          </p:txBody>
        </p:sp>
        <p:sp>
          <p:nvSpPr>
            <p:cNvPr id="181" name="Freihandform: Form 180"/>
            <p:cNvSpPr/>
            <p:nvPr/>
          </p:nvSpPr>
          <p:spPr>
            <a:xfrm>
              <a:off x="2278394" y="29811"/>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7 h 116920"/>
                <a:gd name="connsiteX10" fmla="*/ 18867 w 68608"/>
                <a:gd name="connsiteY10" fmla="*/ 46597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182" name="Freihandform: Form 181"/>
            <p:cNvSpPr/>
            <p:nvPr/>
          </p:nvSpPr>
          <p:spPr>
            <a:xfrm>
              <a:off x="2368156" y="3095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010"/>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183" name="Freihandform: Form 182"/>
            <p:cNvSpPr/>
            <p:nvPr/>
          </p:nvSpPr>
          <p:spPr>
            <a:xfrm>
              <a:off x="2406748" y="64401"/>
              <a:ext cx="61747" cy="84045"/>
            </a:xfrm>
            <a:custGeom>
              <a:avLst/>
              <a:gdLst>
                <a:gd name="connsiteX0" fmla="*/ 8862 w 61747"/>
                <a:gd name="connsiteY0" fmla="*/ 59461 h 84045"/>
                <a:gd name="connsiteX1" fmla="*/ 31445 w 61747"/>
                <a:gd name="connsiteY1" fmla="*/ 68323 h 84045"/>
                <a:gd name="connsiteX2" fmla="*/ 43166 w 61747"/>
                <a:gd name="connsiteY2" fmla="*/ 60318 h 84045"/>
                <a:gd name="connsiteX3" fmla="*/ 3145 w 61747"/>
                <a:gd name="connsiteY3" fmla="*/ 24871 h 84045"/>
                <a:gd name="connsiteX4" fmla="*/ 33447 w 61747"/>
                <a:gd name="connsiteY4" fmla="*/ 0 h 84045"/>
                <a:gd name="connsiteX5" fmla="*/ 61176 w 61747"/>
                <a:gd name="connsiteY5" fmla="*/ 8290 h 84045"/>
                <a:gd name="connsiteX6" fmla="*/ 52314 w 61747"/>
                <a:gd name="connsiteY6" fmla="*/ 22869 h 84045"/>
                <a:gd name="connsiteX7" fmla="*/ 33161 w 61747"/>
                <a:gd name="connsiteY7" fmla="*/ 15723 h 84045"/>
                <a:gd name="connsiteX8" fmla="*/ 21726 w 61747"/>
                <a:gd name="connsiteY8" fmla="*/ 23155 h 84045"/>
                <a:gd name="connsiteX9" fmla="*/ 61748 w 61747"/>
                <a:gd name="connsiteY9" fmla="*/ 58603 h 84045"/>
                <a:gd name="connsiteX10" fmla="*/ 30874 w 61747"/>
                <a:gd name="connsiteY10" fmla="*/ 84045 h 84045"/>
                <a:gd name="connsiteX11" fmla="*/ 0 w 61747"/>
                <a:gd name="connsiteY11" fmla="*/ 74326 h 84045"/>
                <a:gd name="connsiteX12" fmla="*/ 8862 w 61747"/>
                <a:gd name="connsiteY12" fmla="*/ 5946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47" h="84045">
                  <a:moveTo>
                    <a:pt x="8862" y="59461"/>
                  </a:moveTo>
                  <a:cubicBezTo>
                    <a:pt x="16866" y="65464"/>
                    <a:pt x="24299" y="68323"/>
                    <a:pt x="31445" y="68323"/>
                  </a:cubicBezTo>
                  <a:cubicBezTo>
                    <a:pt x="38306" y="68323"/>
                    <a:pt x="43166" y="65178"/>
                    <a:pt x="43166" y="60318"/>
                  </a:cubicBezTo>
                  <a:cubicBezTo>
                    <a:pt x="43166" y="46597"/>
                    <a:pt x="3145" y="51456"/>
                    <a:pt x="3145" y="24871"/>
                  </a:cubicBezTo>
                  <a:cubicBezTo>
                    <a:pt x="3145" y="10005"/>
                    <a:pt x="15437" y="0"/>
                    <a:pt x="33447" y="0"/>
                  </a:cubicBezTo>
                  <a:cubicBezTo>
                    <a:pt x="43166" y="0"/>
                    <a:pt x="52600" y="2859"/>
                    <a:pt x="61176" y="8290"/>
                  </a:cubicBezTo>
                  <a:lnTo>
                    <a:pt x="52314" y="22869"/>
                  </a:lnTo>
                  <a:cubicBezTo>
                    <a:pt x="45453" y="18296"/>
                    <a:pt x="39164" y="15723"/>
                    <a:pt x="33161" y="15723"/>
                  </a:cubicBezTo>
                  <a:cubicBezTo>
                    <a:pt x="26300" y="15723"/>
                    <a:pt x="21726" y="18581"/>
                    <a:pt x="21726" y="23155"/>
                  </a:cubicBezTo>
                  <a:cubicBezTo>
                    <a:pt x="21726" y="36305"/>
                    <a:pt x="61748" y="31731"/>
                    <a:pt x="61748" y="58603"/>
                  </a:cubicBezTo>
                  <a:cubicBezTo>
                    <a:pt x="61748" y="73754"/>
                    <a:pt x="49455" y="84045"/>
                    <a:pt x="30874" y="84045"/>
                  </a:cubicBezTo>
                  <a:cubicBezTo>
                    <a:pt x="20297" y="84045"/>
                    <a:pt x="9434" y="80615"/>
                    <a:pt x="0" y="74326"/>
                  </a:cubicBezTo>
                  <a:lnTo>
                    <a:pt x="8862" y="59461"/>
                  </a:lnTo>
                  <a:close/>
                </a:path>
              </a:pathLst>
            </a:custGeom>
            <a:grpFill/>
            <a:ln w="2856" cap="flat">
              <a:noFill/>
              <a:prstDash val="solid"/>
              <a:miter/>
            </a:ln>
          </p:spPr>
          <p:txBody>
            <a:bodyPr rtlCol="0" anchor="ctr"/>
            <a:lstStyle/>
            <a:p>
              <a:endParaRPr lang="de-DE"/>
            </a:p>
          </p:txBody>
        </p:sp>
        <p:sp>
          <p:nvSpPr>
            <p:cNvPr id="184" name="Freihandform: Form 183"/>
            <p:cNvSpPr/>
            <p:nvPr/>
          </p:nvSpPr>
          <p:spPr>
            <a:xfrm>
              <a:off x="2483647" y="64401"/>
              <a:ext cx="67464" cy="84045"/>
            </a:xfrm>
            <a:custGeom>
              <a:avLst/>
              <a:gdLst>
                <a:gd name="connsiteX0" fmla="*/ 66893 w 67464"/>
                <a:gd name="connsiteY0" fmla="*/ 71181 h 84045"/>
                <a:gd name="connsiteX1" fmla="*/ 38306 w 67464"/>
                <a:gd name="connsiteY1" fmla="*/ 84045 h 84045"/>
                <a:gd name="connsiteX2" fmla="*/ 0 w 67464"/>
                <a:gd name="connsiteY2" fmla="*/ 42309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3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9"/>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5"/>
                    <a:pt x="55173" y="58031"/>
                  </a:cubicBezTo>
                  <a:lnTo>
                    <a:pt x="66893" y="71181"/>
                  </a:lnTo>
                  <a:close/>
                </a:path>
              </a:pathLst>
            </a:custGeom>
            <a:grpFill/>
            <a:ln w="2856" cap="flat">
              <a:noFill/>
              <a:prstDash val="solid"/>
              <a:miter/>
            </a:ln>
          </p:spPr>
          <p:txBody>
            <a:bodyPr rtlCol="0" anchor="ctr"/>
            <a:lstStyle/>
            <a:p>
              <a:endParaRPr lang="de-DE"/>
            </a:p>
          </p:txBody>
        </p:sp>
        <p:sp>
          <p:nvSpPr>
            <p:cNvPr id="185" name="Freihandform: Form 184"/>
            <p:cNvSpPr/>
            <p:nvPr/>
          </p:nvSpPr>
          <p:spPr>
            <a:xfrm>
              <a:off x="2567120" y="29811"/>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7 h 116920"/>
                <a:gd name="connsiteX10" fmla="*/ 18867 w 68608"/>
                <a:gd name="connsiteY10" fmla="*/ 46597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186" name="Freihandform: Form 185"/>
            <p:cNvSpPr/>
            <p:nvPr/>
          </p:nvSpPr>
          <p:spPr>
            <a:xfrm>
              <a:off x="2655168" y="64687"/>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8" y="60604"/>
                    <a:pt x="28301" y="67751"/>
                    <a:pt x="39736" y="67751"/>
                  </a:cubicBezTo>
                  <a:cubicBezTo>
                    <a:pt x="47168" y="67751"/>
                    <a:pt x="53171" y="64892"/>
                    <a:pt x="59461" y="58317"/>
                  </a:cubicBezTo>
                  <a:lnTo>
                    <a:pt x="71181" y="70609"/>
                  </a:lnTo>
                  <a:cubicBezTo>
                    <a:pt x="62033" y="79471"/>
                    <a:pt x="52028" y="83759"/>
                    <a:pt x="39736" y="83759"/>
                  </a:cubicBezTo>
                  <a:close/>
                  <a:moveTo>
                    <a:pt x="18867" y="34590"/>
                  </a:moveTo>
                  <a:lnTo>
                    <a:pt x="55173" y="34590"/>
                  </a:lnTo>
                  <a:cubicBezTo>
                    <a:pt x="54315" y="22298"/>
                    <a:pt x="48026" y="15151"/>
                    <a:pt x="37449" y="15151"/>
                  </a:cubicBezTo>
                  <a:cubicBezTo>
                    <a:pt x="27157" y="15151"/>
                    <a:pt x="20583" y="22298"/>
                    <a:pt x="18867" y="34590"/>
                  </a:cubicBezTo>
                  <a:close/>
                </a:path>
              </a:pathLst>
            </a:custGeom>
            <a:grpFill/>
            <a:ln w="2856" cap="flat">
              <a:noFill/>
              <a:prstDash val="solid"/>
              <a:miter/>
            </a:ln>
          </p:spPr>
          <p:txBody>
            <a:bodyPr rtlCol="0" anchor="ctr"/>
            <a:lstStyle/>
            <a:p>
              <a:endParaRPr lang="de-DE"/>
            </a:p>
          </p:txBody>
        </p:sp>
        <p:sp>
          <p:nvSpPr>
            <p:cNvPr id="187" name="Freihandform: Form 186"/>
            <p:cNvSpPr/>
            <p:nvPr/>
          </p:nvSpPr>
          <p:spPr>
            <a:xfrm>
              <a:off x="2796386" y="36100"/>
              <a:ext cx="69465" cy="110630"/>
            </a:xfrm>
            <a:custGeom>
              <a:avLst/>
              <a:gdLst>
                <a:gd name="connsiteX0" fmla="*/ 69466 w 69465"/>
                <a:gd name="connsiteY0" fmla="*/ 18010 h 110630"/>
                <a:gd name="connsiteX1" fmla="*/ 19725 w 69465"/>
                <a:gd name="connsiteY1" fmla="*/ 18010 h 110630"/>
                <a:gd name="connsiteX2" fmla="*/ 19725 w 69465"/>
                <a:gd name="connsiteY2" fmla="*/ 45453 h 110630"/>
                <a:gd name="connsiteX3" fmla="*/ 56888 w 69465"/>
                <a:gd name="connsiteY3" fmla="*/ 45453 h 110630"/>
                <a:gd name="connsiteX4" fmla="*/ 56888 w 69465"/>
                <a:gd name="connsiteY4" fmla="*/ 63463 h 110630"/>
                <a:gd name="connsiteX5" fmla="*/ 19725 w 69465"/>
                <a:gd name="connsiteY5" fmla="*/ 63463 h 110630"/>
                <a:gd name="connsiteX6" fmla="*/ 19725 w 69465"/>
                <a:gd name="connsiteY6" fmla="*/ 110631 h 110630"/>
                <a:gd name="connsiteX7" fmla="*/ 0 w 69465"/>
                <a:gd name="connsiteY7" fmla="*/ 110631 h 110630"/>
                <a:gd name="connsiteX8" fmla="*/ 0 w 69465"/>
                <a:gd name="connsiteY8" fmla="*/ 0 h 110630"/>
                <a:gd name="connsiteX9" fmla="*/ 69466 w 69465"/>
                <a:gd name="connsiteY9" fmla="*/ 0 h 110630"/>
                <a:gd name="connsiteX10" fmla="*/ 69466 w 69465"/>
                <a:gd name="connsiteY10" fmla="*/ 18010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65" h="110630">
                  <a:moveTo>
                    <a:pt x="69466" y="18010"/>
                  </a:moveTo>
                  <a:lnTo>
                    <a:pt x="19725" y="18010"/>
                  </a:lnTo>
                  <a:lnTo>
                    <a:pt x="19725" y="45453"/>
                  </a:lnTo>
                  <a:lnTo>
                    <a:pt x="56888" y="45453"/>
                  </a:lnTo>
                  <a:lnTo>
                    <a:pt x="56888" y="63463"/>
                  </a:lnTo>
                  <a:lnTo>
                    <a:pt x="19725" y="63463"/>
                  </a:lnTo>
                  <a:lnTo>
                    <a:pt x="19725" y="110631"/>
                  </a:lnTo>
                  <a:lnTo>
                    <a:pt x="0" y="110631"/>
                  </a:lnTo>
                  <a:lnTo>
                    <a:pt x="0" y="0"/>
                  </a:lnTo>
                  <a:lnTo>
                    <a:pt x="69466" y="0"/>
                  </a:lnTo>
                  <a:lnTo>
                    <a:pt x="69466" y="18010"/>
                  </a:lnTo>
                  <a:close/>
                </a:path>
              </a:pathLst>
            </a:custGeom>
            <a:grpFill/>
            <a:ln w="2856" cap="flat">
              <a:noFill/>
              <a:prstDash val="solid"/>
              <a:miter/>
            </a:ln>
          </p:spPr>
          <p:txBody>
            <a:bodyPr rtlCol="0" anchor="ctr"/>
            <a:lstStyle/>
            <a:p>
              <a:endParaRPr lang="de-DE"/>
            </a:p>
          </p:txBody>
        </p:sp>
        <p:sp>
          <p:nvSpPr>
            <p:cNvPr id="188" name="Freihandform: Form 187"/>
            <p:cNvSpPr/>
            <p:nvPr/>
          </p:nvSpPr>
          <p:spPr>
            <a:xfrm>
              <a:off x="2869569" y="64687"/>
              <a:ext cx="67750" cy="83759"/>
            </a:xfrm>
            <a:custGeom>
              <a:avLst/>
              <a:gdLst>
                <a:gd name="connsiteX0" fmla="*/ 34304 w 67750"/>
                <a:gd name="connsiteY0" fmla="*/ 32303 h 83759"/>
                <a:gd name="connsiteX1" fmla="*/ 49455 w 67750"/>
                <a:gd name="connsiteY1" fmla="*/ 34018 h 83759"/>
                <a:gd name="connsiteX2" fmla="*/ 49455 w 67750"/>
                <a:gd name="connsiteY2" fmla="*/ 31160 h 83759"/>
                <a:gd name="connsiteX3" fmla="*/ 31731 w 67750"/>
                <a:gd name="connsiteY3" fmla="*/ 15723 h 83759"/>
                <a:gd name="connsiteX4" fmla="*/ 11435 w 67750"/>
                <a:gd name="connsiteY4" fmla="*/ 20297 h 83759"/>
                <a:gd name="connsiteX5" fmla="*/ 7433 w 67750"/>
                <a:gd name="connsiteY5" fmla="*/ 4574 h 83759"/>
                <a:gd name="connsiteX6" fmla="*/ 33732 w 67750"/>
                <a:gd name="connsiteY6" fmla="*/ 0 h 83759"/>
                <a:gd name="connsiteX7" fmla="*/ 67751 w 67750"/>
                <a:gd name="connsiteY7" fmla="*/ 30874 h 83759"/>
                <a:gd name="connsiteX8" fmla="*/ 67751 w 67750"/>
                <a:gd name="connsiteY8" fmla="*/ 82044 h 83759"/>
                <a:gd name="connsiteX9" fmla="*/ 50027 w 67750"/>
                <a:gd name="connsiteY9" fmla="*/ 82044 h 83759"/>
                <a:gd name="connsiteX10" fmla="*/ 50027 w 67750"/>
                <a:gd name="connsiteY10" fmla="*/ 73468 h 83759"/>
                <a:gd name="connsiteX11" fmla="*/ 49741 w 67750"/>
                <a:gd name="connsiteY11" fmla="*/ 73468 h 83759"/>
                <a:gd name="connsiteX12" fmla="*/ 26300 w 67750"/>
                <a:gd name="connsiteY12" fmla="*/ 83759 h 83759"/>
                <a:gd name="connsiteX13" fmla="*/ 0 w 67750"/>
                <a:gd name="connsiteY13" fmla="*/ 58317 h 83759"/>
                <a:gd name="connsiteX14" fmla="*/ 34304 w 67750"/>
                <a:gd name="connsiteY14" fmla="*/ 32303 h 83759"/>
                <a:gd name="connsiteX15" fmla="*/ 31160 w 67750"/>
                <a:gd name="connsiteY15" fmla="*/ 69752 h 83759"/>
                <a:gd name="connsiteX16" fmla="*/ 49455 w 67750"/>
                <a:gd name="connsiteY16" fmla="*/ 60032 h 83759"/>
                <a:gd name="connsiteX17" fmla="*/ 49455 w 67750"/>
                <a:gd name="connsiteY17" fmla="*/ 46025 h 83759"/>
                <a:gd name="connsiteX18" fmla="*/ 36305 w 67750"/>
                <a:gd name="connsiteY18" fmla="*/ 44595 h 83759"/>
                <a:gd name="connsiteX19" fmla="*/ 17724 w 67750"/>
                <a:gd name="connsiteY19" fmla="*/ 57745 h 83759"/>
                <a:gd name="connsiteX20" fmla="*/ 31160 w 67750"/>
                <a:gd name="connsiteY20" fmla="*/ 69752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750" h="83759">
                  <a:moveTo>
                    <a:pt x="34304" y="32303"/>
                  </a:moveTo>
                  <a:cubicBezTo>
                    <a:pt x="39450" y="32303"/>
                    <a:pt x="44310" y="32589"/>
                    <a:pt x="49455" y="34018"/>
                  </a:cubicBezTo>
                  <a:lnTo>
                    <a:pt x="49455" y="31160"/>
                  </a:lnTo>
                  <a:cubicBezTo>
                    <a:pt x="49455" y="20868"/>
                    <a:pt x="43452" y="15723"/>
                    <a:pt x="31731" y="15723"/>
                  </a:cubicBezTo>
                  <a:cubicBezTo>
                    <a:pt x="25156" y="15723"/>
                    <a:pt x="18010" y="17152"/>
                    <a:pt x="11435" y="20297"/>
                  </a:cubicBezTo>
                  <a:lnTo>
                    <a:pt x="7433" y="4574"/>
                  </a:lnTo>
                  <a:cubicBezTo>
                    <a:pt x="14865" y="1715"/>
                    <a:pt x="24585" y="0"/>
                    <a:pt x="33732" y="0"/>
                  </a:cubicBezTo>
                  <a:cubicBezTo>
                    <a:pt x="56316" y="0"/>
                    <a:pt x="67751" y="10577"/>
                    <a:pt x="67751" y="30874"/>
                  </a:cubicBezTo>
                  <a:lnTo>
                    <a:pt x="67751" y="82044"/>
                  </a:lnTo>
                  <a:lnTo>
                    <a:pt x="50027" y="82044"/>
                  </a:lnTo>
                  <a:lnTo>
                    <a:pt x="50027" y="73468"/>
                  </a:lnTo>
                  <a:lnTo>
                    <a:pt x="49741" y="73468"/>
                  </a:lnTo>
                  <a:cubicBezTo>
                    <a:pt x="42880" y="80615"/>
                    <a:pt x="35734" y="83759"/>
                    <a:pt x="26300" y="83759"/>
                  </a:cubicBezTo>
                  <a:cubicBezTo>
                    <a:pt x="10291" y="83759"/>
                    <a:pt x="0" y="73754"/>
                    <a:pt x="0" y="58317"/>
                  </a:cubicBezTo>
                  <a:cubicBezTo>
                    <a:pt x="0" y="41451"/>
                    <a:pt x="12006" y="32303"/>
                    <a:pt x="34304" y="32303"/>
                  </a:cubicBezTo>
                  <a:close/>
                  <a:moveTo>
                    <a:pt x="31160" y="69752"/>
                  </a:moveTo>
                  <a:cubicBezTo>
                    <a:pt x="38021" y="69752"/>
                    <a:pt x="44310" y="66321"/>
                    <a:pt x="49455" y="60032"/>
                  </a:cubicBezTo>
                  <a:lnTo>
                    <a:pt x="49455" y="46025"/>
                  </a:lnTo>
                  <a:cubicBezTo>
                    <a:pt x="45167" y="44881"/>
                    <a:pt x="40593" y="44595"/>
                    <a:pt x="36305" y="44595"/>
                  </a:cubicBezTo>
                  <a:cubicBezTo>
                    <a:pt x="24585" y="44595"/>
                    <a:pt x="17724" y="49169"/>
                    <a:pt x="17724" y="57745"/>
                  </a:cubicBezTo>
                  <a:cubicBezTo>
                    <a:pt x="17724" y="65178"/>
                    <a:pt x="22869" y="69752"/>
                    <a:pt x="31160" y="69752"/>
                  </a:cubicBezTo>
                  <a:close/>
                </a:path>
              </a:pathLst>
            </a:custGeom>
            <a:grpFill/>
            <a:ln w="2856" cap="flat">
              <a:noFill/>
              <a:prstDash val="solid"/>
              <a:miter/>
            </a:ln>
          </p:spPr>
          <p:txBody>
            <a:bodyPr rtlCol="0" anchor="ctr"/>
            <a:lstStyle/>
            <a:p>
              <a:endParaRPr lang="de-DE"/>
            </a:p>
          </p:txBody>
        </p:sp>
        <p:sp>
          <p:nvSpPr>
            <p:cNvPr id="189" name="Freihandform: Form 188"/>
            <p:cNvSpPr/>
            <p:nvPr/>
          </p:nvSpPr>
          <p:spPr>
            <a:xfrm>
              <a:off x="2961046" y="29811"/>
              <a:ext cx="70323" cy="116920"/>
            </a:xfrm>
            <a:custGeom>
              <a:avLst/>
              <a:gdLst>
                <a:gd name="connsiteX0" fmla="*/ 0 w 70323"/>
                <a:gd name="connsiteY0" fmla="*/ 4574 h 116920"/>
                <a:gd name="connsiteX1" fmla="*/ 18581 w 70323"/>
                <a:gd name="connsiteY1" fmla="*/ 0 h 116920"/>
                <a:gd name="connsiteX2" fmla="*/ 18581 w 70323"/>
                <a:gd name="connsiteY2" fmla="*/ 70324 h 116920"/>
                <a:gd name="connsiteX3" fmla="*/ 18867 w 70323"/>
                <a:gd name="connsiteY3" fmla="*/ 70324 h 116920"/>
                <a:gd name="connsiteX4" fmla="*/ 45167 w 70323"/>
                <a:gd name="connsiteY4" fmla="*/ 36877 h 116920"/>
                <a:gd name="connsiteX5" fmla="*/ 67465 w 70323"/>
                <a:gd name="connsiteY5" fmla="*/ 36877 h 116920"/>
                <a:gd name="connsiteX6" fmla="*/ 41165 w 70323"/>
                <a:gd name="connsiteY6" fmla="*/ 68323 h 116920"/>
                <a:gd name="connsiteX7" fmla="*/ 70324 w 70323"/>
                <a:gd name="connsiteY7" fmla="*/ 116920 h 116920"/>
                <a:gd name="connsiteX8" fmla="*/ 48026 w 70323"/>
                <a:gd name="connsiteY8" fmla="*/ 116920 h 116920"/>
                <a:gd name="connsiteX9" fmla="*/ 28015 w 70323"/>
                <a:gd name="connsiteY9" fmla="*/ 82330 h 116920"/>
                <a:gd name="connsiteX10" fmla="*/ 18867 w 70323"/>
                <a:gd name="connsiteY10" fmla="*/ 92621 h 116920"/>
                <a:gd name="connsiteX11" fmla="*/ 18867 w 70323"/>
                <a:gd name="connsiteY11" fmla="*/ 116920 h 116920"/>
                <a:gd name="connsiteX12" fmla="*/ 286 w 70323"/>
                <a:gd name="connsiteY12" fmla="*/ 116920 h 116920"/>
                <a:gd name="connsiteX13" fmla="*/ 286 w 70323"/>
                <a:gd name="connsiteY13" fmla="*/ 457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323" h="116920">
                  <a:moveTo>
                    <a:pt x="0" y="4574"/>
                  </a:moveTo>
                  <a:lnTo>
                    <a:pt x="18581" y="0"/>
                  </a:lnTo>
                  <a:lnTo>
                    <a:pt x="18581" y="70324"/>
                  </a:lnTo>
                  <a:lnTo>
                    <a:pt x="18867" y="70324"/>
                  </a:lnTo>
                  <a:lnTo>
                    <a:pt x="45167" y="36877"/>
                  </a:lnTo>
                  <a:lnTo>
                    <a:pt x="67465" y="36877"/>
                  </a:lnTo>
                  <a:lnTo>
                    <a:pt x="41165" y="68323"/>
                  </a:lnTo>
                  <a:lnTo>
                    <a:pt x="70324" y="116920"/>
                  </a:lnTo>
                  <a:lnTo>
                    <a:pt x="48026" y="116920"/>
                  </a:lnTo>
                  <a:lnTo>
                    <a:pt x="28015" y="82330"/>
                  </a:lnTo>
                  <a:lnTo>
                    <a:pt x="18867" y="92621"/>
                  </a:lnTo>
                  <a:lnTo>
                    <a:pt x="18867" y="116920"/>
                  </a:lnTo>
                  <a:lnTo>
                    <a:pt x="286" y="116920"/>
                  </a:lnTo>
                  <a:lnTo>
                    <a:pt x="286" y="4574"/>
                  </a:lnTo>
                  <a:close/>
                </a:path>
              </a:pathLst>
            </a:custGeom>
            <a:grpFill/>
            <a:ln w="2856" cap="flat">
              <a:noFill/>
              <a:prstDash val="solid"/>
              <a:miter/>
            </a:ln>
          </p:spPr>
          <p:txBody>
            <a:bodyPr rtlCol="0" anchor="ctr"/>
            <a:lstStyle/>
            <a:p>
              <a:endParaRPr lang="de-DE"/>
            </a:p>
          </p:txBody>
        </p:sp>
        <p:sp>
          <p:nvSpPr>
            <p:cNvPr id="190" name="Freihandform: Form 189"/>
            <p:cNvSpPr/>
            <p:nvPr/>
          </p:nvSpPr>
          <p:spPr>
            <a:xfrm>
              <a:off x="3045092" y="66688"/>
              <a:ext cx="68894" cy="82044"/>
            </a:xfrm>
            <a:custGeom>
              <a:avLst/>
              <a:gdLst>
                <a:gd name="connsiteX0" fmla="*/ 18867 w 68894"/>
                <a:gd name="connsiteY0" fmla="*/ 48026 h 82044"/>
                <a:gd name="connsiteX1" fmla="*/ 34876 w 68894"/>
                <a:gd name="connsiteY1" fmla="*/ 64892 h 82044"/>
                <a:gd name="connsiteX2" fmla="*/ 50313 w 68894"/>
                <a:gd name="connsiteY2" fmla="*/ 48026 h 82044"/>
                <a:gd name="connsiteX3" fmla="*/ 50313 w 68894"/>
                <a:gd name="connsiteY3" fmla="*/ 0 h 82044"/>
                <a:gd name="connsiteX4" fmla="*/ 68894 w 68894"/>
                <a:gd name="connsiteY4" fmla="*/ 0 h 82044"/>
                <a:gd name="connsiteX5" fmla="*/ 68894 w 68894"/>
                <a:gd name="connsiteY5" fmla="*/ 48598 h 82044"/>
                <a:gd name="connsiteX6" fmla="*/ 35162 w 68894"/>
                <a:gd name="connsiteY6" fmla="*/ 82044 h 82044"/>
                <a:gd name="connsiteX7" fmla="*/ 0 w 68894"/>
                <a:gd name="connsiteY7" fmla="*/ 48883 h 82044"/>
                <a:gd name="connsiteX8" fmla="*/ 0 w 68894"/>
                <a:gd name="connsiteY8" fmla="*/ 286 h 82044"/>
                <a:gd name="connsiteX9" fmla="*/ 18581 w 68894"/>
                <a:gd name="connsiteY9" fmla="*/ 286 h 82044"/>
                <a:gd name="connsiteX10" fmla="*/ 18581 w 68894"/>
                <a:gd name="connsiteY10" fmla="*/ 48026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894" h="82044">
                  <a:moveTo>
                    <a:pt x="18867" y="48026"/>
                  </a:moveTo>
                  <a:cubicBezTo>
                    <a:pt x="18867" y="58889"/>
                    <a:pt x="24299" y="64892"/>
                    <a:pt x="34876" y="64892"/>
                  </a:cubicBezTo>
                  <a:cubicBezTo>
                    <a:pt x="45167" y="64892"/>
                    <a:pt x="50313" y="59175"/>
                    <a:pt x="50313" y="48026"/>
                  </a:cubicBezTo>
                  <a:lnTo>
                    <a:pt x="50313" y="0"/>
                  </a:lnTo>
                  <a:lnTo>
                    <a:pt x="68894" y="0"/>
                  </a:lnTo>
                  <a:lnTo>
                    <a:pt x="68894" y="48598"/>
                  </a:lnTo>
                  <a:cubicBezTo>
                    <a:pt x="68894" y="69752"/>
                    <a:pt x="57174" y="82044"/>
                    <a:pt x="35162" y="82044"/>
                  </a:cubicBezTo>
                  <a:cubicBezTo>
                    <a:pt x="13436" y="82044"/>
                    <a:pt x="0" y="69752"/>
                    <a:pt x="0" y="48883"/>
                  </a:cubicBezTo>
                  <a:lnTo>
                    <a:pt x="0" y="286"/>
                  </a:lnTo>
                  <a:lnTo>
                    <a:pt x="18581" y="286"/>
                  </a:lnTo>
                  <a:lnTo>
                    <a:pt x="18581" y="48026"/>
                  </a:lnTo>
                  <a:close/>
                </a:path>
              </a:pathLst>
            </a:custGeom>
            <a:grpFill/>
            <a:ln w="2856" cap="flat">
              <a:noFill/>
              <a:prstDash val="solid"/>
              <a:miter/>
            </a:ln>
          </p:spPr>
          <p:txBody>
            <a:bodyPr rtlCol="0" anchor="ctr"/>
            <a:lstStyle/>
            <a:p>
              <a:endParaRPr lang="de-DE"/>
            </a:p>
          </p:txBody>
        </p:sp>
        <p:sp>
          <p:nvSpPr>
            <p:cNvPr id="191" name="Freihandform: Form 190"/>
            <p:cNvSpPr/>
            <p:nvPr/>
          </p:nvSpPr>
          <p:spPr>
            <a:xfrm>
              <a:off x="3138285" y="29525"/>
              <a:ext cx="18581" cy="116920"/>
            </a:xfrm>
            <a:custGeom>
              <a:avLst/>
              <a:gdLst>
                <a:gd name="connsiteX0" fmla="*/ 18581 w 18581"/>
                <a:gd name="connsiteY0" fmla="*/ 116920 h 116920"/>
                <a:gd name="connsiteX1" fmla="*/ 0 w 18581"/>
                <a:gd name="connsiteY1" fmla="*/ 116920 h 116920"/>
                <a:gd name="connsiteX2" fmla="*/ 0 w 18581"/>
                <a:gd name="connsiteY2" fmla="*/ 4288 h 116920"/>
                <a:gd name="connsiteX3" fmla="*/ 18581 w 18581"/>
                <a:gd name="connsiteY3" fmla="*/ 0 h 116920"/>
                <a:gd name="connsiteX4" fmla="*/ 18581 w 18581"/>
                <a:gd name="connsiteY4" fmla="*/ 116920 h 11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920">
                  <a:moveTo>
                    <a:pt x="18581" y="116920"/>
                  </a:moveTo>
                  <a:lnTo>
                    <a:pt x="0" y="116920"/>
                  </a:lnTo>
                  <a:lnTo>
                    <a:pt x="0" y="4288"/>
                  </a:lnTo>
                  <a:lnTo>
                    <a:pt x="18581" y="0"/>
                  </a:lnTo>
                  <a:lnTo>
                    <a:pt x="18581" y="116920"/>
                  </a:lnTo>
                  <a:close/>
                </a:path>
              </a:pathLst>
            </a:custGeom>
            <a:grpFill/>
            <a:ln w="2856" cap="flat">
              <a:noFill/>
              <a:prstDash val="solid"/>
              <a:miter/>
            </a:ln>
          </p:spPr>
          <p:txBody>
            <a:bodyPr rtlCol="0" anchor="ctr"/>
            <a:lstStyle/>
            <a:p>
              <a:endParaRPr lang="de-DE"/>
            </a:p>
          </p:txBody>
        </p:sp>
        <p:sp>
          <p:nvSpPr>
            <p:cNvPr id="192" name="Freihandform: Form 191"/>
            <p:cNvSpPr/>
            <p:nvPr/>
          </p:nvSpPr>
          <p:spPr>
            <a:xfrm>
              <a:off x="3173160" y="40960"/>
              <a:ext cx="49741" cy="107486"/>
            </a:xfrm>
            <a:custGeom>
              <a:avLst/>
              <a:gdLst>
                <a:gd name="connsiteX0" fmla="*/ 49741 w 49741"/>
                <a:gd name="connsiteY0" fmla="*/ 88619 h 107486"/>
                <a:gd name="connsiteX1" fmla="*/ 49741 w 49741"/>
                <a:gd name="connsiteY1" fmla="*/ 104628 h 107486"/>
                <a:gd name="connsiteX2" fmla="*/ 34018 w 49741"/>
                <a:gd name="connsiteY2" fmla="*/ 107486 h 107486"/>
                <a:gd name="connsiteX3" fmla="*/ 12292 w 49741"/>
                <a:gd name="connsiteY3" fmla="*/ 84903 h 107486"/>
                <a:gd name="connsiteX4" fmla="*/ 12292 w 49741"/>
                <a:gd name="connsiteY4" fmla="*/ 41165 h 107486"/>
                <a:gd name="connsiteX5" fmla="*/ 0 w 49741"/>
                <a:gd name="connsiteY5" fmla="*/ 41165 h 107486"/>
                <a:gd name="connsiteX6" fmla="*/ 0 w 49741"/>
                <a:gd name="connsiteY6" fmla="*/ 25728 h 107486"/>
                <a:gd name="connsiteX7" fmla="*/ 12006 w 49741"/>
                <a:gd name="connsiteY7" fmla="*/ 25728 h 107486"/>
                <a:gd name="connsiteX8" fmla="*/ 12006 w 49741"/>
                <a:gd name="connsiteY8" fmla="*/ 4002 h 107486"/>
                <a:gd name="connsiteX9" fmla="*/ 30588 w 49741"/>
                <a:gd name="connsiteY9" fmla="*/ 0 h 107486"/>
                <a:gd name="connsiteX10" fmla="*/ 30588 w 49741"/>
                <a:gd name="connsiteY10" fmla="*/ 26014 h 107486"/>
                <a:gd name="connsiteX11" fmla="*/ 49741 w 49741"/>
                <a:gd name="connsiteY11" fmla="*/ 26014 h 107486"/>
                <a:gd name="connsiteX12" fmla="*/ 49741 w 49741"/>
                <a:gd name="connsiteY12" fmla="*/ 41451 h 107486"/>
                <a:gd name="connsiteX13" fmla="*/ 30588 w 49741"/>
                <a:gd name="connsiteY13" fmla="*/ 41451 h 107486"/>
                <a:gd name="connsiteX14" fmla="*/ 30588 w 49741"/>
                <a:gd name="connsiteY14" fmla="*/ 80901 h 107486"/>
                <a:gd name="connsiteX15" fmla="*/ 39164 w 49741"/>
                <a:gd name="connsiteY15" fmla="*/ 91478 h 107486"/>
                <a:gd name="connsiteX16" fmla="*/ 49741 w 49741"/>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1"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880" y="91192"/>
                    <a:pt x="46596" y="90048"/>
                    <a:pt x="49741" y="88619"/>
                  </a:cubicBezTo>
                  <a:close/>
                </a:path>
              </a:pathLst>
            </a:custGeom>
            <a:grpFill/>
            <a:ln w="2856" cap="flat">
              <a:noFill/>
              <a:prstDash val="solid"/>
              <a:miter/>
            </a:ln>
          </p:spPr>
          <p:txBody>
            <a:bodyPr rtlCol="0" anchor="ctr"/>
            <a:lstStyle/>
            <a:p>
              <a:endParaRPr lang="de-DE"/>
            </a:p>
          </p:txBody>
        </p:sp>
        <p:sp>
          <p:nvSpPr>
            <p:cNvPr id="193" name="Freihandform: Form 192"/>
            <p:cNvSpPr/>
            <p:nvPr/>
          </p:nvSpPr>
          <p:spPr>
            <a:xfrm>
              <a:off x="3237481" y="32384"/>
              <a:ext cx="67750" cy="116062"/>
            </a:xfrm>
            <a:custGeom>
              <a:avLst/>
              <a:gdLst>
                <a:gd name="connsiteX0" fmla="*/ 34304 w 67750"/>
                <a:gd name="connsiteY0" fmla="*/ 64606 h 116062"/>
                <a:gd name="connsiteX1" fmla="*/ 49455 w 67750"/>
                <a:gd name="connsiteY1" fmla="*/ 66321 h 116062"/>
                <a:gd name="connsiteX2" fmla="*/ 49455 w 67750"/>
                <a:gd name="connsiteY2" fmla="*/ 63463 h 116062"/>
                <a:gd name="connsiteX3" fmla="*/ 31731 w 67750"/>
                <a:gd name="connsiteY3" fmla="*/ 48026 h 116062"/>
                <a:gd name="connsiteX4" fmla="*/ 11435 w 67750"/>
                <a:gd name="connsiteY4" fmla="*/ 52600 h 116062"/>
                <a:gd name="connsiteX5" fmla="*/ 7432 w 67750"/>
                <a:gd name="connsiteY5" fmla="*/ 36877 h 116062"/>
                <a:gd name="connsiteX6" fmla="*/ 33732 w 67750"/>
                <a:gd name="connsiteY6" fmla="*/ 32303 h 116062"/>
                <a:gd name="connsiteX7" fmla="*/ 67751 w 67750"/>
                <a:gd name="connsiteY7" fmla="*/ 63177 h 116062"/>
                <a:gd name="connsiteX8" fmla="*/ 67751 w 67750"/>
                <a:gd name="connsiteY8" fmla="*/ 114347 h 116062"/>
                <a:gd name="connsiteX9" fmla="*/ 50027 w 67750"/>
                <a:gd name="connsiteY9" fmla="*/ 114347 h 116062"/>
                <a:gd name="connsiteX10" fmla="*/ 50027 w 67750"/>
                <a:gd name="connsiteY10" fmla="*/ 105771 h 116062"/>
                <a:gd name="connsiteX11" fmla="*/ 49741 w 67750"/>
                <a:gd name="connsiteY11" fmla="*/ 105771 h 116062"/>
                <a:gd name="connsiteX12" fmla="*/ 26300 w 67750"/>
                <a:gd name="connsiteY12" fmla="*/ 116063 h 116062"/>
                <a:gd name="connsiteX13" fmla="*/ 0 w 67750"/>
                <a:gd name="connsiteY13" fmla="*/ 90620 h 116062"/>
                <a:gd name="connsiteX14" fmla="*/ 34304 w 67750"/>
                <a:gd name="connsiteY14" fmla="*/ 64606 h 116062"/>
                <a:gd name="connsiteX15" fmla="*/ 19153 w 67750"/>
                <a:gd name="connsiteY15" fmla="*/ 21726 h 116062"/>
                <a:gd name="connsiteX16" fmla="*/ 8004 w 67750"/>
                <a:gd name="connsiteY16" fmla="*/ 10863 h 116062"/>
                <a:gd name="connsiteX17" fmla="*/ 19153 w 67750"/>
                <a:gd name="connsiteY17" fmla="*/ 0 h 116062"/>
                <a:gd name="connsiteX18" fmla="*/ 30302 w 67750"/>
                <a:gd name="connsiteY18" fmla="*/ 10863 h 116062"/>
                <a:gd name="connsiteX19" fmla="*/ 19153 w 67750"/>
                <a:gd name="connsiteY19" fmla="*/ 21726 h 116062"/>
                <a:gd name="connsiteX20" fmla="*/ 31160 w 67750"/>
                <a:gd name="connsiteY20" fmla="*/ 102055 h 116062"/>
                <a:gd name="connsiteX21" fmla="*/ 49455 w 67750"/>
                <a:gd name="connsiteY21" fmla="*/ 92335 h 116062"/>
                <a:gd name="connsiteX22" fmla="*/ 49455 w 67750"/>
                <a:gd name="connsiteY22" fmla="*/ 78328 h 116062"/>
                <a:gd name="connsiteX23" fmla="*/ 36305 w 67750"/>
                <a:gd name="connsiteY23" fmla="*/ 76899 h 116062"/>
                <a:gd name="connsiteX24" fmla="*/ 17724 w 67750"/>
                <a:gd name="connsiteY24" fmla="*/ 90048 h 116062"/>
                <a:gd name="connsiteX25" fmla="*/ 31160 w 67750"/>
                <a:gd name="connsiteY25" fmla="*/ 102055 h 116062"/>
                <a:gd name="connsiteX26" fmla="*/ 52028 w 67750"/>
                <a:gd name="connsiteY26" fmla="*/ 21726 h 116062"/>
                <a:gd name="connsiteX27" fmla="*/ 40879 w 67750"/>
                <a:gd name="connsiteY27" fmla="*/ 10863 h 116062"/>
                <a:gd name="connsiteX28" fmla="*/ 52028 w 67750"/>
                <a:gd name="connsiteY28" fmla="*/ 0 h 116062"/>
                <a:gd name="connsiteX29" fmla="*/ 63177 w 67750"/>
                <a:gd name="connsiteY29" fmla="*/ 10863 h 116062"/>
                <a:gd name="connsiteX30" fmla="*/ 52028 w 67750"/>
                <a:gd name="connsiteY30" fmla="*/ 21726 h 11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7750" h="116062">
                  <a:moveTo>
                    <a:pt x="34304" y="64606"/>
                  </a:moveTo>
                  <a:cubicBezTo>
                    <a:pt x="39450" y="64606"/>
                    <a:pt x="44310" y="64892"/>
                    <a:pt x="49455" y="66321"/>
                  </a:cubicBezTo>
                  <a:lnTo>
                    <a:pt x="49455" y="63463"/>
                  </a:lnTo>
                  <a:cubicBezTo>
                    <a:pt x="49455" y="53171"/>
                    <a:pt x="43452" y="48026"/>
                    <a:pt x="31731" y="48026"/>
                  </a:cubicBezTo>
                  <a:cubicBezTo>
                    <a:pt x="25156" y="48026"/>
                    <a:pt x="18010" y="49455"/>
                    <a:pt x="11435" y="52600"/>
                  </a:cubicBezTo>
                  <a:lnTo>
                    <a:pt x="7432" y="36877"/>
                  </a:lnTo>
                  <a:cubicBezTo>
                    <a:pt x="14865" y="34018"/>
                    <a:pt x="24585" y="32303"/>
                    <a:pt x="33732" y="32303"/>
                  </a:cubicBezTo>
                  <a:cubicBezTo>
                    <a:pt x="56316" y="32303"/>
                    <a:pt x="67751" y="42880"/>
                    <a:pt x="67751" y="63177"/>
                  </a:cubicBezTo>
                  <a:lnTo>
                    <a:pt x="67751" y="114347"/>
                  </a:lnTo>
                  <a:lnTo>
                    <a:pt x="50027" y="114347"/>
                  </a:lnTo>
                  <a:lnTo>
                    <a:pt x="50027" y="105771"/>
                  </a:lnTo>
                  <a:lnTo>
                    <a:pt x="49741" y="105771"/>
                  </a:lnTo>
                  <a:cubicBezTo>
                    <a:pt x="42880" y="112918"/>
                    <a:pt x="35734" y="116063"/>
                    <a:pt x="26300" y="116063"/>
                  </a:cubicBezTo>
                  <a:cubicBezTo>
                    <a:pt x="10291" y="116063"/>
                    <a:pt x="0" y="106057"/>
                    <a:pt x="0" y="90620"/>
                  </a:cubicBezTo>
                  <a:cubicBezTo>
                    <a:pt x="0" y="73754"/>
                    <a:pt x="12006" y="64606"/>
                    <a:pt x="34304" y="64606"/>
                  </a:cubicBezTo>
                  <a:close/>
                  <a:moveTo>
                    <a:pt x="19153" y="21726"/>
                  </a:moveTo>
                  <a:cubicBezTo>
                    <a:pt x="13150" y="21726"/>
                    <a:pt x="8004" y="16580"/>
                    <a:pt x="8004" y="10863"/>
                  </a:cubicBezTo>
                  <a:cubicBezTo>
                    <a:pt x="8004" y="5146"/>
                    <a:pt x="13150" y="0"/>
                    <a:pt x="19153" y="0"/>
                  </a:cubicBezTo>
                  <a:cubicBezTo>
                    <a:pt x="25156" y="0"/>
                    <a:pt x="30302" y="5146"/>
                    <a:pt x="30302" y="10863"/>
                  </a:cubicBezTo>
                  <a:cubicBezTo>
                    <a:pt x="30302" y="16866"/>
                    <a:pt x="25156" y="21726"/>
                    <a:pt x="19153" y="21726"/>
                  </a:cubicBezTo>
                  <a:close/>
                  <a:moveTo>
                    <a:pt x="31160" y="102055"/>
                  </a:moveTo>
                  <a:cubicBezTo>
                    <a:pt x="38020" y="102055"/>
                    <a:pt x="44310" y="98625"/>
                    <a:pt x="49455" y="92335"/>
                  </a:cubicBezTo>
                  <a:lnTo>
                    <a:pt x="49455" y="78328"/>
                  </a:lnTo>
                  <a:cubicBezTo>
                    <a:pt x="45167" y="77184"/>
                    <a:pt x="40593" y="76899"/>
                    <a:pt x="36305" y="76899"/>
                  </a:cubicBezTo>
                  <a:cubicBezTo>
                    <a:pt x="24585" y="76899"/>
                    <a:pt x="17724" y="81472"/>
                    <a:pt x="17724" y="90048"/>
                  </a:cubicBezTo>
                  <a:cubicBezTo>
                    <a:pt x="18010" y="97481"/>
                    <a:pt x="23155" y="102055"/>
                    <a:pt x="31160" y="102055"/>
                  </a:cubicBezTo>
                  <a:close/>
                  <a:moveTo>
                    <a:pt x="52028" y="21726"/>
                  </a:moveTo>
                  <a:cubicBezTo>
                    <a:pt x="46025" y="21726"/>
                    <a:pt x="40879" y="16580"/>
                    <a:pt x="40879" y="10863"/>
                  </a:cubicBezTo>
                  <a:cubicBezTo>
                    <a:pt x="40879" y="5146"/>
                    <a:pt x="46025" y="0"/>
                    <a:pt x="52028" y="0"/>
                  </a:cubicBezTo>
                  <a:cubicBezTo>
                    <a:pt x="58031" y="0"/>
                    <a:pt x="63177" y="5146"/>
                    <a:pt x="63177" y="10863"/>
                  </a:cubicBezTo>
                  <a:cubicBezTo>
                    <a:pt x="63177" y="16866"/>
                    <a:pt x="57745" y="21726"/>
                    <a:pt x="52028" y="21726"/>
                  </a:cubicBezTo>
                  <a:close/>
                </a:path>
              </a:pathLst>
            </a:custGeom>
            <a:grpFill/>
            <a:ln w="2856" cap="flat">
              <a:noFill/>
              <a:prstDash val="solid"/>
              <a:miter/>
            </a:ln>
          </p:spPr>
          <p:txBody>
            <a:bodyPr rtlCol="0" anchor="ctr"/>
            <a:lstStyle/>
            <a:p>
              <a:endParaRPr lang="de-DE"/>
            </a:p>
          </p:txBody>
        </p:sp>
        <p:sp>
          <p:nvSpPr>
            <p:cNvPr id="194" name="Freihandform: Form 193"/>
            <p:cNvSpPr/>
            <p:nvPr/>
          </p:nvSpPr>
          <p:spPr>
            <a:xfrm>
              <a:off x="3320097" y="40960"/>
              <a:ext cx="49740" cy="107486"/>
            </a:xfrm>
            <a:custGeom>
              <a:avLst/>
              <a:gdLst>
                <a:gd name="connsiteX0" fmla="*/ 49741 w 49740"/>
                <a:gd name="connsiteY0" fmla="*/ 88619 h 107486"/>
                <a:gd name="connsiteX1" fmla="*/ 49741 w 49740"/>
                <a:gd name="connsiteY1" fmla="*/ 104628 h 107486"/>
                <a:gd name="connsiteX2" fmla="*/ 34018 w 49740"/>
                <a:gd name="connsiteY2" fmla="*/ 107486 h 107486"/>
                <a:gd name="connsiteX3" fmla="*/ 12292 w 49740"/>
                <a:gd name="connsiteY3" fmla="*/ 84903 h 107486"/>
                <a:gd name="connsiteX4" fmla="*/ 12292 w 49740"/>
                <a:gd name="connsiteY4" fmla="*/ 41165 h 107486"/>
                <a:gd name="connsiteX5" fmla="*/ 0 w 49740"/>
                <a:gd name="connsiteY5" fmla="*/ 41165 h 107486"/>
                <a:gd name="connsiteX6" fmla="*/ 0 w 49740"/>
                <a:gd name="connsiteY6" fmla="*/ 25728 h 107486"/>
                <a:gd name="connsiteX7" fmla="*/ 12006 w 49740"/>
                <a:gd name="connsiteY7" fmla="*/ 25728 h 107486"/>
                <a:gd name="connsiteX8" fmla="*/ 12006 w 49740"/>
                <a:gd name="connsiteY8" fmla="*/ 4002 h 107486"/>
                <a:gd name="connsiteX9" fmla="*/ 30588 w 49740"/>
                <a:gd name="connsiteY9" fmla="*/ 0 h 107486"/>
                <a:gd name="connsiteX10" fmla="*/ 30588 w 49740"/>
                <a:gd name="connsiteY10" fmla="*/ 26014 h 107486"/>
                <a:gd name="connsiteX11" fmla="*/ 49741 w 49740"/>
                <a:gd name="connsiteY11" fmla="*/ 26014 h 107486"/>
                <a:gd name="connsiteX12" fmla="*/ 49741 w 49740"/>
                <a:gd name="connsiteY12" fmla="*/ 41451 h 107486"/>
                <a:gd name="connsiteX13" fmla="*/ 30588 w 49740"/>
                <a:gd name="connsiteY13" fmla="*/ 41451 h 107486"/>
                <a:gd name="connsiteX14" fmla="*/ 30588 w 49740"/>
                <a:gd name="connsiteY14" fmla="*/ 80901 h 107486"/>
                <a:gd name="connsiteX15" fmla="*/ 39164 w 49740"/>
                <a:gd name="connsiteY15" fmla="*/ 91478 h 107486"/>
                <a:gd name="connsiteX16" fmla="*/ 49741 w 49740"/>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0"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880" y="91192"/>
                    <a:pt x="46596" y="90048"/>
                    <a:pt x="49741" y="88619"/>
                  </a:cubicBezTo>
                  <a:close/>
                </a:path>
              </a:pathLst>
            </a:custGeom>
            <a:grpFill/>
            <a:ln w="2856" cap="flat">
              <a:noFill/>
              <a:prstDash val="solid"/>
              <a:miter/>
            </a:ln>
          </p:spPr>
          <p:txBody>
            <a:bodyPr rtlCol="0" anchor="ctr"/>
            <a:lstStyle/>
            <a:p>
              <a:endParaRPr lang="de-DE"/>
            </a:p>
          </p:txBody>
        </p:sp>
        <p:sp>
          <p:nvSpPr>
            <p:cNvPr id="195" name="Freihandform: Form 194"/>
            <p:cNvSpPr/>
            <p:nvPr/>
          </p:nvSpPr>
          <p:spPr>
            <a:xfrm>
              <a:off x="3433872" y="66688"/>
              <a:ext cx="68894" cy="82044"/>
            </a:xfrm>
            <a:custGeom>
              <a:avLst/>
              <a:gdLst>
                <a:gd name="connsiteX0" fmla="*/ 18867 w 68894"/>
                <a:gd name="connsiteY0" fmla="*/ 48026 h 82044"/>
                <a:gd name="connsiteX1" fmla="*/ 34876 w 68894"/>
                <a:gd name="connsiteY1" fmla="*/ 64892 h 82044"/>
                <a:gd name="connsiteX2" fmla="*/ 50313 w 68894"/>
                <a:gd name="connsiteY2" fmla="*/ 48026 h 82044"/>
                <a:gd name="connsiteX3" fmla="*/ 50313 w 68894"/>
                <a:gd name="connsiteY3" fmla="*/ 0 h 82044"/>
                <a:gd name="connsiteX4" fmla="*/ 68894 w 68894"/>
                <a:gd name="connsiteY4" fmla="*/ 0 h 82044"/>
                <a:gd name="connsiteX5" fmla="*/ 68894 w 68894"/>
                <a:gd name="connsiteY5" fmla="*/ 48598 h 82044"/>
                <a:gd name="connsiteX6" fmla="*/ 35162 w 68894"/>
                <a:gd name="connsiteY6" fmla="*/ 82044 h 82044"/>
                <a:gd name="connsiteX7" fmla="*/ 0 w 68894"/>
                <a:gd name="connsiteY7" fmla="*/ 48883 h 82044"/>
                <a:gd name="connsiteX8" fmla="*/ 0 w 68894"/>
                <a:gd name="connsiteY8" fmla="*/ 286 h 82044"/>
                <a:gd name="connsiteX9" fmla="*/ 18581 w 68894"/>
                <a:gd name="connsiteY9" fmla="*/ 286 h 82044"/>
                <a:gd name="connsiteX10" fmla="*/ 18581 w 68894"/>
                <a:gd name="connsiteY10" fmla="*/ 48026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894" h="82044">
                  <a:moveTo>
                    <a:pt x="18867" y="48026"/>
                  </a:moveTo>
                  <a:cubicBezTo>
                    <a:pt x="18867" y="58889"/>
                    <a:pt x="24299" y="64892"/>
                    <a:pt x="34876" y="64892"/>
                  </a:cubicBezTo>
                  <a:cubicBezTo>
                    <a:pt x="45167" y="64892"/>
                    <a:pt x="50313" y="59175"/>
                    <a:pt x="50313" y="48026"/>
                  </a:cubicBezTo>
                  <a:lnTo>
                    <a:pt x="50313" y="0"/>
                  </a:lnTo>
                  <a:lnTo>
                    <a:pt x="68894" y="0"/>
                  </a:lnTo>
                  <a:lnTo>
                    <a:pt x="68894" y="48598"/>
                  </a:lnTo>
                  <a:cubicBezTo>
                    <a:pt x="68894" y="69752"/>
                    <a:pt x="57174" y="82044"/>
                    <a:pt x="35162" y="82044"/>
                  </a:cubicBezTo>
                  <a:cubicBezTo>
                    <a:pt x="13436" y="82044"/>
                    <a:pt x="0" y="69752"/>
                    <a:pt x="0" y="48883"/>
                  </a:cubicBezTo>
                  <a:lnTo>
                    <a:pt x="0" y="286"/>
                  </a:lnTo>
                  <a:lnTo>
                    <a:pt x="18581" y="286"/>
                  </a:lnTo>
                  <a:lnTo>
                    <a:pt x="18581" y="48026"/>
                  </a:lnTo>
                  <a:close/>
                </a:path>
              </a:pathLst>
            </a:custGeom>
            <a:grpFill/>
            <a:ln w="2856" cap="flat">
              <a:noFill/>
              <a:prstDash val="solid"/>
              <a:miter/>
            </a:ln>
          </p:spPr>
          <p:txBody>
            <a:bodyPr rtlCol="0" anchor="ctr"/>
            <a:lstStyle/>
            <a:p>
              <a:endParaRPr lang="de-DE"/>
            </a:p>
          </p:txBody>
        </p:sp>
        <p:sp>
          <p:nvSpPr>
            <p:cNvPr id="196" name="Freihandform: Form 195"/>
            <p:cNvSpPr/>
            <p:nvPr/>
          </p:nvSpPr>
          <p:spPr>
            <a:xfrm>
              <a:off x="3526779" y="64687"/>
              <a:ext cx="68608" cy="82044"/>
            </a:xfrm>
            <a:custGeom>
              <a:avLst/>
              <a:gdLst>
                <a:gd name="connsiteX0" fmla="*/ 68608 w 68608"/>
                <a:gd name="connsiteY0" fmla="*/ 81758 h 82044"/>
                <a:gd name="connsiteX1" fmla="*/ 50027 w 68608"/>
                <a:gd name="connsiteY1" fmla="*/ 81758 h 82044"/>
                <a:gd name="connsiteX2" fmla="*/ 50027 w 68608"/>
                <a:gd name="connsiteY2" fmla="*/ 36019 h 82044"/>
                <a:gd name="connsiteX3" fmla="*/ 35162 w 68608"/>
                <a:gd name="connsiteY3" fmla="*/ 16580 h 82044"/>
                <a:gd name="connsiteX4" fmla="*/ 18581 w 68608"/>
                <a:gd name="connsiteY4" fmla="*/ 36019 h 82044"/>
                <a:gd name="connsiteX5" fmla="*/ 18581 w 68608"/>
                <a:gd name="connsiteY5" fmla="*/ 82044 h 82044"/>
                <a:gd name="connsiteX6" fmla="*/ 0 w 68608"/>
                <a:gd name="connsiteY6" fmla="*/ 82044 h 82044"/>
                <a:gd name="connsiteX7" fmla="*/ 0 w 68608"/>
                <a:gd name="connsiteY7" fmla="*/ 2001 h 82044"/>
                <a:gd name="connsiteX8" fmla="*/ 18581 w 68608"/>
                <a:gd name="connsiteY8" fmla="*/ 2001 h 82044"/>
                <a:gd name="connsiteX9" fmla="*/ 18581 w 68608"/>
                <a:gd name="connsiteY9" fmla="*/ 11721 h 82044"/>
                <a:gd name="connsiteX10" fmla="*/ 18867 w 68608"/>
                <a:gd name="connsiteY10" fmla="*/ 11721 h 82044"/>
                <a:gd name="connsiteX11" fmla="*/ 42308 w 68608"/>
                <a:gd name="connsiteY11" fmla="*/ 0 h 82044"/>
                <a:gd name="connsiteX12" fmla="*/ 68608 w 68608"/>
                <a:gd name="connsiteY12" fmla="*/ 32303 h 82044"/>
                <a:gd name="connsiteX13" fmla="*/ 68608 w 68608"/>
                <a:gd name="connsiteY13" fmla="*/ 81758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82044">
                  <a:moveTo>
                    <a:pt x="68608" y="81758"/>
                  </a:moveTo>
                  <a:lnTo>
                    <a:pt x="50027" y="81758"/>
                  </a:lnTo>
                  <a:lnTo>
                    <a:pt x="50027" y="36019"/>
                  </a:lnTo>
                  <a:cubicBezTo>
                    <a:pt x="50027" y="24299"/>
                    <a:pt x="46596" y="16580"/>
                    <a:pt x="35162" y="16580"/>
                  </a:cubicBezTo>
                  <a:cubicBezTo>
                    <a:pt x="22012" y="16580"/>
                    <a:pt x="18581" y="27157"/>
                    <a:pt x="18581" y="36019"/>
                  </a:cubicBezTo>
                  <a:lnTo>
                    <a:pt x="18581" y="82044"/>
                  </a:lnTo>
                  <a:lnTo>
                    <a:pt x="0" y="82044"/>
                  </a:lnTo>
                  <a:lnTo>
                    <a:pt x="0" y="2001"/>
                  </a:lnTo>
                  <a:lnTo>
                    <a:pt x="18581" y="2001"/>
                  </a:lnTo>
                  <a:lnTo>
                    <a:pt x="18581" y="11721"/>
                  </a:lnTo>
                  <a:lnTo>
                    <a:pt x="18867" y="11721"/>
                  </a:lnTo>
                  <a:cubicBezTo>
                    <a:pt x="23727" y="4574"/>
                    <a:pt x="32017" y="0"/>
                    <a:pt x="42308" y="0"/>
                  </a:cubicBezTo>
                  <a:cubicBezTo>
                    <a:pt x="60604" y="0"/>
                    <a:pt x="68608" y="13436"/>
                    <a:pt x="68608" y="32303"/>
                  </a:cubicBezTo>
                  <a:lnTo>
                    <a:pt x="68608" y="81758"/>
                  </a:lnTo>
                  <a:close/>
                </a:path>
              </a:pathLst>
            </a:custGeom>
            <a:grpFill/>
            <a:ln w="2856" cap="flat">
              <a:noFill/>
              <a:prstDash val="solid"/>
              <a:miter/>
            </a:ln>
          </p:spPr>
          <p:txBody>
            <a:bodyPr rtlCol="0" anchor="ctr"/>
            <a:lstStyle/>
            <a:p>
              <a:endParaRPr lang="de-DE"/>
            </a:p>
          </p:txBody>
        </p:sp>
        <p:sp>
          <p:nvSpPr>
            <p:cNvPr id="197" name="Freihandform: Form 196"/>
            <p:cNvSpPr/>
            <p:nvPr/>
          </p:nvSpPr>
          <p:spPr>
            <a:xfrm>
              <a:off x="3615112" y="29811"/>
              <a:ext cx="74611" cy="118921"/>
            </a:xfrm>
            <a:custGeom>
              <a:avLst/>
              <a:gdLst>
                <a:gd name="connsiteX0" fmla="*/ 0 w 74611"/>
                <a:gd name="connsiteY0" fmla="*/ 76613 h 118921"/>
                <a:gd name="connsiteX1" fmla="*/ 32589 w 74611"/>
                <a:gd name="connsiteY1" fmla="*/ 34876 h 118921"/>
                <a:gd name="connsiteX2" fmla="*/ 55744 w 74611"/>
                <a:gd name="connsiteY2" fmla="*/ 45739 h 118921"/>
                <a:gd name="connsiteX3" fmla="*/ 56030 w 74611"/>
                <a:gd name="connsiteY3" fmla="*/ 45739 h 118921"/>
                <a:gd name="connsiteX4" fmla="*/ 56030 w 74611"/>
                <a:gd name="connsiteY4" fmla="*/ 4574 h 118921"/>
                <a:gd name="connsiteX5" fmla="*/ 74612 w 74611"/>
                <a:gd name="connsiteY5" fmla="*/ 0 h 118921"/>
                <a:gd name="connsiteX6" fmla="*/ 74612 w 74611"/>
                <a:gd name="connsiteY6" fmla="*/ 116920 h 118921"/>
                <a:gd name="connsiteX7" fmla="*/ 56316 w 74611"/>
                <a:gd name="connsiteY7" fmla="*/ 116920 h 118921"/>
                <a:gd name="connsiteX8" fmla="*/ 56316 w 74611"/>
                <a:gd name="connsiteY8" fmla="*/ 107486 h 118921"/>
                <a:gd name="connsiteX9" fmla="*/ 56030 w 74611"/>
                <a:gd name="connsiteY9" fmla="*/ 107486 h 118921"/>
                <a:gd name="connsiteX10" fmla="*/ 32017 w 74611"/>
                <a:gd name="connsiteY10" fmla="*/ 118921 h 118921"/>
                <a:gd name="connsiteX11" fmla="*/ 0 w 74611"/>
                <a:gd name="connsiteY11" fmla="*/ 76613 h 118921"/>
                <a:gd name="connsiteX12" fmla="*/ 18581 w 74611"/>
                <a:gd name="connsiteY12" fmla="*/ 76613 h 118921"/>
                <a:gd name="connsiteX13" fmla="*/ 37163 w 74611"/>
                <a:gd name="connsiteY13" fmla="*/ 102341 h 118921"/>
                <a:gd name="connsiteX14" fmla="*/ 56316 w 74611"/>
                <a:gd name="connsiteY14" fmla="*/ 91764 h 118921"/>
                <a:gd name="connsiteX15" fmla="*/ 56316 w 74611"/>
                <a:gd name="connsiteY15" fmla="*/ 62605 h 118921"/>
                <a:gd name="connsiteX16" fmla="*/ 37163 w 74611"/>
                <a:gd name="connsiteY16" fmla="*/ 52028 h 118921"/>
                <a:gd name="connsiteX17" fmla="*/ 18581 w 74611"/>
                <a:gd name="connsiteY17" fmla="*/ 76613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0" y="76613"/>
                  </a:moveTo>
                  <a:cubicBezTo>
                    <a:pt x="0" y="50885"/>
                    <a:pt x="13150" y="34876"/>
                    <a:pt x="32589" y="34876"/>
                  </a:cubicBezTo>
                  <a:cubicBezTo>
                    <a:pt x="42594" y="34876"/>
                    <a:pt x="50599" y="39164"/>
                    <a:pt x="55744" y="45739"/>
                  </a:cubicBezTo>
                  <a:lnTo>
                    <a:pt x="56030" y="45739"/>
                  </a:lnTo>
                  <a:lnTo>
                    <a:pt x="56030" y="4574"/>
                  </a:lnTo>
                  <a:lnTo>
                    <a:pt x="74612" y="0"/>
                  </a:lnTo>
                  <a:lnTo>
                    <a:pt x="74612" y="116920"/>
                  </a:lnTo>
                  <a:lnTo>
                    <a:pt x="56316" y="116920"/>
                  </a:lnTo>
                  <a:lnTo>
                    <a:pt x="56316" y="107486"/>
                  </a:lnTo>
                  <a:lnTo>
                    <a:pt x="56030" y="107486"/>
                  </a:lnTo>
                  <a:cubicBezTo>
                    <a:pt x="50313" y="114633"/>
                    <a:pt x="42023" y="118921"/>
                    <a:pt x="32017" y="118921"/>
                  </a:cubicBezTo>
                  <a:cubicBezTo>
                    <a:pt x="13150" y="118635"/>
                    <a:pt x="0" y="102341"/>
                    <a:pt x="0" y="76613"/>
                  </a:cubicBezTo>
                  <a:close/>
                  <a:moveTo>
                    <a:pt x="18581" y="76613"/>
                  </a:moveTo>
                  <a:cubicBezTo>
                    <a:pt x="18581" y="92907"/>
                    <a:pt x="25442" y="102341"/>
                    <a:pt x="37163" y="102341"/>
                  </a:cubicBezTo>
                  <a:cubicBezTo>
                    <a:pt x="44310" y="102341"/>
                    <a:pt x="50313" y="98910"/>
                    <a:pt x="56316" y="91764"/>
                  </a:cubicBezTo>
                  <a:lnTo>
                    <a:pt x="56316" y="62605"/>
                  </a:lnTo>
                  <a:cubicBezTo>
                    <a:pt x="50885" y="55458"/>
                    <a:pt x="44881" y="52028"/>
                    <a:pt x="37163" y="52028"/>
                  </a:cubicBezTo>
                  <a:cubicBezTo>
                    <a:pt x="25157" y="51742"/>
                    <a:pt x="18581" y="60604"/>
                    <a:pt x="18581" y="76613"/>
                  </a:cubicBezTo>
                  <a:close/>
                </a:path>
              </a:pathLst>
            </a:custGeom>
            <a:grpFill/>
            <a:ln w="2856" cap="flat">
              <a:noFill/>
              <a:prstDash val="solid"/>
              <a:miter/>
            </a:ln>
          </p:spPr>
          <p:txBody>
            <a:bodyPr rtlCol="0" anchor="ctr"/>
            <a:lstStyle/>
            <a:p>
              <a:endParaRPr lang="de-DE"/>
            </a:p>
          </p:txBody>
        </p:sp>
        <p:sp>
          <p:nvSpPr>
            <p:cNvPr id="198" name="Freihandform: Form 197"/>
            <p:cNvSpPr/>
            <p:nvPr/>
          </p:nvSpPr>
          <p:spPr>
            <a:xfrm>
              <a:off x="1648912" y="209051"/>
              <a:ext cx="69751" cy="110630"/>
            </a:xfrm>
            <a:custGeom>
              <a:avLst/>
              <a:gdLst>
                <a:gd name="connsiteX0" fmla="*/ 69752 w 69751"/>
                <a:gd name="connsiteY0" fmla="*/ 18010 h 110630"/>
                <a:gd name="connsiteX1" fmla="*/ 19725 w 69751"/>
                <a:gd name="connsiteY1" fmla="*/ 18010 h 110630"/>
                <a:gd name="connsiteX2" fmla="*/ 19725 w 69751"/>
                <a:gd name="connsiteY2" fmla="*/ 45453 h 110630"/>
                <a:gd name="connsiteX3" fmla="*/ 56888 w 69751"/>
                <a:gd name="connsiteY3" fmla="*/ 45453 h 110630"/>
                <a:gd name="connsiteX4" fmla="*/ 56888 w 69751"/>
                <a:gd name="connsiteY4" fmla="*/ 63463 h 110630"/>
                <a:gd name="connsiteX5" fmla="*/ 19725 w 69751"/>
                <a:gd name="connsiteY5" fmla="*/ 63463 h 110630"/>
                <a:gd name="connsiteX6" fmla="*/ 19725 w 69751"/>
                <a:gd name="connsiteY6" fmla="*/ 110631 h 110630"/>
                <a:gd name="connsiteX7" fmla="*/ 0 w 69751"/>
                <a:gd name="connsiteY7" fmla="*/ 110631 h 110630"/>
                <a:gd name="connsiteX8" fmla="*/ 0 w 69751"/>
                <a:gd name="connsiteY8" fmla="*/ 0 h 110630"/>
                <a:gd name="connsiteX9" fmla="*/ 69466 w 69751"/>
                <a:gd name="connsiteY9" fmla="*/ 0 h 110630"/>
                <a:gd name="connsiteX10" fmla="*/ 69466 w 69751"/>
                <a:gd name="connsiteY10" fmla="*/ 18010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751" h="110630">
                  <a:moveTo>
                    <a:pt x="69752" y="18010"/>
                  </a:moveTo>
                  <a:lnTo>
                    <a:pt x="19725" y="18010"/>
                  </a:lnTo>
                  <a:lnTo>
                    <a:pt x="19725" y="45453"/>
                  </a:lnTo>
                  <a:lnTo>
                    <a:pt x="56888" y="45453"/>
                  </a:lnTo>
                  <a:lnTo>
                    <a:pt x="56888" y="63463"/>
                  </a:lnTo>
                  <a:lnTo>
                    <a:pt x="19725" y="63463"/>
                  </a:lnTo>
                  <a:lnTo>
                    <a:pt x="19725" y="110631"/>
                  </a:lnTo>
                  <a:lnTo>
                    <a:pt x="0" y="110631"/>
                  </a:lnTo>
                  <a:lnTo>
                    <a:pt x="0" y="0"/>
                  </a:lnTo>
                  <a:lnTo>
                    <a:pt x="69466" y="0"/>
                  </a:lnTo>
                  <a:lnTo>
                    <a:pt x="69466" y="18010"/>
                  </a:lnTo>
                  <a:close/>
                </a:path>
              </a:pathLst>
            </a:custGeom>
            <a:grpFill/>
            <a:ln w="2856" cap="flat">
              <a:noFill/>
              <a:prstDash val="solid"/>
              <a:miter/>
            </a:ln>
          </p:spPr>
          <p:txBody>
            <a:bodyPr rtlCol="0" anchor="ctr"/>
            <a:lstStyle/>
            <a:p>
              <a:endParaRPr lang="de-DE"/>
            </a:p>
          </p:txBody>
        </p:sp>
        <p:sp>
          <p:nvSpPr>
            <p:cNvPr id="199" name="Freihandform: Form 198"/>
            <p:cNvSpPr/>
            <p:nvPr/>
          </p:nvSpPr>
          <p:spPr>
            <a:xfrm>
              <a:off x="1722094" y="237638"/>
              <a:ext cx="67750" cy="83759"/>
            </a:xfrm>
            <a:custGeom>
              <a:avLst/>
              <a:gdLst>
                <a:gd name="connsiteX0" fmla="*/ 34304 w 67750"/>
                <a:gd name="connsiteY0" fmla="*/ 32303 h 83759"/>
                <a:gd name="connsiteX1" fmla="*/ 49455 w 67750"/>
                <a:gd name="connsiteY1" fmla="*/ 34018 h 83759"/>
                <a:gd name="connsiteX2" fmla="*/ 49455 w 67750"/>
                <a:gd name="connsiteY2" fmla="*/ 31160 h 83759"/>
                <a:gd name="connsiteX3" fmla="*/ 31731 w 67750"/>
                <a:gd name="connsiteY3" fmla="*/ 15723 h 83759"/>
                <a:gd name="connsiteX4" fmla="*/ 11435 w 67750"/>
                <a:gd name="connsiteY4" fmla="*/ 20297 h 83759"/>
                <a:gd name="connsiteX5" fmla="*/ 7433 w 67750"/>
                <a:gd name="connsiteY5" fmla="*/ 4574 h 83759"/>
                <a:gd name="connsiteX6" fmla="*/ 33732 w 67750"/>
                <a:gd name="connsiteY6" fmla="*/ 0 h 83759"/>
                <a:gd name="connsiteX7" fmla="*/ 67751 w 67750"/>
                <a:gd name="connsiteY7" fmla="*/ 30874 h 83759"/>
                <a:gd name="connsiteX8" fmla="*/ 67751 w 67750"/>
                <a:gd name="connsiteY8" fmla="*/ 82044 h 83759"/>
                <a:gd name="connsiteX9" fmla="*/ 50027 w 67750"/>
                <a:gd name="connsiteY9" fmla="*/ 82044 h 83759"/>
                <a:gd name="connsiteX10" fmla="*/ 50027 w 67750"/>
                <a:gd name="connsiteY10" fmla="*/ 73468 h 83759"/>
                <a:gd name="connsiteX11" fmla="*/ 49741 w 67750"/>
                <a:gd name="connsiteY11" fmla="*/ 73468 h 83759"/>
                <a:gd name="connsiteX12" fmla="*/ 26300 w 67750"/>
                <a:gd name="connsiteY12" fmla="*/ 83759 h 83759"/>
                <a:gd name="connsiteX13" fmla="*/ 0 w 67750"/>
                <a:gd name="connsiteY13" fmla="*/ 58317 h 83759"/>
                <a:gd name="connsiteX14" fmla="*/ 34304 w 67750"/>
                <a:gd name="connsiteY14" fmla="*/ 32303 h 83759"/>
                <a:gd name="connsiteX15" fmla="*/ 31160 w 67750"/>
                <a:gd name="connsiteY15" fmla="*/ 69752 h 83759"/>
                <a:gd name="connsiteX16" fmla="*/ 49455 w 67750"/>
                <a:gd name="connsiteY16" fmla="*/ 60032 h 83759"/>
                <a:gd name="connsiteX17" fmla="*/ 49455 w 67750"/>
                <a:gd name="connsiteY17" fmla="*/ 46311 h 83759"/>
                <a:gd name="connsiteX18" fmla="*/ 36305 w 67750"/>
                <a:gd name="connsiteY18" fmla="*/ 44881 h 83759"/>
                <a:gd name="connsiteX19" fmla="*/ 17724 w 67750"/>
                <a:gd name="connsiteY19" fmla="*/ 58031 h 83759"/>
                <a:gd name="connsiteX20" fmla="*/ 31160 w 67750"/>
                <a:gd name="connsiteY20" fmla="*/ 69752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750" h="83759">
                  <a:moveTo>
                    <a:pt x="34304" y="32303"/>
                  </a:moveTo>
                  <a:cubicBezTo>
                    <a:pt x="39450" y="32303"/>
                    <a:pt x="44310" y="32589"/>
                    <a:pt x="49455" y="34018"/>
                  </a:cubicBezTo>
                  <a:lnTo>
                    <a:pt x="49455" y="31160"/>
                  </a:lnTo>
                  <a:cubicBezTo>
                    <a:pt x="49455" y="20868"/>
                    <a:pt x="43452" y="15723"/>
                    <a:pt x="31731" y="15723"/>
                  </a:cubicBezTo>
                  <a:cubicBezTo>
                    <a:pt x="25156" y="15723"/>
                    <a:pt x="18010" y="17152"/>
                    <a:pt x="11435" y="20297"/>
                  </a:cubicBezTo>
                  <a:lnTo>
                    <a:pt x="7433" y="4574"/>
                  </a:lnTo>
                  <a:cubicBezTo>
                    <a:pt x="14865" y="1715"/>
                    <a:pt x="24585" y="0"/>
                    <a:pt x="33732" y="0"/>
                  </a:cubicBezTo>
                  <a:cubicBezTo>
                    <a:pt x="56316" y="0"/>
                    <a:pt x="67751" y="10577"/>
                    <a:pt x="67751" y="30874"/>
                  </a:cubicBezTo>
                  <a:lnTo>
                    <a:pt x="67751" y="82044"/>
                  </a:lnTo>
                  <a:lnTo>
                    <a:pt x="50027" y="82044"/>
                  </a:lnTo>
                  <a:lnTo>
                    <a:pt x="50027" y="73468"/>
                  </a:lnTo>
                  <a:lnTo>
                    <a:pt x="49741" y="73468"/>
                  </a:lnTo>
                  <a:cubicBezTo>
                    <a:pt x="42880" y="80615"/>
                    <a:pt x="35734" y="83759"/>
                    <a:pt x="26300" y="83759"/>
                  </a:cubicBezTo>
                  <a:cubicBezTo>
                    <a:pt x="10291" y="83759"/>
                    <a:pt x="0" y="73754"/>
                    <a:pt x="0" y="58317"/>
                  </a:cubicBezTo>
                  <a:cubicBezTo>
                    <a:pt x="0" y="41451"/>
                    <a:pt x="12006" y="32303"/>
                    <a:pt x="34304" y="32303"/>
                  </a:cubicBezTo>
                  <a:close/>
                  <a:moveTo>
                    <a:pt x="31160" y="69752"/>
                  </a:moveTo>
                  <a:cubicBezTo>
                    <a:pt x="38020" y="69752"/>
                    <a:pt x="44310" y="66321"/>
                    <a:pt x="49455" y="60032"/>
                  </a:cubicBezTo>
                  <a:lnTo>
                    <a:pt x="49455" y="46311"/>
                  </a:lnTo>
                  <a:cubicBezTo>
                    <a:pt x="45167" y="45167"/>
                    <a:pt x="40593" y="44881"/>
                    <a:pt x="36305" y="44881"/>
                  </a:cubicBezTo>
                  <a:cubicBezTo>
                    <a:pt x="24585" y="44881"/>
                    <a:pt x="17724" y="49455"/>
                    <a:pt x="17724" y="58031"/>
                  </a:cubicBezTo>
                  <a:cubicBezTo>
                    <a:pt x="18010" y="65178"/>
                    <a:pt x="23155" y="69752"/>
                    <a:pt x="31160" y="69752"/>
                  </a:cubicBezTo>
                  <a:close/>
                </a:path>
              </a:pathLst>
            </a:custGeom>
            <a:grpFill/>
            <a:ln w="2856" cap="flat">
              <a:noFill/>
              <a:prstDash val="solid"/>
              <a:miter/>
            </a:ln>
          </p:spPr>
          <p:txBody>
            <a:bodyPr rtlCol="0" anchor="ctr"/>
            <a:lstStyle/>
            <a:p>
              <a:endParaRPr lang="de-DE"/>
            </a:p>
          </p:txBody>
        </p:sp>
        <p:sp>
          <p:nvSpPr>
            <p:cNvPr id="200" name="Freihandform: Form 199"/>
            <p:cNvSpPr/>
            <p:nvPr/>
          </p:nvSpPr>
          <p:spPr>
            <a:xfrm>
              <a:off x="1809570" y="237352"/>
              <a:ext cx="67464" cy="84045"/>
            </a:xfrm>
            <a:custGeom>
              <a:avLst/>
              <a:gdLst>
                <a:gd name="connsiteX0" fmla="*/ 66893 w 67464"/>
                <a:gd name="connsiteY0" fmla="*/ 71181 h 84045"/>
                <a:gd name="connsiteX1" fmla="*/ 38306 w 67464"/>
                <a:gd name="connsiteY1" fmla="*/ 84045 h 84045"/>
                <a:gd name="connsiteX2" fmla="*/ 0 w 67464"/>
                <a:gd name="connsiteY2" fmla="*/ 42309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3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9"/>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5"/>
                    <a:pt x="55173" y="58031"/>
                  </a:cubicBezTo>
                  <a:lnTo>
                    <a:pt x="66893" y="71181"/>
                  </a:lnTo>
                  <a:close/>
                </a:path>
              </a:pathLst>
            </a:custGeom>
            <a:grpFill/>
            <a:ln w="2856" cap="flat">
              <a:noFill/>
              <a:prstDash val="solid"/>
              <a:miter/>
            </a:ln>
          </p:spPr>
          <p:txBody>
            <a:bodyPr rtlCol="0" anchor="ctr"/>
            <a:lstStyle/>
            <a:p>
              <a:endParaRPr lang="de-DE"/>
            </a:p>
          </p:txBody>
        </p:sp>
        <p:sp>
          <p:nvSpPr>
            <p:cNvPr id="201" name="Freihandform: Form 200"/>
            <p:cNvSpPr/>
            <p:nvPr/>
          </p:nvSpPr>
          <p:spPr>
            <a:xfrm>
              <a:off x="1893329" y="202762"/>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6 h 116920"/>
                <a:gd name="connsiteX10" fmla="*/ 18867 w 68608"/>
                <a:gd name="connsiteY10" fmla="*/ 46596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6"/>
                  </a:lnTo>
                  <a:lnTo>
                    <a:pt x="18867" y="46596"/>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02" name="Freihandform: Form 201"/>
            <p:cNvSpPr/>
            <p:nvPr/>
          </p:nvSpPr>
          <p:spPr>
            <a:xfrm>
              <a:off x="1985665" y="202476"/>
              <a:ext cx="74611" cy="118921"/>
            </a:xfrm>
            <a:custGeom>
              <a:avLst/>
              <a:gdLst>
                <a:gd name="connsiteX0" fmla="*/ 74612 w 74611"/>
                <a:gd name="connsiteY0" fmla="*/ 76613 h 118921"/>
                <a:gd name="connsiteX1" fmla="*/ 42023 w 74611"/>
                <a:gd name="connsiteY1" fmla="*/ 118921 h 118921"/>
                <a:gd name="connsiteX2" fmla="*/ 18296 w 74611"/>
                <a:gd name="connsiteY2" fmla="*/ 107772 h 118921"/>
                <a:gd name="connsiteX3" fmla="*/ 18010 w 74611"/>
                <a:gd name="connsiteY3" fmla="*/ 107772 h 118921"/>
                <a:gd name="connsiteX4" fmla="*/ 18010 w 74611"/>
                <a:gd name="connsiteY4" fmla="*/ 116920 h 118921"/>
                <a:gd name="connsiteX5" fmla="*/ 0 w 74611"/>
                <a:gd name="connsiteY5" fmla="*/ 116920 h 118921"/>
                <a:gd name="connsiteX6" fmla="*/ 0 w 74611"/>
                <a:gd name="connsiteY6" fmla="*/ 4574 h 118921"/>
                <a:gd name="connsiteX7" fmla="*/ 18581 w 74611"/>
                <a:gd name="connsiteY7" fmla="*/ 0 h 118921"/>
                <a:gd name="connsiteX8" fmla="*/ 18581 w 74611"/>
                <a:gd name="connsiteY8" fmla="*/ 46311 h 118921"/>
                <a:gd name="connsiteX9" fmla="*/ 18867 w 74611"/>
                <a:gd name="connsiteY9" fmla="*/ 46311 h 118921"/>
                <a:gd name="connsiteX10" fmla="*/ 42308 w 74611"/>
                <a:gd name="connsiteY10" fmla="*/ 34876 h 118921"/>
                <a:gd name="connsiteX11" fmla="*/ 74612 w 74611"/>
                <a:gd name="connsiteY11" fmla="*/ 76613 h 118921"/>
                <a:gd name="connsiteX12" fmla="*/ 56316 w 74611"/>
                <a:gd name="connsiteY12" fmla="*/ 76899 h 118921"/>
                <a:gd name="connsiteX13" fmla="*/ 37735 w 74611"/>
                <a:gd name="connsiteY13" fmla="*/ 51742 h 118921"/>
                <a:gd name="connsiteX14" fmla="*/ 18867 w 74611"/>
                <a:gd name="connsiteY14" fmla="*/ 62033 h 118921"/>
                <a:gd name="connsiteX15" fmla="*/ 18867 w 74611"/>
                <a:gd name="connsiteY15" fmla="*/ 91192 h 118921"/>
                <a:gd name="connsiteX16" fmla="*/ 38020 w 74611"/>
                <a:gd name="connsiteY16" fmla="*/ 102055 h 118921"/>
                <a:gd name="connsiteX17" fmla="*/ 56316 w 74611"/>
                <a:gd name="connsiteY17" fmla="*/ 76899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74612" y="76613"/>
                  </a:moveTo>
                  <a:cubicBezTo>
                    <a:pt x="74612" y="102341"/>
                    <a:pt x="61462" y="118921"/>
                    <a:pt x="42023" y="118921"/>
                  </a:cubicBezTo>
                  <a:cubicBezTo>
                    <a:pt x="32017" y="118921"/>
                    <a:pt x="23727" y="114633"/>
                    <a:pt x="18296" y="107772"/>
                  </a:cubicBezTo>
                  <a:lnTo>
                    <a:pt x="18010" y="107772"/>
                  </a:lnTo>
                  <a:lnTo>
                    <a:pt x="18010" y="116920"/>
                  </a:lnTo>
                  <a:lnTo>
                    <a:pt x="0" y="116920"/>
                  </a:lnTo>
                  <a:lnTo>
                    <a:pt x="0" y="4574"/>
                  </a:lnTo>
                  <a:lnTo>
                    <a:pt x="18581" y="0"/>
                  </a:lnTo>
                  <a:lnTo>
                    <a:pt x="18581" y="46311"/>
                  </a:lnTo>
                  <a:lnTo>
                    <a:pt x="18867" y="46311"/>
                  </a:lnTo>
                  <a:cubicBezTo>
                    <a:pt x="24299" y="39164"/>
                    <a:pt x="32303" y="34876"/>
                    <a:pt x="42308" y="34876"/>
                  </a:cubicBezTo>
                  <a:cubicBezTo>
                    <a:pt x="61747" y="34876"/>
                    <a:pt x="74612" y="50599"/>
                    <a:pt x="74612" y="76613"/>
                  </a:cubicBezTo>
                  <a:close/>
                  <a:moveTo>
                    <a:pt x="56316" y="76899"/>
                  </a:moveTo>
                  <a:cubicBezTo>
                    <a:pt x="56316" y="60318"/>
                    <a:pt x="49455" y="51742"/>
                    <a:pt x="37735" y="51742"/>
                  </a:cubicBezTo>
                  <a:cubicBezTo>
                    <a:pt x="30588" y="51742"/>
                    <a:pt x="24585" y="54887"/>
                    <a:pt x="18867" y="62033"/>
                  </a:cubicBezTo>
                  <a:lnTo>
                    <a:pt x="18867" y="91192"/>
                  </a:lnTo>
                  <a:cubicBezTo>
                    <a:pt x="24299" y="98339"/>
                    <a:pt x="30302" y="102055"/>
                    <a:pt x="38020" y="102055"/>
                  </a:cubicBezTo>
                  <a:cubicBezTo>
                    <a:pt x="49741" y="102341"/>
                    <a:pt x="56316" y="92907"/>
                    <a:pt x="56316" y="76899"/>
                  </a:cubicBezTo>
                  <a:close/>
                </a:path>
              </a:pathLst>
            </a:custGeom>
            <a:grpFill/>
            <a:ln w="2856" cap="flat">
              <a:noFill/>
              <a:prstDash val="solid"/>
              <a:miter/>
            </a:ln>
          </p:spPr>
          <p:txBody>
            <a:bodyPr rtlCol="0" anchor="ctr"/>
            <a:lstStyle/>
            <a:p>
              <a:endParaRPr lang="de-DE"/>
            </a:p>
          </p:txBody>
        </p:sp>
        <p:sp>
          <p:nvSpPr>
            <p:cNvPr id="203" name="Freihandform: Form 202"/>
            <p:cNvSpPr/>
            <p:nvPr/>
          </p:nvSpPr>
          <p:spPr>
            <a:xfrm>
              <a:off x="2076571"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8" y="60604"/>
                    <a:pt x="28301" y="67751"/>
                    <a:pt x="39736" y="67751"/>
                  </a:cubicBezTo>
                  <a:cubicBezTo>
                    <a:pt x="47168" y="67751"/>
                    <a:pt x="53171" y="64892"/>
                    <a:pt x="59461" y="58317"/>
                  </a:cubicBezTo>
                  <a:lnTo>
                    <a:pt x="71181" y="70609"/>
                  </a:lnTo>
                  <a:cubicBezTo>
                    <a:pt x="62033" y="79471"/>
                    <a:pt x="52028" y="83759"/>
                    <a:pt x="39736" y="83759"/>
                  </a:cubicBezTo>
                  <a:close/>
                  <a:moveTo>
                    <a:pt x="18867" y="34590"/>
                  </a:moveTo>
                  <a:lnTo>
                    <a:pt x="55173" y="34590"/>
                  </a:lnTo>
                  <a:cubicBezTo>
                    <a:pt x="54315" y="22298"/>
                    <a:pt x="48026" y="15151"/>
                    <a:pt x="37449" y="15151"/>
                  </a:cubicBezTo>
                  <a:cubicBezTo>
                    <a:pt x="27157" y="15151"/>
                    <a:pt x="20583" y="22298"/>
                    <a:pt x="18867" y="34590"/>
                  </a:cubicBezTo>
                  <a:close/>
                </a:path>
              </a:pathLst>
            </a:custGeom>
            <a:grpFill/>
            <a:ln w="2856" cap="flat">
              <a:noFill/>
              <a:prstDash val="solid"/>
              <a:miter/>
            </a:ln>
          </p:spPr>
          <p:txBody>
            <a:bodyPr rtlCol="0" anchor="ctr"/>
            <a:lstStyle/>
            <a:p>
              <a:endParaRPr lang="de-DE"/>
            </a:p>
          </p:txBody>
        </p:sp>
        <p:sp>
          <p:nvSpPr>
            <p:cNvPr id="204" name="Freihandform: Form 203"/>
            <p:cNvSpPr/>
            <p:nvPr/>
          </p:nvSpPr>
          <p:spPr>
            <a:xfrm>
              <a:off x="2170621" y="237352"/>
              <a:ext cx="48025" cy="82044"/>
            </a:xfrm>
            <a:custGeom>
              <a:avLst/>
              <a:gdLst>
                <a:gd name="connsiteX0" fmla="*/ 48026 w 48025"/>
                <a:gd name="connsiteY0" fmla="*/ 1715 h 82044"/>
                <a:gd name="connsiteX1" fmla="*/ 45167 w 48025"/>
                <a:gd name="connsiteY1" fmla="*/ 20868 h 82044"/>
                <a:gd name="connsiteX2" fmla="*/ 34876 w 48025"/>
                <a:gd name="connsiteY2" fmla="*/ 18296 h 82044"/>
                <a:gd name="connsiteX3" fmla="*/ 18581 w 48025"/>
                <a:gd name="connsiteY3" fmla="*/ 40879 h 82044"/>
                <a:gd name="connsiteX4" fmla="*/ 18581 w 48025"/>
                <a:gd name="connsiteY4" fmla="*/ 82044 h 82044"/>
                <a:gd name="connsiteX5" fmla="*/ 0 w 48025"/>
                <a:gd name="connsiteY5" fmla="*/ 82044 h 82044"/>
                <a:gd name="connsiteX6" fmla="*/ 0 w 48025"/>
                <a:gd name="connsiteY6" fmla="*/ 2001 h 82044"/>
                <a:gd name="connsiteX7" fmla="*/ 18296 w 48025"/>
                <a:gd name="connsiteY7" fmla="*/ 2001 h 82044"/>
                <a:gd name="connsiteX8" fmla="*/ 18296 w 48025"/>
                <a:gd name="connsiteY8" fmla="*/ 12006 h 82044"/>
                <a:gd name="connsiteX9" fmla="*/ 18581 w 48025"/>
                <a:gd name="connsiteY9" fmla="*/ 12006 h 82044"/>
                <a:gd name="connsiteX10" fmla="*/ 39450 w 48025"/>
                <a:gd name="connsiteY10" fmla="*/ 0 h 82044"/>
                <a:gd name="connsiteX11" fmla="*/ 48026 w 48025"/>
                <a:gd name="connsiteY11" fmla="*/ 1715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2044">
                  <a:moveTo>
                    <a:pt x="48026" y="1715"/>
                  </a:moveTo>
                  <a:lnTo>
                    <a:pt x="45167" y="20868"/>
                  </a:lnTo>
                  <a:cubicBezTo>
                    <a:pt x="42308" y="19439"/>
                    <a:pt x="38878" y="18296"/>
                    <a:pt x="34876" y="18296"/>
                  </a:cubicBezTo>
                  <a:cubicBezTo>
                    <a:pt x="22012" y="18296"/>
                    <a:pt x="18581" y="28587"/>
                    <a:pt x="18581" y="40879"/>
                  </a:cubicBezTo>
                  <a:lnTo>
                    <a:pt x="18581" y="82044"/>
                  </a:lnTo>
                  <a:lnTo>
                    <a:pt x="0" y="82044"/>
                  </a:lnTo>
                  <a:lnTo>
                    <a:pt x="0" y="2001"/>
                  </a:lnTo>
                  <a:lnTo>
                    <a:pt x="18296" y="2001"/>
                  </a:lnTo>
                  <a:lnTo>
                    <a:pt x="18296" y="12006"/>
                  </a:lnTo>
                  <a:lnTo>
                    <a:pt x="18581" y="12006"/>
                  </a:lnTo>
                  <a:cubicBezTo>
                    <a:pt x="22869" y="4574"/>
                    <a:pt x="30302" y="0"/>
                    <a:pt x="39450" y="0"/>
                  </a:cubicBezTo>
                  <a:cubicBezTo>
                    <a:pt x="42023" y="0"/>
                    <a:pt x="45167" y="572"/>
                    <a:pt x="48026" y="1715"/>
                  </a:cubicBezTo>
                  <a:close/>
                </a:path>
              </a:pathLst>
            </a:custGeom>
            <a:grpFill/>
            <a:ln w="2856" cap="flat">
              <a:noFill/>
              <a:prstDash val="solid"/>
              <a:miter/>
            </a:ln>
          </p:spPr>
          <p:txBody>
            <a:bodyPr rtlCol="0" anchor="ctr"/>
            <a:lstStyle/>
            <a:p>
              <a:endParaRPr lang="de-DE"/>
            </a:p>
          </p:txBody>
        </p:sp>
        <p:sp>
          <p:nvSpPr>
            <p:cNvPr id="205" name="Freihandform: Form 204"/>
            <p:cNvSpPr/>
            <p:nvPr/>
          </p:nvSpPr>
          <p:spPr>
            <a:xfrm>
              <a:off x="2228938"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3" y="34590"/>
                  </a:lnTo>
                  <a:cubicBezTo>
                    <a:pt x="54315" y="22298"/>
                    <a:pt x="48026" y="15151"/>
                    <a:pt x="37449" y="15151"/>
                  </a:cubicBezTo>
                  <a:cubicBezTo>
                    <a:pt x="27158" y="15151"/>
                    <a:pt x="20297" y="22298"/>
                    <a:pt x="18867" y="34590"/>
                  </a:cubicBezTo>
                  <a:close/>
                </a:path>
              </a:pathLst>
            </a:custGeom>
            <a:grpFill/>
            <a:ln w="2856" cap="flat">
              <a:noFill/>
              <a:prstDash val="solid"/>
              <a:miter/>
            </a:ln>
          </p:spPr>
          <p:txBody>
            <a:bodyPr rtlCol="0" anchor="ctr"/>
            <a:lstStyle/>
            <a:p>
              <a:endParaRPr lang="de-DE"/>
            </a:p>
          </p:txBody>
        </p:sp>
        <p:sp>
          <p:nvSpPr>
            <p:cNvPr id="206" name="Freihandform: Form 205"/>
            <p:cNvSpPr/>
            <p:nvPr/>
          </p:nvSpPr>
          <p:spPr>
            <a:xfrm>
              <a:off x="2319844" y="20390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010"/>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207" name="Freihandform: Form 206"/>
            <p:cNvSpPr/>
            <p:nvPr/>
          </p:nvSpPr>
          <p:spPr>
            <a:xfrm>
              <a:off x="2361295" y="237352"/>
              <a:ext cx="67464" cy="84045"/>
            </a:xfrm>
            <a:custGeom>
              <a:avLst/>
              <a:gdLst>
                <a:gd name="connsiteX0" fmla="*/ 66893 w 67464"/>
                <a:gd name="connsiteY0" fmla="*/ 71181 h 84045"/>
                <a:gd name="connsiteX1" fmla="*/ 38306 w 67464"/>
                <a:gd name="connsiteY1" fmla="*/ 84045 h 84045"/>
                <a:gd name="connsiteX2" fmla="*/ 0 w 67464"/>
                <a:gd name="connsiteY2" fmla="*/ 42309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2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9"/>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5"/>
                    <a:pt x="55172" y="58031"/>
                  </a:cubicBezTo>
                  <a:lnTo>
                    <a:pt x="66893" y="71181"/>
                  </a:lnTo>
                  <a:close/>
                </a:path>
              </a:pathLst>
            </a:custGeom>
            <a:grpFill/>
            <a:ln w="2856" cap="flat">
              <a:noFill/>
              <a:prstDash val="solid"/>
              <a:miter/>
            </a:ln>
          </p:spPr>
          <p:txBody>
            <a:bodyPr rtlCol="0" anchor="ctr"/>
            <a:lstStyle/>
            <a:p>
              <a:endParaRPr lang="de-DE"/>
            </a:p>
          </p:txBody>
        </p:sp>
        <p:sp>
          <p:nvSpPr>
            <p:cNvPr id="208" name="Freihandform: Form 207"/>
            <p:cNvSpPr/>
            <p:nvPr/>
          </p:nvSpPr>
          <p:spPr>
            <a:xfrm>
              <a:off x="2444769" y="202762"/>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6 h 116920"/>
                <a:gd name="connsiteX10" fmla="*/ 18867 w 68608"/>
                <a:gd name="connsiteY10" fmla="*/ 46596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6"/>
                  </a:lnTo>
                  <a:lnTo>
                    <a:pt x="18867" y="46596"/>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09" name="Freihandform: Form 208"/>
            <p:cNvSpPr/>
            <p:nvPr/>
          </p:nvSpPr>
          <p:spPr>
            <a:xfrm>
              <a:off x="2576268" y="209051"/>
              <a:ext cx="82901" cy="110630"/>
            </a:xfrm>
            <a:custGeom>
              <a:avLst/>
              <a:gdLst>
                <a:gd name="connsiteX0" fmla="*/ 82902 w 82901"/>
                <a:gd name="connsiteY0" fmla="*/ 18296 h 110630"/>
                <a:gd name="connsiteX1" fmla="*/ 51456 w 82901"/>
                <a:gd name="connsiteY1" fmla="*/ 18296 h 110630"/>
                <a:gd name="connsiteX2" fmla="*/ 51456 w 82901"/>
                <a:gd name="connsiteY2" fmla="*/ 110631 h 110630"/>
                <a:gd name="connsiteX3" fmla="*/ 31731 w 82901"/>
                <a:gd name="connsiteY3" fmla="*/ 110631 h 110630"/>
                <a:gd name="connsiteX4" fmla="*/ 31731 w 82901"/>
                <a:gd name="connsiteY4" fmla="*/ 18296 h 110630"/>
                <a:gd name="connsiteX5" fmla="*/ 0 w 82901"/>
                <a:gd name="connsiteY5" fmla="*/ 18296 h 110630"/>
                <a:gd name="connsiteX6" fmla="*/ 0 w 82901"/>
                <a:gd name="connsiteY6" fmla="*/ 0 h 110630"/>
                <a:gd name="connsiteX7" fmla="*/ 82616 w 82901"/>
                <a:gd name="connsiteY7" fmla="*/ 0 h 110630"/>
                <a:gd name="connsiteX8" fmla="*/ 82616 w 82901"/>
                <a:gd name="connsiteY8" fmla="*/ 18296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901" h="110630">
                  <a:moveTo>
                    <a:pt x="82902" y="18296"/>
                  </a:moveTo>
                  <a:lnTo>
                    <a:pt x="51456" y="18296"/>
                  </a:lnTo>
                  <a:lnTo>
                    <a:pt x="51456" y="110631"/>
                  </a:lnTo>
                  <a:lnTo>
                    <a:pt x="31731" y="110631"/>
                  </a:lnTo>
                  <a:lnTo>
                    <a:pt x="31731" y="18296"/>
                  </a:lnTo>
                  <a:lnTo>
                    <a:pt x="0" y="18296"/>
                  </a:lnTo>
                  <a:lnTo>
                    <a:pt x="0" y="0"/>
                  </a:lnTo>
                  <a:lnTo>
                    <a:pt x="82616" y="0"/>
                  </a:lnTo>
                  <a:lnTo>
                    <a:pt x="82616" y="18296"/>
                  </a:lnTo>
                  <a:close/>
                </a:path>
              </a:pathLst>
            </a:custGeom>
            <a:grpFill/>
            <a:ln w="2856" cap="flat">
              <a:noFill/>
              <a:prstDash val="solid"/>
              <a:miter/>
            </a:ln>
          </p:spPr>
          <p:txBody>
            <a:bodyPr rtlCol="0" anchor="ctr"/>
            <a:lstStyle/>
            <a:p>
              <a:endParaRPr lang="de-DE"/>
            </a:p>
          </p:txBody>
        </p:sp>
        <p:sp>
          <p:nvSpPr>
            <p:cNvPr id="210" name="Freihandform: Form 209"/>
            <p:cNvSpPr/>
            <p:nvPr/>
          </p:nvSpPr>
          <p:spPr>
            <a:xfrm>
              <a:off x="2675750" y="202762"/>
              <a:ext cx="68894" cy="116920"/>
            </a:xfrm>
            <a:custGeom>
              <a:avLst/>
              <a:gdLst>
                <a:gd name="connsiteX0" fmla="*/ 68894 w 68894"/>
                <a:gd name="connsiteY0" fmla="*/ 116634 h 116920"/>
                <a:gd name="connsiteX1" fmla="*/ 50313 w 68894"/>
                <a:gd name="connsiteY1" fmla="*/ 116634 h 116920"/>
                <a:gd name="connsiteX2" fmla="*/ 50313 w 68894"/>
                <a:gd name="connsiteY2" fmla="*/ 70895 h 116920"/>
                <a:gd name="connsiteX3" fmla="*/ 35448 w 68894"/>
                <a:gd name="connsiteY3" fmla="*/ 51456 h 116920"/>
                <a:gd name="connsiteX4" fmla="*/ 18867 w 68894"/>
                <a:gd name="connsiteY4" fmla="*/ 70895 h 116920"/>
                <a:gd name="connsiteX5" fmla="*/ 18867 w 68894"/>
                <a:gd name="connsiteY5" fmla="*/ 116920 h 116920"/>
                <a:gd name="connsiteX6" fmla="*/ 0 w 68894"/>
                <a:gd name="connsiteY6" fmla="*/ 116920 h 116920"/>
                <a:gd name="connsiteX7" fmla="*/ 0 w 68894"/>
                <a:gd name="connsiteY7" fmla="*/ 4574 h 116920"/>
                <a:gd name="connsiteX8" fmla="*/ 18581 w 68894"/>
                <a:gd name="connsiteY8" fmla="*/ 0 h 116920"/>
                <a:gd name="connsiteX9" fmla="*/ 18581 w 68894"/>
                <a:gd name="connsiteY9" fmla="*/ 46596 h 116920"/>
                <a:gd name="connsiteX10" fmla="*/ 18867 w 68894"/>
                <a:gd name="connsiteY10" fmla="*/ 46596 h 116920"/>
                <a:gd name="connsiteX11" fmla="*/ 42308 w 68894"/>
                <a:gd name="connsiteY11" fmla="*/ 34876 h 116920"/>
                <a:gd name="connsiteX12" fmla="*/ 68608 w 68894"/>
                <a:gd name="connsiteY12" fmla="*/ 67179 h 116920"/>
                <a:gd name="connsiteX13" fmla="*/ 68608 w 68894"/>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894" h="116920">
                  <a:moveTo>
                    <a:pt x="68894" y="116634"/>
                  </a:moveTo>
                  <a:lnTo>
                    <a:pt x="50313" y="116634"/>
                  </a:lnTo>
                  <a:lnTo>
                    <a:pt x="50313" y="70895"/>
                  </a:lnTo>
                  <a:cubicBezTo>
                    <a:pt x="50313" y="59175"/>
                    <a:pt x="46596" y="51456"/>
                    <a:pt x="35448" y="51456"/>
                  </a:cubicBezTo>
                  <a:cubicBezTo>
                    <a:pt x="22584" y="51456"/>
                    <a:pt x="18867" y="61748"/>
                    <a:pt x="18867" y="70895"/>
                  </a:cubicBezTo>
                  <a:lnTo>
                    <a:pt x="18867" y="116920"/>
                  </a:lnTo>
                  <a:lnTo>
                    <a:pt x="0" y="116920"/>
                  </a:lnTo>
                  <a:lnTo>
                    <a:pt x="0" y="4574"/>
                  </a:lnTo>
                  <a:lnTo>
                    <a:pt x="18581" y="0"/>
                  </a:lnTo>
                  <a:lnTo>
                    <a:pt x="18581" y="46596"/>
                  </a:lnTo>
                  <a:lnTo>
                    <a:pt x="18867" y="46596"/>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11" name="Freihandform: Form 210"/>
            <p:cNvSpPr/>
            <p:nvPr/>
          </p:nvSpPr>
          <p:spPr>
            <a:xfrm>
              <a:off x="2764083"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3" y="34590"/>
                  </a:lnTo>
                  <a:cubicBezTo>
                    <a:pt x="54315" y="22298"/>
                    <a:pt x="48026" y="15151"/>
                    <a:pt x="37449" y="15151"/>
                  </a:cubicBezTo>
                  <a:cubicBezTo>
                    <a:pt x="26872" y="15151"/>
                    <a:pt x="20297" y="22298"/>
                    <a:pt x="18867" y="34590"/>
                  </a:cubicBezTo>
                  <a:close/>
                </a:path>
              </a:pathLst>
            </a:custGeom>
            <a:grpFill/>
            <a:ln w="2856" cap="flat">
              <a:noFill/>
              <a:prstDash val="solid"/>
              <a:miter/>
            </a:ln>
          </p:spPr>
          <p:txBody>
            <a:bodyPr rtlCol="0" anchor="ctr"/>
            <a:lstStyle/>
            <a:p>
              <a:endParaRPr lang="de-DE"/>
            </a:p>
          </p:txBody>
        </p:sp>
        <p:sp>
          <p:nvSpPr>
            <p:cNvPr id="212" name="Freihandform: Form 211"/>
            <p:cNvSpPr/>
            <p:nvPr/>
          </p:nvSpPr>
          <p:spPr>
            <a:xfrm>
              <a:off x="2853274" y="237352"/>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603 w 77184"/>
                <a:gd name="connsiteY5" fmla="*/ 42309 h 84045"/>
                <a:gd name="connsiteX6" fmla="*/ 38592 w 77184"/>
                <a:gd name="connsiteY6" fmla="*/ 17152 h 84045"/>
                <a:gd name="connsiteX7" fmla="*/ 18581 w 77184"/>
                <a:gd name="connsiteY7" fmla="*/ 42023 h 84045"/>
                <a:gd name="connsiteX8" fmla="*/ 38592 w 77184"/>
                <a:gd name="connsiteY8" fmla="*/ 67465 h 84045"/>
                <a:gd name="connsiteX9" fmla="*/ 58603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603" y="42309"/>
                  </a:moveTo>
                  <a:cubicBezTo>
                    <a:pt x="58603" y="26872"/>
                    <a:pt x="50884" y="17152"/>
                    <a:pt x="38592" y="17152"/>
                  </a:cubicBezTo>
                  <a:cubicBezTo>
                    <a:pt x="26300" y="17152"/>
                    <a:pt x="18581" y="26872"/>
                    <a:pt x="18581" y="42023"/>
                  </a:cubicBezTo>
                  <a:cubicBezTo>
                    <a:pt x="18581" y="57460"/>
                    <a:pt x="26300" y="67465"/>
                    <a:pt x="38592" y="67465"/>
                  </a:cubicBezTo>
                  <a:cubicBezTo>
                    <a:pt x="50884" y="67179"/>
                    <a:pt x="58603" y="57745"/>
                    <a:pt x="58603" y="42309"/>
                  </a:cubicBezTo>
                  <a:close/>
                </a:path>
              </a:pathLst>
            </a:custGeom>
            <a:grpFill/>
            <a:ln w="2856" cap="flat">
              <a:noFill/>
              <a:prstDash val="solid"/>
              <a:miter/>
            </a:ln>
          </p:spPr>
          <p:txBody>
            <a:bodyPr rtlCol="0" anchor="ctr"/>
            <a:lstStyle/>
            <a:p>
              <a:endParaRPr lang="de-DE"/>
            </a:p>
          </p:txBody>
        </p:sp>
        <p:sp>
          <p:nvSpPr>
            <p:cNvPr id="213" name="Freihandform: Form 212"/>
            <p:cNvSpPr/>
            <p:nvPr/>
          </p:nvSpPr>
          <p:spPr>
            <a:xfrm>
              <a:off x="2950755" y="202476"/>
              <a:ext cx="18581" cy="116920"/>
            </a:xfrm>
            <a:custGeom>
              <a:avLst/>
              <a:gdLst>
                <a:gd name="connsiteX0" fmla="*/ 18581 w 18581"/>
                <a:gd name="connsiteY0" fmla="*/ 116920 h 116920"/>
                <a:gd name="connsiteX1" fmla="*/ 0 w 18581"/>
                <a:gd name="connsiteY1" fmla="*/ 116920 h 116920"/>
                <a:gd name="connsiteX2" fmla="*/ 0 w 18581"/>
                <a:gd name="connsiteY2" fmla="*/ 4288 h 116920"/>
                <a:gd name="connsiteX3" fmla="*/ 18581 w 18581"/>
                <a:gd name="connsiteY3" fmla="*/ 0 h 116920"/>
                <a:gd name="connsiteX4" fmla="*/ 18581 w 18581"/>
                <a:gd name="connsiteY4" fmla="*/ 116920 h 11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920">
                  <a:moveTo>
                    <a:pt x="18581" y="116920"/>
                  </a:moveTo>
                  <a:lnTo>
                    <a:pt x="0" y="116920"/>
                  </a:lnTo>
                  <a:lnTo>
                    <a:pt x="0" y="4288"/>
                  </a:lnTo>
                  <a:lnTo>
                    <a:pt x="18581" y="0"/>
                  </a:lnTo>
                  <a:lnTo>
                    <a:pt x="18581" y="116920"/>
                  </a:lnTo>
                  <a:close/>
                </a:path>
              </a:pathLst>
            </a:custGeom>
            <a:grpFill/>
            <a:ln w="2856" cap="flat">
              <a:noFill/>
              <a:prstDash val="solid"/>
              <a:miter/>
            </a:ln>
          </p:spPr>
          <p:txBody>
            <a:bodyPr rtlCol="0" anchor="ctr"/>
            <a:lstStyle/>
            <a:p>
              <a:endParaRPr lang="de-DE"/>
            </a:p>
          </p:txBody>
        </p:sp>
        <p:sp>
          <p:nvSpPr>
            <p:cNvPr id="214" name="Freihandform: Form 213"/>
            <p:cNvSpPr/>
            <p:nvPr/>
          </p:nvSpPr>
          <p:spPr>
            <a:xfrm>
              <a:off x="2989633" y="237352"/>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603 w 77184"/>
                <a:gd name="connsiteY5" fmla="*/ 42309 h 84045"/>
                <a:gd name="connsiteX6" fmla="*/ 38592 w 77184"/>
                <a:gd name="connsiteY6" fmla="*/ 17152 h 84045"/>
                <a:gd name="connsiteX7" fmla="*/ 18581 w 77184"/>
                <a:gd name="connsiteY7" fmla="*/ 42023 h 84045"/>
                <a:gd name="connsiteX8" fmla="*/ 38592 w 77184"/>
                <a:gd name="connsiteY8" fmla="*/ 67465 h 84045"/>
                <a:gd name="connsiteX9" fmla="*/ 58603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603" y="42309"/>
                  </a:moveTo>
                  <a:cubicBezTo>
                    <a:pt x="58603" y="26872"/>
                    <a:pt x="50884" y="17152"/>
                    <a:pt x="38592" y="17152"/>
                  </a:cubicBezTo>
                  <a:cubicBezTo>
                    <a:pt x="26300" y="17152"/>
                    <a:pt x="18581" y="26872"/>
                    <a:pt x="18581" y="42023"/>
                  </a:cubicBezTo>
                  <a:cubicBezTo>
                    <a:pt x="18581" y="57460"/>
                    <a:pt x="26300" y="67465"/>
                    <a:pt x="38592" y="67465"/>
                  </a:cubicBezTo>
                  <a:cubicBezTo>
                    <a:pt x="51170" y="67179"/>
                    <a:pt x="58603" y="57745"/>
                    <a:pt x="58603" y="42309"/>
                  </a:cubicBezTo>
                  <a:close/>
                </a:path>
              </a:pathLst>
            </a:custGeom>
            <a:grpFill/>
            <a:ln w="2856" cap="flat">
              <a:noFill/>
              <a:prstDash val="solid"/>
              <a:miter/>
            </a:ln>
          </p:spPr>
          <p:txBody>
            <a:bodyPr rtlCol="0" anchor="ctr"/>
            <a:lstStyle/>
            <a:p>
              <a:endParaRPr lang="de-DE"/>
            </a:p>
          </p:txBody>
        </p:sp>
        <p:sp>
          <p:nvSpPr>
            <p:cNvPr id="215" name="Freihandform: Form 214"/>
            <p:cNvSpPr/>
            <p:nvPr/>
          </p:nvSpPr>
          <p:spPr>
            <a:xfrm>
              <a:off x="3082826" y="237352"/>
              <a:ext cx="74611" cy="114347"/>
            </a:xfrm>
            <a:custGeom>
              <a:avLst/>
              <a:gdLst>
                <a:gd name="connsiteX0" fmla="*/ 21440 w 74611"/>
                <a:gd name="connsiteY0" fmla="*/ 99768 h 114347"/>
                <a:gd name="connsiteX1" fmla="*/ 25442 w 74611"/>
                <a:gd name="connsiteY1" fmla="*/ 99482 h 114347"/>
                <a:gd name="connsiteX2" fmla="*/ 56316 w 74611"/>
                <a:gd name="connsiteY2" fmla="*/ 76613 h 114347"/>
                <a:gd name="connsiteX3" fmla="*/ 56316 w 74611"/>
                <a:gd name="connsiteY3" fmla="*/ 71467 h 114347"/>
                <a:gd name="connsiteX4" fmla="*/ 56030 w 74611"/>
                <a:gd name="connsiteY4" fmla="*/ 71467 h 114347"/>
                <a:gd name="connsiteX5" fmla="*/ 31731 w 74611"/>
                <a:gd name="connsiteY5" fmla="*/ 82616 h 114347"/>
                <a:gd name="connsiteX6" fmla="*/ 0 w 74611"/>
                <a:gd name="connsiteY6" fmla="*/ 42023 h 114347"/>
                <a:gd name="connsiteX7" fmla="*/ 32589 w 74611"/>
                <a:gd name="connsiteY7" fmla="*/ 0 h 114347"/>
                <a:gd name="connsiteX8" fmla="*/ 56030 w 74611"/>
                <a:gd name="connsiteY8" fmla="*/ 11149 h 114347"/>
                <a:gd name="connsiteX9" fmla="*/ 56316 w 74611"/>
                <a:gd name="connsiteY9" fmla="*/ 11149 h 114347"/>
                <a:gd name="connsiteX10" fmla="*/ 56316 w 74611"/>
                <a:gd name="connsiteY10" fmla="*/ 2001 h 114347"/>
                <a:gd name="connsiteX11" fmla="*/ 74611 w 74611"/>
                <a:gd name="connsiteY11" fmla="*/ 2001 h 114347"/>
                <a:gd name="connsiteX12" fmla="*/ 74611 w 74611"/>
                <a:gd name="connsiteY12" fmla="*/ 73754 h 114347"/>
                <a:gd name="connsiteX13" fmla="*/ 26586 w 74611"/>
                <a:gd name="connsiteY13" fmla="*/ 114061 h 114347"/>
                <a:gd name="connsiteX14" fmla="*/ 22583 w 74611"/>
                <a:gd name="connsiteY14" fmla="*/ 114347 h 114347"/>
                <a:gd name="connsiteX15" fmla="*/ 21440 w 74611"/>
                <a:gd name="connsiteY15" fmla="*/ 99768 h 114347"/>
                <a:gd name="connsiteX16" fmla="*/ 18867 w 74611"/>
                <a:gd name="connsiteY16" fmla="*/ 41737 h 114347"/>
                <a:gd name="connsiteX17" fmla="*/ 37449 w 74611"/>
                <a:gd name="connsiteY17" fmla="*/ 66607 h 114347"/>
                <a:gd name="connsiteX18" fmla="*/ 56316 w 74611"/>
                <a:gd name="connsiteY18" fmla="*/ 56030 h 114347"/>
                <a:gd name="connsiteX19" fmla="*/ 56316 w 74611"/>
                <a:gd name="connsiteY19" fmla="*/ 27443 h 114347"/>
                <a:gd name="connsiteX20" fmla="*/ 37163 w 74611"/>
                <a:gd name="connsiteY20" fmla="*/ 16866 h 114347"/>
                <a:gd name="connsiteX21" fmla="*/ 18867 w 74611"/>
                <a:gd name="connsiteY21" fmla="*/ 41737 h 114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4611" h="114347">
                  <a:moveTo>
                    <a:pt x="21440" y="99768"/>
                  </a:moveTo>
                  <a:lnTo>
                    <a:pt x="25442" y="99482"/>
                  </a:lnTo>
                  <a:cubicBezTo>
                    <a:pt x="49455" y="98625"/>
                    <a:pt x="56316" y="91764"/>
                    <a:pt x="56316" y="76613"/>
                  </a:cubicBezTo>
                  <a:lnTo>
                    <a:pt x="56316" y="71467"/>
                  </a:lnTo>
                  <a:lnTo>
                    <a:pt x="56030" y="71467"/>
                  </a:lnTo>
                  <a:cubicBezTo>
                    <a:pt x="50313" y="78614"/>
                    <a:pt x="41451" y="82616"/>
                    <a:pt x="31731" y="82616"/>
                  </a:cubicBezTo>
                  <a:cubicBezTo>
                    <a:pt x="12292" y="82616"/>
                    <a:pt x="0" y="66607"/>
                    <a:pt x="0" y="42023"/>
                  </a:cubicBezTo>
                  <a:cubicBezTo>
                    <a:pt x="0" y="16580"/>
                    <a:pt x="13150" y="0"/>
                    <a:pt x="32589" y="0"/>
                  </a:cubicBezTo>
                  <a:cubicBezTo>
                    <a:pt x="42308" y="0"/>
                    <a:pt x="50884" y="4002"/>
                    <a:pt x="56030" y="11149"/>
                  </a:cubicBezTo>
                  <a:lnTo>
                    <a:pt x="56316" y="11149"/>
                  </a:lnTo>
                  <a:lnTo>
                    <a:pt x="56316" y="2001"/>
                  </a:lnTo>
                  <a:lnTo>
                    <a:pt x="74611" y="2001"/>
                  </a:lnTo>
                  <a:lnTo>
                    <a:pt x="74611" y="73754"/>
                  </a:lnTo>
                  <a:cubicBezTo>
                    <a:pt x="74611" y="99768"/>
                    <a:pt x="61462" y="112632"/>
                    <a:pt x="26586" y="114061"/>
                  </a:cubicBezTo>
                  <a:lnTo>
                    <a:pt x="22583" y="114347"/>
                  </a:lnTo>
                  <a:lnTo>
                    <a:pt x="21440" y="99768"/>
                  </a:lnTo>
                  <a:close/>
                  <a:moveTo>
                    <a:pt x="18867" y="41737"/>
                  </a:moveTo>
                  <a:cubicBezTo>
                    <a:pt x="18867" y="57460"/>
                    <a:pt x="25728" y="66607"/>
                    <a:pt x="37449" y="66607"/>
                  </a:cubicBezTo>
                  <a:cubicBezTo>
                    <a:pt x="44595" y="66607"/>
                    <a:pt x="50599" y="63177"/>
                    <a:pt x="56316" y="56030"/>
                  </a:cubicBezTo>
                  <a:lnTo>
                    <a:pt x="56316" y="27443"/>
                  </a:lnTo>
                  <a:cubicBezTo>
                    <a:pt x="50884" y="20583"/>
                    <a:pt x="44595" y="16866"/>
                    <a:pt x="37163" y="16866"/>
                  </a:cubicBezTo>
                  <a:cubicBezTo>
                    <a:pt x="25728" y="16866"/>
                    <a:pt x="18867" y="26014"/>
                    <a:pt x="18867" y="41737"/>
                  </a:cubicBezTo>
                  <a:close/>
                </a:path>
              </a:pathLst>
            </a:custGeom>
            <a:grpFill/>
            <a:ln w="2856" cap="flat">
              <a:noFill/>
              <a:prstDash val="solid"/>
              <a:miter/>
            </a:ln>
          </p:spPr>
          <p:txBody>
            <a:bodyPr rtlCol="0" anchor="ctr"/>
            <a:lstStyle/>
            <a:p>
              <a:endParaRPr lang="de-DE"/>
            </a:p>
          </p:txBody>
        </p:sp>
        <p:sp>
          <p:nvSpPr>
            <p:cNvPr id="216" name="Freihandform: Form 215"/>
            <p:cNvSpPr/>
            <p:nvPr/>
          </p:nvSpPr>
          <p:spPr>
            <a:xfrm>
              <a:off x="3180021" y="20390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5" y="22869"/>
                    <a:pt x="11721" y="22869"/>
                  </a:cubicBezTo>
                  <a:cubicBezTo>
                    <a:pt x="5146" y="22869"/>
                    <a:pt x="0" y="18010"/>
                    <a:pt x="0" y="11435"/>
                  </a:cubicBezTo>
                  <a:cubicBezTo>
                    <a:pt x="0" y="4860"/>
                    <a:pt x="5431" y="0"/>
                    <a:pt x="11721" y="0"/>
                  </a:cubicBezTo>
                  <a:cubicBezTo>
                    <a:pt x="18295"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217" name="Freihandform: Form 216"/>
            <p:cNvSpPr/>
            <p:nvPr/>
          </p:nvSpPr>
          <p:spPr>
            <a:xfrm>
              <a:off x="3220900"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2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2" y="34590"/>
                  </a:lnTo>
                  <a:cubicBezTo>
                    <a:pt x="54315" y="22298"/>
                    <a:pt x="48026" y="15151"/>
                    <a:pt x="37449" y="15151"/>
                  </a:cubicBezTo>
                  <a:cubicBezTo>
                    <a:pt x="26871" y="15151"/>
                    <a:pt x="20297" y="22298"/>
                    <a:pt x="18867" y="34590"/>
                  </a:cubicBezTo>
                  <a:close/>
                </a:path>
              </a:pathLst>
            </a:custGeom>
            <a:grpFill/>
            <a:ln w="2856"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Titelbild">
    <p:bg>
      <p:bgRef idx="1001">
        <a:schemeClr val="bg2"/>
      </p:bgRef>
    </p:bg>
    <p:spTree>
      <p:nvGrpSpPr>
        <p:cNvPr id="1" name=""/>
        <p:cNvGrpSpPr/>
        <p:nvPr/>
      </p:nvGrpSpPr>
      <p:grpSpPr>
        <a:xfrm>
          <a:off x="0" y="0"/>
          <a:ext cx="0" cy="0"/>
          <a:chOff x="0" y="0"/>
          <a:chExt cx="0" cy="0"/>
        </a:xfrm>
      </p:grpSpPr>
      <p:sp>
        <p:nvSpPr>
          <p:cNvPr id="168" name="Textplatzhalter 167"/>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endParaRPr lang="de-DE" dirty="0"/>
          </a:p>
        </p:txBody>
      </p:sp>
      <p:sp>
        <p:nvSpPr>
          <p:cNvPr id="165" name="Bildplatzhalter 60"/>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endParaRPr lang="de-DE" dirty="0"/>
          </a:p>
        </p:txBody>
      </p:sp>
      <p:sp>
        <p:nvSpPr>
          <p:cNvPr id="2" name="Titel 1"/>
          <p:cNvSpPr>
            <a:spLocks noGrp="1"/>
          </p:cNvSpPr>
          <p:nvPr>
            <p:ph type="title" hasCustomPrompt="1"/>
          </p:nvPr>
        </p:nvSpPr>
        <p:spPr>
          <a:xfrm>
            <a:off x="520163" y="2913731"/>
            <a:ext cx="4979505" cy="1030539"/>
          </a:xfrm>
        </p:spPr>
        <p:txBody>
          <a:bodyPr wrap="none" tIns="0" rIns="0"/>
          <a:lstStyle>
            <a:lvl1pPr algn="l">
              <a:lnSpc>
                <a:spcPct val="110000"/>
              </a:lnSpc>
              <a:defRPr sz="6600">
                <a:solidFill>
                  <a:schemeClr val="tx1"/>
                </a:solidFill>
              </a:defRPr>
            </a:lvl1pPr>
          </a:lstStyle>
          <a:p>
            <a:r>
              <a:rPr lang="de-DE" dirty="0"/>
              <a:t>Willkommen</a:t>
            </a:r>
            <a:endParaRPr lang="de-DE" dirty="0"/>
          </a:p>
        </p:txBody>
      </p:sp>
      <p:sp>
        <p:nvSpPr>
          <p:cNvPr id="56" name="Rechteck 55"/>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reihandform: Form 5"/>
          <p:cNvSpPr/>
          <p:nvPr/>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7" name="Gruppieren 56"/>
          <p:cNvGrpSpPr/>
          <p:nvPr userDrawn="1"/>
        </p:nvGrpSpPr>
        <p:grpSpPr>
          <a:xfrm>
            <a:off x="-390525" y="160153"/>
            <a:ext cx="333375" cy="136812"/>
            <a:chOff x="-133350" y="2711163"/>
            <a:chExt cx="333375" cy="136812"/>
          </a:xfrm>
        </p:grpSpPr>
        <p:cxnSp>
          <p:nvCxnSpPr>
            <p:cNvPr id="58" name="Gerader Verbinder 5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0" name="Gruppieren 59"/>
          <p:cNvGrpSpPr/>
          <p:nvPr userDrawn="1"/>
        </p:nvGrpSpPr>
        <p:grpSpPr>
          <a:xfrm>
            <a:off x="-390525" y="1131703"/>
            <a:ext cx="333375" cy="136812"/>
            <a:chOff x="-133350" y="2711163"/>
            <a:chExt cx="333375" cy="136812"/>
          </a:xfrm>
        </p:grpSpPr>
        <p:cxnSp>
          <p:nvCxnSpPr>
            <p:cNvPr id="61" name="Gerader Verbinder 6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3" name="Gruppieren 62"/>
          <p:cNvGrpSpPr/>
          <p:nvPr userDrawn="1"/>
        </p:nvGrpSpPr>
        <p:grpSpPr>
          <a:xfrm>
            <a:off x="-390525" y="1491963"/>
            <a:ext cx="333375" cy="136812"/>
            <a:chOff x="-133350" y="2711163"/>
            <a:chExt cx="333375" cy="136812"/>
          </a:xfrm>
        </p:grpSpPr>
        <p:cxnSp>
          <p:nvCxnSpPr>
            <p:cNvPr id="64" name="Gerader Verbinder 6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6" name="Gruppieren 65"/>
          <p:cNvGrpSpPr/>
          <p:nvPr userDrawn="1"/>
        </p:nvGrpSpPr>
        <p:grpSpPr>
          <a:xfrm>
            <a:off x="-390525" y="3292188"/>
            <a:ext cx="333375" cy="136812"/>
            <a:chOff x="-133350" y="2711163"/>
            <a:chExt cx="333375" cy="136812"/>
          </a:xfrm>
        </p:grpSpPr>
        <p:cxnSp>
          <p:nvCxnSpPr>
            <p:cNvPr id="67" name="Gerader Verbinder 6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9" name="Gruppieren 68"/>
          <p:cNvGrpSpPr/>
          <p:nvPr userDrawn="1"/>
        </p:nvGrpSpPr>
        <p:grpSpPr>
          <a:xfrm>
            <a:off x="-390525" y="6063963"/>
            <a:ext cx="333375" cy="136812"/>
            <a:chOff x="-133350" y="2711163"/>
            <a:chExt cx="333375" cy="136812"/>
          </a:xfrm>
        </p:grpSpPr>
        <p:cxnSp>
          <p:nvCxnSpPr>
            <p:cNvPr id="70" name="Gerader Verbinder 6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2" name="Gruppieren 71"/>
          <p:cNvGrpSpPr/>
          <p:nvPr userDrawn="1"/>
        </p:nvGrpSpPr>
        <p:grpSpPr>
          <a:xfrm>
            <a:off x="-390525" y="6495763"/>
            <a:ext cx="333375" cy="136812"/>
            <a:chOff x="-133350" y="2711163"/>
            <a:chExt cx="333375" cy="136812"/>
          </a:xfrm>
        </p:grpSpPr>
        <p:cxnSp>
          <p:nvCxnSpPr>
            <p:cNvPr id="73" name="Gerader Verbinder 7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5" name="Gruppieren 74"/>
          <p:cNvGrpSpPr/>
          <p:nvPr userDrawn="1"/>
        </p:nvGrpSpPr>
        <p:grpSpPr>
          <a:xfrm rot="16200000">
            <a:off x="281643" y="-299136"/>
            <a:ext cx="333375" cy="136808"/>
            <a:chOff x="-133350" y="2711167"/>
            <a:chExt cx="333375" cy="136808"/>
          </a:xfrm>
        </p:grpSpPr>
        <p:cxnSp>
          <p:nvCxnSpPr>
            <p:cNvPr id="76" name="Gerader Verbinder 7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8" name="Gruppieren 77"/>
          <p:cNvGrpSpPr/>
          <p:nvPr userDrawn="1"/>
        </p:nvGrpSpPr>
        <p:grpSpPr>
          <a:xfrm rot="16200000">
            <a:off x="5752963" y="-299136"/>
            <a:ext cx="333375" cy="136804"/>
            <a:chOff x="-133350" y="2711171"/>
            <a:chExt cx="333375" cy="136804"/>
          </a:xfrm>
        </p:grpSpPr>
        <p:cxnSp>
          <p:nvCxnSpPr>
            <p:cNvPr id="79" name="Gerader Verbinder 7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1" name="Gruppieren 80"/>
          <p:cNvGrpSpPr/>
          <p:nvPr userDrawn="1"/>
        </p:nvGrpSpPr>
        <p:grpSpPr>
          <a:xfrm>
            <a:off x="6203950" y="-397424"/>
            <a:ext cx="124906" cy="333375"/>
            <a:chOff x="6416680" y="-397424"/>
            <a:chExt cx="124906" cy="333375"/>
          </a:xfrm>
        </p:grpSpPr>
        <p:cxnSp>
          <p:nvCxnSpPr>
            <p:cNvPr id="82" name="Gerader Verbinder 81"/>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4" name="Gerader Verbinder 83"/>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p:cNvGrpSpPr/>
          <p:nvPr userDrawn="1"/>
        </p:nvGrpSpPr>
        <p:grpSpPr>
          <a:xfrm rot="16200000">
            <a:off x="11447325" y="-299139"/>
            <a:ext cx="333375" cy="136800"/>
            <a:chOff x="-133350" y="2711175"/>
            <a:chExt cx="333375" cy="136800"/>
          </a:xfrm>
        </p:grpSpPr>
        <p:cxnSp>
          <p:nvCxnSpPr>
            <p:cNvPr id="86" name="Gerader Verbinder 8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0" name="Grafik 3"/>
          <p:cNvGrpSpPr/>
          <p:nvPr userDrawn="1"/>
        </p:nvGrpSpPr>
        <p:grpSpPr>
          <a:xfrm>
            <a:off x="520163" y="293688"/>
            <a:ext cx="2654043" cy="328339"/>
            <a:chOff x="2090737" y="2524124"/>
            <a:chExt cx="7860982" cy="972502"/>
          </a:xfrm>
          <a:solidFill>
            <a:schemeClr val="tx1"/>
          </a:solidFill>
        </p:grpSpPr>
        <p:sp>
          <p:nvSpPr>
            <p:cNvPr id="151" name="Freihandform: Form 150"/>
            <p:cNvSpPr/>
            <p:nvPr/>
          </p:nvSpPr>
          <p:spPr>
            <a:xfrm>
              <a:off x="2090737" y="2545079"/>
              <a:ext cx="231457" cy="369569"/>
            </a:xfrm>
            <a:custGeom>
              <a:avLst/>
              <a:gdLst>
                <a:gd name="connsiteX0" fmla="*/ 231458 w 231457"/>
                <a:gd name="connsiteY0" fmla="*/ 60960 h 369569"/>
                <a:gd name="connsiteX1" fmla="*/ 65723 w 231457"/>
                <a:gd name="connsiteY1" fmla="*/ 60960 h 369569"/>
                <a:gd name="connsiteX2" fmla="*/ 65723 w 231457"/>
                <a:gd name="connsiteY2" fmla="*/ 152400 h 369569"/>
                <a:gd name="connsiteX3" fmla="*/ 189548 w 231457"/>
                <a:gd name="connsiteY3" fmla="*/ 152400 h 369569"/>
                <a:gd name="connsiteX4" fmla="*/ 189548 w 231457"/>
                <a:gd name="connsiteY4" fmla="*/ 212408 h 369569"/>
                <a:gd name="connsiteX5" fmla="*/ 65723 w 231457"/>
                <a:gd name="connsiteY5" fmla="*/ 212408 h 369569"/>
                <a:gd name="connsiteX6" fmla="*/ 65723 w 231457"/>
                <a:gd name="connsiteY6" fmla="*/ 369570 h 369569"/>
                <a:gd name="connsiteX7" fmla="*/ 0 w 231457"/>
                <a:gd name="connsiteY7" fmla="*/ 369570 h 369569"/>
                <a:gd name="connsiteX8" fmla="*/ 0 w 231457"/>
                <a:gd name="connsiteY8" fmla="*/ 0 h 369569"/>
                <a:gd name="connsiteX9" fmla="*/ 231458 w 231457"/>
                <a:gd name="connsiteY9" fmla="*/ 0 h 369569"/>
                <a:gd name="connsiteX10" fmla="*/ 231458 w 231457"/>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9569">
                  <a:moveTo>
                    <a:pt x="231458" y="60960"/>
                  </a:moveTo>
                  <a:lnTo>
                    <a:pt x="65723" y="60960"/>
                  </a:lnTo>
                  <a:lnTo>
                    <a:pt x="65723" y="152400"/>
                  </a:lnTo>
                  <a:lnTo>
                    <a:pt x="189548" y="152400"/>
                  </a:lnTo>
                  <a:lnTo>
                    <a:pt x="189548"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152" name="Freihandform: Form 151"/>
            <p:cNvSpPr/>
            <p:nvPr/>
          </p:nvSpPr>
          <p:spPr>
            <a:xfrm>
              <a:off x="2357437" y="2641039"/>
              <a:ext cx="161925" cy="272657"/>
            </a:xfrm>
            <a:custGeom>
              <a:avLst/>
              <a:gdLst>
                <a:gd name="connsiteX0" fmla="*/ 161925 w 161925"/>
                <a:gd name="connsiteY0" fmla="*/ 5005 h 272657"/>
                <a:gd name="connsiteX1" fmla="*/ 152400 w 161925"/>
                <a:gd name="connsiteY1" fmla="*/ 68823 h 272657"/>
                <a:gd name="connsiteX2" fmla="*/ 118110 w 161925"/>
                <a:gd name="connsiteY2" fmla="*/ 60250 h 272657"/>
                <a:gd name="connsiteX3" fmla="*/ 63817 w 161925"/>
                <a:gd name="connsiteY3" fmla="*/ 135498 h 272657"/>
                <a:gd name="connsiteX4" fmla="*/ 63817 w 161925"/>
                <a:gd name="connsiteY4" fmla="*/ 272658 h 272657"/>
                <a:gd name="connsiteX5" fmla="*/ 0 w 161925"/>
                <a:gd name="connsiteY5" fmla="*/ 272658 h 272657"/>
                <a:gd name="connsiteX6" fmla="*/ 0 w 161925"/>
                <a:gd name="connsiteY6" fmla="*/ 5958 h 272657"/>
                <a:gd name="connsiteX7" fmla="*/ 60960 w 161925"/>
                <a:gd name="connsiteY7" fmla="*/ 5958 h 272657"/>
                <a:gd name="connsiteX8" fmla="*/ 60960 w 161925"/>
                <a:gd name="connsiteY8" fmla="*/ 40248 h 272657"/>
                <a:gd name="connsiteX9" fmla="*/ 61913 w 161925"/>
                <a:gd name="connsiteY9" fmla="*/ 40248 h 272657"/>
                <a:gd name="connsiteX10" fmla="*/ 131445 w 161925"/>
                <a:gd name="connsiteY10" fmla="*/ 243 h 272657"/>
                <a:gd name="connsiteX11" fmla="*/ 161925 w 161925"/>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925" h="272657">
                  <a:moveTo>
                    <a:pt x="161925" y="5005"/>
                  </a:moveTo>
                  <a:lnTo>
                    <a:pt x="152400" y="68823"/>
                  </a:lnTo>
                  <a:cubicBezTo>
                    <a:pt x="142875" y="64060"/>
                    <a:pt x="131445" y="60250"/>
                    <a:pt x="118110" y="60250"/>
                  </a:cubicBezTo>
                  <a:cubicBezTo>
                    <a:pt x="75248" y="60250"/>
                    <a:pt x="63817" y="94540"/>
                    <a:pt x="63817" y="135498"/>
                  </a:cubicBezTo>
                  <a:lnTo>
                    <a:pt x="63817" y="272658"/>
                  </a:lnTo>
                  <a:lnTo>
                    <a:pt x="0" y="272658"/>
                  </a:lnTo>
                  <a:lnTo>
                    <a:pt x="0" y="5958"/>
                  </a:lnTo>
                  <a:lnTo>
                    <a:pt x="60960" y="5958"/>
                  </a:lnTo>
                  <a:lnTo>
                    <a:pt x="60960" y="40248"/>
                  </a:lnTo>
                  <a:lnTo>
                    <a:pt x="61913" y="40248"/>
                  </a:lnTo>
                  <a:cubicBezTo>
                    <a:pt x="76200" y="15483"/>
                    <a:pt x="100965" y="243"/>
                    <a:pt x="131445" y="243"/>
                  </a:cubicBezTo>
                  <a:cubicBezTo>
                    <a:pt x="140970" y="-710"/>
                    <a:pt x="152400" y="1195"/>
                    <a:pt x="161925" y="5005"/>
                  </a:cubicBezTo>
                  <a:close/>
                </a:path>
              </a:pathLst>
            </a:custGeom>
            <a:grpFill/>
            <a:ln w="9525" cap="flat">
              <a:noFill/>
              <a:prstDash val="solid"/>
              <a:miter/>
            </a:ln>
          </p:spPr>
          <p:txBody>
            <a:bodyPr rtlCol="0" anchor="ctr"/>
            <a:lstStyle/>
            <a:p>
              <a:endParaRPr lang="de-DE"/>
            </a:p>
          </p:txBody>
        </p:sp>
        <p:sp>
          <p:nvSpPr>
            <p:cNvPr id="153" name="Freihandform: Form 152"/>
            <p:cNvSpPr/>
            <p:nvPr/>
          </p:nvSpPr>
          <p:spPr>
            <a:xfrm>
              <a:off x="2563176" y="2528887"/>
              <a:ext cx="79057" cy="385762"/>
            </a:xfrm>
            <a:custGeom>
              <a:avLst/>
              <a:gdLst>
                <a:gd name="connsiteX0" fmla="*/ 79058 w 79057"/>
                <a:gd name="connsiteY0" fmla="*/ 38100 h 385762"/>
                <a:gd name="connsiteX1" fmla="*/ 39052 w 79057"/>
                <a:gd name="connsiteY1" fmla="*/ 76200 h 385762"/>
                <a:gd name="connsiteX2" fmla="*/ 0 w 79057"/>
                <a:gd name="connsiteY2" fmla="*/ 38100 h 385762"/>
                <a:gd name="connsiteX3" fmla="*/ 39052 w 79057"/>
                <a:gd name="connsiteY3" fmla="*/ 0 h 385762"/>
                <a:gd name="connsiteX4" fmla="*/ 79058 w 79057"/>
                <a:gd name="connsiteY4" fmla="*/ 38100 h 385762"/>
                <a:gd name="connsiteX5" fmla="*/ 70485 w 79057"/>
                <a:gd name="connsiteY5" fmla="*/ 385763 h 385762"/>
                <a:gd name="connsiteX6" fmla="*/ 8573 w 79057"/>
                <a:gd name="connsiteY6" fmla="*/ 385763 h 385762"/>
                <a:gd name="connsiteX7" fmla="*/ 8573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8" y="38100"/>
                  </a:moveTo>
                  <a:cubicBezTo>
                    <a:pt x="79058" y="60007"/>
                    <a:pt x="60960" y="76200"/>
                    <a:pt x="39052" y="76200"/>
                  </a:cubicBezTo>
                  <a:cubicBezTo>
                    <a:pt x="17145" y="76200"/>
                    <a:pt x="0" y="60960"/>
                    <a:pt x="0" y="38100"/>
                  </a:cubicBezTo>
                  <a:cubicBezTo>
                    <a:pt x="0" y="16193"/>
                    <a:pt x="18098" y="0"/>
                    <a:pt x="39052" y="0"/>
                  </a:cubicBezTo>
                  <a:cubicBezTo>
                    <a:pt x="61913" y="0"/>
                    <a:pt x="79058" y="16193"/>
                    <a:pt x="79058" y="38100"/>
                  </a:cubicBezTo>
                  <a:close/>
                  <a:moveTo>
                    <a:pt x="70485" y="385763"/>
                  </a:moveTo>
                  <a:lnTo>
                    <a:pt x="8573" y="385763"/>
                  </a:lnTo>
                  <a:lnTo>
                    <a:pt x="8573"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154" name="Freihandform: Form 153"/>
            <p:cNvSpPr/>
            <p:nvPr/>
          </p:nvSpPr>
          <p:spPr>
            <a:xfrm>
              <a:off x="2699384" y="2641281"/>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8" y="225743"/>
                    <a:pt x="132398" y="225743"/>
                  </a:cubicBezTo>
                  <a:cubicBezTo>
                    <a:pt x="157163" y="225743"/>
                    <a:pt x="177165" y="216218"/>
                    <a:pt x="198120" y="194310"/>
                  </a:cubicBezTo>
                  <a:lnTo>
                    <a:pt x="237173" y="235268"/>
                  </a:lnTo>
                  <a:cubicBezTo>
                    <a:pt x="206692" y="264795"/>
                    <a:pt x="172402" y="279083"/>
                    <a:pt x="132398" y="279083"/>
                  </a:cubicBezTo>
                  <a:close/>
                  <a:moveTo>
                    <a:pt x="62865" y="115253"/>
                  </a:moveTo>
                  <a:lnTo>
                    <a:pt x="183832" y="115253"/>
                  </a:lnTo>
                  <a:cubicBezTo>
                    <a:pt x="180975" y="74295"/>
                    <a:pt x="160020" y="50482"/>
                    <a:pt x="124777" y="50482"/>
                  </a:cubicBezTo>
                  <a:cubicBezTo>
                    <a:pt x="89535" y="50482"/>
                    <a:pt x="67627" y="74295"/>
                    <a:pt x="62865" y="115253"/>
                  </a:cubicBezTo>
                  <a:close/>
                </a:path>
              </a:pathLst>
            </a:custGeom>
            <a:grpFill/>
            <a:ln w="9525" cap="flat">
              <a:noFill/>
              <a:prstDash val="solid"/>
              <a:miter/>
            </a:ln>
          </p:spPr>
          <p:txBody>
            <a:bodyPr rtlCol="0" anchor="ctr"/>
            <a:lstStyle/>
            <a:p>
              <a:endParaRPr lang="de-DE"/>
            </a:p>
          </p:txBody>
        </p:sp>
        <p:sp>
          <p:nvSpPr>
            <p:cNvPr id="155" name="Freihandform: Form 154"/>
            <p:cNvSpPr/>
            <p:nvPr/>
          </p:nvSpPr>
          <p:spPr>
            <a:xfrm>
              <a:off x="2997516" y="2524124"/>
              <a:ext cx="248602" cy="396239"/>
            </a:xfrm>
            <a:custGeom>
              <a:avLst/>
              <a:gdLst>
                <a:gd name="connsiteX0" fmla="*/ 0 w 248602"/>
                <a:gd name="connsiteY0" fmla="*/ 256223 h 396239"/>
                <a:gd name="connsiteX1" fmla="*/ 108585 w 248602"/>
                <a:gd name="connsiteY1" fmla="*/ 117157 h 396239"/>
                <a:gd name="connsiteX2" fmla="*/ 185738 w 248602"/>
                <a:gd name="connsiteY2" fmla="*/ 153352 h 396239"/>
                <a:gd name="connsiteX3" fmla="*/ 186690 w 248602"/>
                <a:gd name="connsiteY3" fmla="*/ 153352 h 396239"/>
                <a:gd name="connsiteX4" fmla="*/ 186690 w 248602"/>
                <a:gd name="connsiteY4" fmla="*/ 16193 h 396239"/>
                <a:gd name="connsiteX5" fmla="*/ 248603 w 248602"/>
                <a:gd name="connsiteY5" fmla="*/ 0 h 396239"/>
                <a:gd name="connsiteX6" fmla="*/ 248603 w 248602"/>
                <a:gd name="connsiteY6" fmla="*/ 389573 h 396239"/>
                <a:gd name="connsiteX7" fmla="*/ 188595 w 248602"/>
                <a:gd name="connsiteY7" fmla="*/ 389573 h 396239"/>
                <a:gd name="connsiteX8" fmla="*/ 188595 w 248602"/>
                <a:gd name="connsiteY8" fmla="*/ 358140 h 396239"/>
                <a:gd name="connsiteX9" fmla="*/ 187642 w 248602"/>
                <a:gd name="connsiteY9" fmla="*/ 358140 h 396239"/>
                <a:gd name="connsiteX10" fmla="*/ 107633 w 248602"/>
                <a:gd name="connsiteY10" fmla="*/ 396240 h 396239"/>
                <a:gd name="connsiteX11" fmla="*/ 0 w 248602"/>
                <a:gd name="connsiteY11" fmla="*/ 256223 h 396239"/>
                <a:gd name="connsiteX12" fmla="*/ 61913 w 248602"/>
                <a:gd name="connsiteY12" fmla="*/ 256223 h 396239"/>
                <a:gd name="connsiteX13" fmla="*/ 123825 w 248602"/>
                <a:gd name="connsiteY13" fmla="*/ 341948 h 396239"/>
                <a:gd name="connsiteX14" fmla="*/ 187642 w 248602"/>
                <a:gd name="connsiteY14" fmla="*/ 306705 h 396239"/>
                <a:gd name="connsiteX15" fmla="*/ 187642 w 248602"/>
                <a:gd name="connsiteY15" fmla="*/ 208598 h 396239"/>
                <a:gd name="connsiteX16" fmla="*/ 123825 w 248602"/>
                <a:gd name="connsiteY16" fmla="*/ 173355 h 396239"/>
                <a:gd name="connsiteX17" fmla="*/ 61913 w 248602"/>
                <a:gd name="connsiteY17" fmla="*/ 256223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6223"/>
                  </a:moveTo>
                  <a:cubicBezTo>
                    <a:pt x="0" y="170498"/>
                    <a:pt x="43815" y="117157"/>
                    <a:pt x="108585" y="117157"/>
                  </a:cubicBezTo>
                  <a:cubicBezTo>
                    <a:pt x="141923" y="117157"/>
                    <a:pt x="168592" y="131445"/>
                    <a:pt x="185738" y="153352"/>
                  </a:cubicBezTo>
                  <a:lnTo>
                    <a:pt x="186690" y="153352"/>
                  </a:lnTo>
                  <a:lnTo>
                    <a:pt x="186690" y="16193"/>
                  </a:lnTo>
                  <a:lnTo>
                    <a:pt x="248603" y="0"/>
                  </a:lnTo>
                  <a:lnTo>
                    <a:pt x="248603" y="389573"/>
                  </a:lnTo>
                  <a:lnTo>
                    <a:pt x="188595" y="389573"/>
                  </a:lnTo>
                  <a:lnTo>
                    <a:pt x="188595" y="358140"/>
                  </a:lnTo>
                  <a:lnTo>
                    <a:pt x="187642" y="358140"/>
                  </a:lnTo>
                  <a:cubicBezTo>
                    <a:pt x="168592" y="381953"/>
                    <a:pt x="140970" y="396240"/>
                    <a:pt x="107633" y="396240"/>
                  </a:cubicBezTo>
                  <a:cubicBezTo>
                    <a:pt x="43815" y="396240"/>
                    <a:pt x="0" y="341948"/>
                    <a:pt x="0" y="256223"/>
                  </a:cubicBezTo>
                  <a:close/>
                  <a:moveTo>
                    <a:pt x="61913" y="256223"/>
                  </a:moveTo>
                  <a:cubicBezTo>
                    <a:pt x="61913" y="310515"/>
                    <a:pt x="84773" y="341948"/>
                    <a:pt x="123825" y="341948"/>
                  </a:cubicBezTo>
                  <a:cubicBezTo>
                    <a:pt x="147638" y="341948"/>
                    <a:pt x="167640" y="330517"/>
                    <a:pt x="187642" y="306705"/>
                  </a:cubicBezTo>
                  <a:lnTo>
                    <a:pt x="187642" y="208598"/>
                  </a:lnTo>
                  <a:cubicBezTo>
                    <a:pt x="169545" y="184785"/>
                    <a:pt x="149542" y="173355"/>
                    <a:pt x="123825" y="173355"/>
                  </a:cubicBezTo>
                  <a:cubicBezTo>
                    <a:pt x="82867" y="173355"/>
                    <a:pt x="61913" y="202883"/>
                    <a:pt x="61913" y="256223"/>
                  </a:cubicBezTo>
                  <a:close/>
                </a:path>
              </a:pathLst>
            </a:custGeom>
            <a:grpFill/>
            <a:ln w="9525" cap="flat">
              <a:noFill/>
              <a:prstDash val="solid"/>
              <a:miter/>
            </a:ln>
          </p:spPr>
          <p:txBody>
            <a:bodyPr rtlCol="0" anchor="ctr"/>
            <a:lstStyle/>
            <a:p>
              <a:endParaRPr lang="de-DE"/>
            </a:p>
          </p:txBody>
        </p:sp>
        <p:sp>
          <p:nvSpPr>
            <p:cNvPr id="156" name="Freihandform: Form 155"/>
            <p:cNvSpPr/>
            <p:nvPr/>
          </p:nvSpPr>
          <p:spPr>
            <a:xfrm>
              <a:off x="3328987"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57" name="Freihandform: Form 156"/>
            <p:cNvSpPr/>
            <p:nvPr/>
          </p:nvSpPr>
          <p:spPr>
            <a:xfrm>
              <a:off x="3533774" y="2528887"/>
              <a:ext cx="79057" cy="385762"/>
            </a:xfrm>
            <a:custGeom>
              <a:avLst/>
              <a:gdLst>
                <a:gd name="connsiteX0" fmla="*/ 79058 w 79057"/>
                <a:gd name="connsiteY0" fmla="*/ 38100 h 385762"/>
                <a:gd name="connsiteX1" fmla="*/ 39053 w 79057"/>
                <a:gd name="connsiteY1" fmla="*/ 76200 h 385762"/>
                <a:gd name="connsiteX2" fmla="*/ 0 w 79057"/>
                <a:gd name="connsiteY2" fmla="*/ 38100 h 385762"/>
                <a:gd name="connsiteX3" fmla="*/ 39053 w 79057"/>
                <a:gd name="connsiteY3" fmla="*/ 0 h 385762"/>
                <a:gd name="connsiteX4" fmla="*/ 79058 w 79057"/>
                <a:gd name="connsiteY4" fmla="*/ 38100 h 385762"/>
                <a:gd name="connsiteX5" fmla="*/ 70485 w 79057"/>
                <a:gd name="connsiteY5" fmla="*/ 385763 h 385762"/>
                <a:gd name="connsiteX6" fmla="*/ 8572 w 79057"/>
                <a:gd name="connsiteY6" fmla="*/ 385763 h 385762"/>
                <a:gd name="connsiteX7" fmla="*/ 8572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8" y="38100"/>
                  </a:moveTo>
                  <a:cubicBezTo>
                    <a:pt x="79058" y="60007"/>
                    <a:pt x="60960" y="76200"/>
                    <a:pt x="39053" y="76200"/>
                  </a:cubicBezTo>
                  <a:cubicBezTo>
                    <a:pt x="17145" y="76200"/>
                    <a:pt x="0" y="60960"/>
                    <a:pt x="0" y="38100"/>
                  </a:cubicBezTo>
                  <a:cubicBezTo>
                    <a:pt x="0" y="16193"/>
                    <a:pt x="18097" y="0"/>
                    <a:pt x="39053" y="0"/>
                  </a:cubicBezTo>
                  <a:cubicBezTo>
                    <a:pt x="60960" y="0"/>
                    <a:pt x="79058" y="16193"/>
                    <a:pt x="79058" y="38100"/>
                  </a:cubicBezTo>
                  <a:close/>
                  <a:moveTo>
                    <a:pt x="70485" y="385763"/>
                  </a:moveTo>
                  <a:lnTo>
                    <a:pt x="8572" y="385763"/>
                  </a:lnTo>
                  <a:lnTo>
                    <a:pt x="8572"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158" name="Freihandform: Form 157"/>
            <p:cNvSpPr/>
            <p:nvPr/>
          </p:nvSpPr>
          <p:spPr>
            <a:xfrm>
              <a:off x="3671887" y="2640329"/>
              <a:ext cx="224790" cy="280034"/>
            </a:xfrm>
            <a:custGeom>
              <a:avLst/>
              <a:gdLst>
                <a:gd name="connsiteX0" fmla="*/ 222885 w 224790"/>
                <a:gd name="connsiteY0" fmla="*/ 237172 h 280034"/>
                <a:gd name="connsiteX1" fmla="*/ 127635 w 224790"/>
                <a:gd name="connsiteY1" fmla="*/ 280035 h 280034"/>
                <a:gd name="connsiteX2" fmla="*/ 0 w 224790"/>
                <a:gd name="connsiteY2" fmla="*/ 140970 h 280034"/>
                <a:gd name="connsiteX3" fmla="*/ 128588 w 224790"/>
                <a:gd name="connsiteY3" fmla="*/ 0 h 280034"/>
                <a:gd name="connsiteX4" fmla="*/ 224790 w 224790"/>
                <a:gd name="connsiteY4" fmla="*/ 45720 h 280034"/>
                <a:gd name="connsiteX5" fmla="*/ 181928 w 224790"/>
                <a:gd name="connsiteY5" fmla="*/ 86678 h 280034"/>
                <a:gd name="connsiteX6" fmla="*/ 128588 w 224790"/>
                <a:gd name="connsiteY6" fmla="*/ 57150 h 280034"/>
                <a:gd name="connsiteX7" fmla="*/ 62865 w 224790"/>
                <a:gd name="connsiteY7" fmla="*/ 140018 h 280034"/>
                <a:gd name="connsiteX8" fmla="*/ 128588 w 224790"/>
                <a:gd name="connsiteY8" fmla="*/ 222885 h 280034"/>
                <a:gd name="connsiteX9" fmla="*/ 183833 w 224790"/>
                <a:gd name="connsiteY9" fmla="*/ 193358 h 280034"/>
                <a:gd name="connsiteX10" fmla="*/ 222885 w 224790"/>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59" name="Freihandform: Form 158"/>
            <p:cNvSpPr/>
            <p:nvPr/>
          </p:nvSpPr>
          <p:spPr>
            <a:xfrm>
              <a:off x="3950016" y="2524124"/>
              <a:ext cx="228600" cy="391477"/>
            </a:xfrm>
            <a:custGeom>
              <a:avLst/>
              <a:gdLst>
                <a:gd name="connsiteX0" fmla="*/ 228600 w 228600"/>
                <a:gd name="connsiteY0" fmla="*/ 390525 h 391477"/>
                <a:gd name="connsiteX1" fmla="*/ 166688 w 228600"/>
                <a:gd name="connsiteY1" fmla="*/ 390525 h 391477"/>
                <a:gd name="connsiteX2" fmla="*/ 166688 w 228600"/>
                <a:gd name="connsiteY2" fmla="*/ 238125 h 391477"/>
                <a:gd name="connsiteX3" fmla="*/ 117158 w 228600"/>
                <a:gd name="connsiteY3" fmla="*/ 173355 h 391477"/>
                <a:gd name="connsiteX4" fmla="*/ 61913 w 228600"/>
                <a:gd name="connsiteY4" fmla="*/ 238125 h 391477"/>
                <a:gd name="connsiteX5" fmla="*/ 61913 w 228600"/>
                <a:gd name="connsiteY5" fmla="*/ 391478 h 391477"/>
                <a:gd name="connsiteX6" fmla="*/ 0 w 228600"/>
                <a:gd name="connsiteY6" fmla="*/ 391478 h 391477"/>
                <a:gd name="connsiteX7" fmla="*/ 0 w 228600"/>
                <a:gd name="connsiteY7" fmla="*/ 16193 h 391477"/>
                <a:gd name="connsiteX8" fmla="*/ 61913 w 228600"/>
                <a:gd name="connsiteY8" fmla="*/ 0 h 391477"/>
                <a:gd name="connsiteX9" fmla="*/ 61913 w 228600"/>
                <a:gd name="connsiteY9" fmla="*/ 155258 h 391477"/>
                <a:gd name="connsiteX10" fmla="*/ 62865 w 228600"/>
                <a:gd name="connsiteY10" fmla="*/ 155258 h 391477"/>
                <a:gd name="connsiteX11" fmla="*/ 140970 w 228600"/>
                <a:gd name="connsiteY11" fmla="*/ 116205 h 391477"/>
                <a:gd name="connsiteX12" fmla="*/ 228600 w 228600"/>
                <a:gd name="connsiteY12" fmla="*/ 223838 h 391477"/>
                <a:gd name="connsiteX13" fmla="*/ 228600 w 228600"/>
                <a:gd name="connsiteY13" fmla="*/ 390525 h 391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1477">
                  <a:moveTo>
                    <a:pt x="228600" y="390525"/>
                  </a:moveTo>
                  <a:lnTo>
                    <a:pt x="166688" y="390525"/>
                  </a:lnTo>
                  <a:lnTo>
                    <a:pt x="166688" y="238125"/>
                  </a:lnTo>
                  <a:cubicBezTo>
                    <a:pt x="166688" y="199073"/>
                    <a:pt x="154305" y="173355"/>
                    <a:pt x="117158" y="173355"/>
                  </a:cubicBezTo>
                  <a:cubicBezTo>
                    <a:pt x="74295" y="173355"/>
                    <a:pt x="61913" y="207645"/>
                    <a:pt x="61913" y="238125"/>
                  </a:cubicBezTo>
                  <a:lnTo>
                    <a:pt x="61913" y="391478"/>
                  </a:lnTo>
                  <a:lnTo>
                    <a:pt x="0" y="391478"/>
                  </a:lnTo>
                  <a:lnTo>
                    <a:pt x="0" y="16193"/>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60" name="Freihandform: Form 159"/>
            <p:cNvSpPr/>
            <p:nvPr/>
          </p:nvSpPr>
          <p:spPr>
            <a:xfrm>
              <a:off x="4251006"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61" name="Freihandform: Form 160"/>
            <p:cNvSpPr/>
            <p:nvPr/>
          </p:nvSpPr>
          <p:spPr>
            <a:xfrm>
              <a:off x="4413884" y="2545079"/>
              <a:ext cx="343852" cy="368617"/>
            </a:xfrm>
            <a:custGeom>
              <a:avLst/>
              <a:gdLst>
                <a:gd name="connsiteX0" fmla="*/ 137160 w 343852"/>
                <a:gd name="connsiteY0" fmla="*/ 0 h 368617"/>
                <a:gd name="connsiteX1" fmla="*/ 206693 w 343852"/>
                <a:gd name="connsiteY1" fmla="*/ 0 h 368617"/>
                <a:gd name="connsiteX2" fmla="*/ 343853 w 343852"/>
                <a:gd name="connsiteY2" fmla="*/ 368618 h 368617"/>
                <a:gd name="connsiteX3" fmla="*/ 272415 w 343852"/>
                <a:gd name="connsiteY3" fmla="*/ 368618 h 368617"/>
                <a:gd name="connsiteX4" fmla="*/ 245745 w 343852"/>
                <a:gd name="connsiteY4" fmla="*/ 290512 h 368617"/>
                <a:gd name="connsiteX5" fmla="*/ 96203 w 343852"/>
                <a:gd name="connsiteY5" fmla="*/ 290512 h 368617"/>
                <a:gd name="connsiteX6" fmla="*/ 69533 w 343852"/>
                <a:gd name="connsiteY6" fmla="*/ 368618 h 368617"/>
                <a:gd name="connsiteX7" fmla="*/ 0 w 343852"/>
                <a:gd name="connsiteY7" fmla="*/ 368618 h 368617"/>
                <a:gd name="connsiteX8" fmla="*/ 137160 w 343852"/>
                <a:gd name="connsiteY8" fmla="*/ 0 h 368617"/>
                <a:gd name="connsiteX9" fmla="*/ 116205 w 343852"/>
                <a:gd name="connsiteY9" fmla="*/ 231458 h 368617"/>
                <a:gd name="connsiteX10" fmla="*/ 223838 w 343852"/>
                <a:gd name="connsiteY10" fmla="*/ 231458 h 368617"/>
                <a:gd name="connsiteX11" fmla="*/ 170497 w 343852"/>
                <a:gd name="connsiteY11" fmla="*/ 75247 h 368617"/>
                <a:gd name="connsiteX12" fmla="*/ 169545 w 343852"/>
                <a:gd name="connsiteY12" fmla="*/ 75247 h 368617"/>
                <a:gd name="connsiteX13" fmla="*/ 116205 w 343852"/>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 h="368617">
                  <a:moveTo>
                    <a:pt x="137160" y="0"/>
                  </a:moveTo>
                  <a:lnTo>
                    <a:pt x="206693" y="0"/>
                  </a:lnTo>
                  <a:lnTo>
                    <a:pt x="343853" y="368618"/>
                  </a:lnTo>
                  <a:lnTo>
                    <a:pt x="272415" y="368618"/>
                  </a:lnTo>
                  <a:lnTo>
                    <a:pt x="245745" y="290512"/>
                  </a:lnTo>
                  <a:lnTo>
                    <a:pt x="96203" y="290512"/>
                  </a:lnTo>
                  <a:lnTo>
                    <a:pt x="69533" y="368618"/>
                  </a:lnTo>
                  <a:lnTo>
                    <a:pt x="0" y="368618"/>
                  </a:lnTo>
                  <a:lnTo>
                    <a:pt x="137160" y="0"/>
                  </a:lnTo>
                  <a:close/>
                  <a:moveTo>
                    <a:pt x="116205" y="231458"/>
                  </a:moveTo>
                  <a:lnTo>
                    <a:pt x="223838" y="231458"/>
                  </a:lnTo>
                  <a:lnTo>
                    <a:pt x="170497"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4812029" y="2525076"/>
              <a:ext cx="61912" cy="389572"/>
            </a:xfrm>
            <a:custGeom>
              <a:avLst/>
              <a:gdLst>
                <a:gd name="connsiteX0" fmla="*/ 61913 w 61912"/>
                <a:gd name="connsiteY0" fmla="*/ 389573 h 389572"/>
                <a:gd name="connsiteX1" fmla="*/ 0 w 61912"/>
                <a:gd name="connsiteY1" fmla="*/ 389573 h 389572"/>
                <a:gd name="connsiteX2" fmla="*/ 0 w 61912"/>
                <a:gd name="connsiteY2" fmla="*/ 14288 h 389572"/>
                <a:gd name="connsiteX3" fmla="*/ 61913 w 61912"/>
                <a:gd name="connsiteY3" fmla="*/ 0 h 389572"/>
                <a:gd name="connsiteX4" fmla="*/ 61913 w 61912"/>
                <a:gd name="connsiteY4" fmla="*/ 389573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3"/>
                  </a:moveTo>
                  <a:lnTo>
                    <a:pt x="0" y="389573"/>
                  </a:lnTo>
                  <a:lnTo>
                    <a:pt x="0" y="14288"/>
                  </a:lnTo>
                  <a:lnTo>
                    <a:pt x="61913" y="0"/>
                  </a:lnTo>
                  <a:lnTo>
                    <a:pt x="61913" y="389573"/>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4941569"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3818 w 242887"/>
                <a:gd name="connsiteY5" fmla="*/ 160972 h 279082"/>
                <a:gd name="connsiteX6" fmla="*/ 133350 w 242887"/>
                <a:gd name="connsiteY6" fmla="*/ 225743 h 279082"/>
                <a:gd name="connsiteX7" fmla="*/ 199073 w 242887"/>
                <a:gd name="connsiteY7" fmla="*/ 194310 h 279082"/>
                <a:gd name="connsiteX8" fmla="*/ 238125 w 242887"/>
                <a:gd name="connsiteY8" fmla="*/ 235268 h 279082"/>
                <a:gd name="connsiteX9" fmla="*/ 132398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3818" y="160972"/>
                  </a:lnTo>
                  <a:cubicBezTo>
                    <a:pt x="70485" y="201930"/>
                    <a:pt x="95250" y="225743"/>
                    <a:pt x="133350" y="225743"/>
                  </a:cubicBezTo>
                  <a:cubicBezTo>
                    <a:pt x="158115" y="225743"/>
                    <a:pt x="178118" y="216218"/>
                    <a:pt x="199073" y="194310"/>
                  </a:cubicBezTo>
                  <a:lnTo>
                    <a:pt x="238125" y="235268"/>
                  </a:lnTo>
                  <a:cubicBezTo>
                    <a:pt x="206693" y="264795"/>
                    <a:pt x="172403" y="279083"/>
                    <a:pt x="132398" y="279083"/>
                  </a:cubicBezTo>
                  <a:close/>
                  <a:moveTo>
                    <a:pt x="61913" y="115253"/>
                  </a:moveTo>
                  <a:lnTo>
                    <a:pt x="182880" y="115253"/>
                  </a:lnTo>
                  <a:cubicBezTo>
                    <a:pt x="180023"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5217794" y="2647949"/>
              <a:ext cx="255270" cy="266700"/>
            </a:xfrm>
            <a:custGeom>
              <a:avLst/>
              <a:gdLst>
                <a:gd name="connsiteX0" fmla="*/ 255270 w 255270"/>
                <a:gd name="connsiteY0" fmla="*/ 266700 h 266700"/>
                <a:gd name="connsiteX1" fmla="*/ 183833 w 255270"/>
                <a:gd name="connsiteY1" fmla="*/ 266700 h 266700"/>
                <a:gd name="connsiteX2" fmla="*/ 126683 w 255270"/>
                <a:gd name="connsiteY2" fmla="*/ 174308 h 266700"/>
                <a:gd name="connsiteX3" fmla="*/ 125730 w 255270"/>
                <a:gd name="connsiteY3" fmla="*/ 174308 h 266700"/>
                <a:gd name="connsiteX4" fmla="*/ 70485 w 255270"/>
                <a:gd name="connsiteY4" fmla="*/ 266700 h 266700"/>
                <a:gd name="connsiteX5" fmla="*/ 0 w 255270"/>
                <a:gd name="connsiteY5" fmla="*/ 266700 h 266700"/>
                <a:gd name="connsiteX6" fmla="*/ 91440 w 255270"/>
                <a:gd name="connsiteY6" fmla="*/ 128588 h 266700"/>
                <a:gd name="connsiteX7" fmla="*/ 6668 w 255270"/>
                <a:gd name="connsiteY7" fmla="*/ 0 h 266700"/>
                <a:gd name="connsiteX8" fmla="*/ 77153 w 255270"/>
                <a:gd name="connsiteY8" fmla="*/ 0 h 266700"/>
                <a:gd name="connsiteX9" fmla="*/ 127635 w 255270"/>
                <a:gd name="connsiteY9" fmla="*/ 81915 h 266700"/>
                <a:gd name="connsiteX10" fmla="*/ 128588 w 255270"/>
                <a:gd name="connsiteY10" fmla="*/ 81915 h 266700"/>
                <a:gd name="connsiteX11" fmla="*/ 178118 w 255270"/>
                <a:gd name="connsiteY11" fmla="*/ 0 h 266700"/>
                <a:gd name="connsiteX12" fmla="*/ 247650 w 255270"/>
                <a:gd name="connsiteY12" fmla="*/ 0 h 266700"/>
                <a:gd name="connsiteX13" fmla="*/ 163830 w 255270"/>
                <a:gd name="connsiteY13" fmla="*/ 127635 h 266700"/>
                <a:gd name="connsiteX14" fmla="*/ 255270 w 255270"/>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70" h="266700">
                  <a:moveTo>
                    <a:pt x="255270" y="266700"/>
                  </a:moveTo>
                  <a:lnTo>
                    <a:pt x="183833" y="266700"/>
                  </a:lnTo>
                  <a:lnTo>
                    <a:pt x="126683" y="174308"/>
                  </a:lnTo>
                  <a:lnTo>
                    <a:pt x="125730" y="174308"/>
                  </a:lnTo>
                  <a:lnTo>
                    <a:pt x="70485" y="266700"/>
                  </a:lnTo>
                  <a:lnTo>
                    <a:pt x="0" y="266700"/>
                  </a:lnTo>
                  <a:lnTo>
                    <a:pt x="91440" y="128588"/>
                  </a:lnTo>
                  <a:lnTo>
                    <a:pt x="6668" y="0"/>
                  </a:lnTo>
                  <a:lnTo>
                    <a:pt x="77153" y="0"/>
                  </a:lnTo>
                  <a:lnTo>
                    <a:pt x="127635" y="81915"/>
                  </a:lnTo>
                  <a:lnTo>
                    <a:pt x="128588" y="81915"/>
                  </a:lnTo>
                  <a:lnTo>
                    <a:pt x="178118"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5506402" y="2641281"/>
              <a:ext cx="225742" cy="279082"/>
            </a:xfrm>
            <a:custGeom>
              <a:avLst/>
              <a:gdLst>
                <a:gd name="connsiteX0" fmla="*/ 114300 w 225742"/>
                <a:gd name="connsiteY0" fmla="*/ 107632 h 279082"/>
                <a:gd name="connsiteX1" fmla="*/ 164782 w 225742"/>
                <a:gd name="connsiteY1" fmla="*/ 113347 h 279082"/>
                <a:gd name="connsiteX2" fmla="*/ 164782 w 225742"/>
                <a:gd name="connsiteY2" fmla="*/ 103822 h 279082"/>
                <a:gd name="connsiteX3" fmla="*/ 105728 w 225742"/>
                <a:gd name="connsiteY3" fmla="*/ 52388 h 279082"/>
                <a:gd name="connsiteX4" fmla="*/ 38100 w 225742"/>
                <a:gd name="connsiteY4" fmla="*/ 67628 h 279082"/>
                <a:gd name="connsiteX5" fmla="*/ 24765 w 225742"/>
                <a:gd name="connsiteY5" fmla="*/ 15240 h 279082"/>
                <a:gd name="connsiteX6" fmla="*/ 112395 w 225742"/>
                <a:gd name="connsiteY6" fmla="*/ 0 h 279082"/>
                <a:gd name="connsiteX7" fmla="*/ 225742 w 225742"/>
                <a:gd name="connsiteY7" fmla="*/ 102870 h 279082"/>
                <a:gd name="connsiteX8" fmla="*/ 225742 w 225742"/>
                <a:gd name="connsiteY8" fmla="*/ 273368 h 279082"/>
                <a:gd name="connsiteX9" fmla="*/ 166688 w 225742"/>
                <a:gd name="connsiteY9" fmla="*/ 273368 h 279082"/>
                <a:gd name="connsiteX10" fmla="*/ 166688 w 225742"/>
                <a:gd name="connsiteY10" fmla="*/ 244793 h 279082"/>
                <a:gd name="connsiteX11" fmla="*/ 165735 w 225742"/>
                <a:gd name="connsiteY11" fmla="*/ 244793 h 279082"/>
                <a:gd name="connsiteX12" fmla="*/ 87630 w 225742"/>
                <a:gd name="connsiteY12" fmla="*/ 279083 h 279082"/>
                <a:gd name="connsiteX13" fmla="*/ 0 w 225742"/>
                <a:gd name="connsiteY13" fmla="*/ 194310 h 279082"/>
                <a:gd name="connsiteX14" fmla="*/ 114300 w 225742"/>
                <a:gd name="connsiteY14" fmla="*/ 107632 h 279082"/>
                <a:gd name="connsiteX15" fmla="*/ 103822 w 225742"/>
                <a:gd name="connsiteY15" fmla="*/ 232410 h 279082"/>
                <a:gd name="connsiteX16" fmla="*/ 164782 w 225742"/>
                <a:gd name="connsiteY16" fmla="*/ 200025 h 279082"/>
                <a:gd name="connsiteX17" fmla="*/ 164782 w 225742"/>
                <a:gd name="connsiteY17" fmla="*/ 154305 h 279082"/>
                <a:gd name="connsiteX18" fmla="*/ 120967 w 225742"/>
                <a:gd name="connsiteY18" fmla="*/ 149543 h 279082"/>
                <a:gd name="connsiteX19" fmla="*/ 59055 w 225742"/>
                <a:gd name="connsiteY19" fmla="*/ 193358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2"/>
                  </a:moveTo>
                  <a:cubicBezTo>
                    <a:pt x="131445" y="107632"/>
                    <a:pt x="147638" y="108585"/>
                    <a:pt x="164782" y="113347"/>
                  </a:cubicBezTo>
                  <a:lnTo>
                    <a:pt x="164782" y="103822"/>
                  </a:lnTo>
                  <a:cubicBezTo>
                    <a:pt x="164782" y="69532"/>
                    <a:pt x="144780" y="52388"/>
                    <a:pt x="105728" y="52388"/>
                  </a:cubicBezTo>
                  <a:cubicBezTo>
                    <a:pt x="83820" y="52388"/>
                    <a:pt x="60007" y="57150"/>
                    <a:pt x="38100" y="67628"/>
                  </a:cubicBezTo>
                  <a:lnTo>
                    <a:pt x="24765" y="15240"/>
                  </a:lnTo>
                  <a:cubicBezTo>
                    <a:pt x="49530" y="5715"/>
                    <a:pt x="81915" y="0"/>
                    <a:pt x="112395" y="0"/>
                  </a:cubicBezTo>
                  <a:cubicBezTo>
                    <a:pt x="187642" y="0"/>
                    <a:pt x="225742" y="35243"/>
                    <a:pt x="225742" y="102870"/>
                  </a:cubicBezTo>
                  <a:lnTo>
                    <a:pt x="225742" y="273368"/>
                  </a:lnTo>
                  <a:lnTo>
                    <a:pt x="166688" y="273368"/>
                  </a:lnTo>
                  <a:lnTo>
                    <a:pt x="166688" y="244793"/>
                  </a:lnTo>
                  <a:lnTo>
                    <a:pt x="165735" y="244793"/>
                  </a:lnTo>
                  <a:cubicBezTo>
                    <a:pt x="142875" y="268605"/>
                    <a:pt x="119063" y="279083"/>
                    <a:pt x="87630" y="279083"/>
                  </a:cubicBezTo>
                  <a:cubicBezTo>
                    <a:pt x="34290" y="279083"/>
                    <a:pt x="0" y="245745"/>
                    <a:pt x="0" y="194310"/>
                  </a:cubicBezTo>
                  <a:cubicBezTo>
                    <a:pt x="0" y="138113"/>
                    <a:pt x="40005" y="107632"/>
                    <a:pt x="114300" y="107632"/>
                  </a:cubicBezTo>
                  <a:close/>
                  <a:moveTo>
                    <a:pt x="103822" y="232410"/>
                  </a:moveTo>
                  <a:cubicBezTo>
                    <a:pt x="126682" y="232410"/>
                    <a:pt x="147638" y="220980"/>
                    <a:pt x="164782" y="200025"/>
                  </a:cubicBezTo>
                  <a:lnTo>
                    <a:pt x="164782" y="154305"/>
                  </a:lnTo>
                  <a:cubicBezTo>
                    <a:pt x="150495" y="150495"/>
                    <a:pt x="135255" y="149543"/>
                    <a:pt x="120967" y="149543"/>
                  </a:cubicBezTo>
                  <a:cubicBezTo>
                    <a:pt x="81915" y="149543"/>
                    <a:pt x="59055" y="164783"/>
                    <a:pt x="59055" y="193358"/>
                  </a:cubicBezTo>
                  <a:cubicBezTo>
                    <a:pt x="59055" y="217170"/>
                    <a:pt x="76200" y="232410"/>
                    <a:pt x="103822" y="232410"/>
                  </a:cubicBez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5812154" y="264223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2" y="55245"/>
                    <a:pt x="61913" y="90488"/>
                    <a:pt x="61913" y="120015"/>
                  </a:cubicBezTo>
                  <a:lnTo>
                    <a:pt x="61913" y="273367"/>
                  </a:lnTo>
                  <a:lnTo>
                    <a:pt x="0" y="273367"/>
                  </a:lnTo>
                  <a:lnTo>
                    <a:pt x="0" y="6667"/>
                  </a:lnTo>
                  <a:lnTo>
                    <a:pt x="61913" y="6667"/>
                  </a:lnTo>
                  <a:lnTo>
                    <a:pt x="61913" y="39052"/>
                  </a:lnTo>
                  <a:lnTo>
                    <a:pt x="62865" y="39052"/>
                  </a:lnTo>
                  <a:cubicBezTo>
                    <a:pt x="79057" y="15240"/>
                    <a:pt x="106680" y="0"/>
                    <a:pt x="140970" y="0"/>
                  </a:cubicBezTo>
                  <a:cubicBezTo>
                    <a:pt x="201930" y="0"/>
                    <a:pt x="228600" y="44767"/>
                    <a:pt x="228600" y="107632"/>
                  </a:cubicBezTo>
                  <a:lnTo>
                    <a:pt x="228600" y="272415"/>
                  </a:ln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6106477" y="2524124"/>
              <a:ext cx="248602" cy="396239"/>
            </a:xfrm>
            <a:custGeom>
              <a:avLst/>
              <a:gdLst>
                <a:gd name="connsiteX0" fmla="*/ 0 w 248602"/>
                <a:gd name="connsiteY0" fmla="*/ 256223 h 396239"/>
                <a:gd name="connsiteX1" fmla="*/ 108585 w 248602"/>
                <a:gd name="connsiteY1" fmla="*/ 117157 h 396239"/>
                <a:gd name="connsiteX2" fmla="*/ 185738 w 248602"/>
                <a:gd name="connsiteY2" fmla="*/ 153352 h 396239"/>
                <a:gd name="connsiteX3" fmla="*/ 186690 w 248602"/>
                <a:gd name="connsiteY3" fmla="*/ 153352 h 396239"/>
                <a:gd name="connsiteX4" fmla="*/ 186690 w 248602"/>
                <a:gd name="connsiteY4" fmla="*/ 16193 h 396239"/>
                <a:gd name="connsiteX5" fmla="*/ 248603 w 248602"/>
                <a:gd name="connsiteY5" fmla="*/ 0 h 396239"/>
                <a:gd name="connsiteX6" fmla="*/ 248603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6223 h 396239"/>
                <a:gd name="connsiteX12" fmla="*/ 61913 w 248602"/>
                <a:gd name="connsiteY12" fmla="*/ 256223 h 396239"/>
                <a:gd name="connsiteX13" fmla="*/ 123825 w 248602"/>
                <a:gd name="connsiteY13" fmla="*/ 341948 h 396239"/>
                <a:gd name="connsiteX14" fmla="*/ 187642 w 248602"/>
                <a:gd name="connsiteY14" fmla="*/ 306705 h 396239"/>
                <a:gd name="connsiteX15" fmla="*/ 187642 w 248602"/>
                <a:gd name="connsiteY15" fmla="*/ 208598 h 396239"/>
                <a:gd name="connsiteX16" fmla="*/ 123825 w 248602"/>
                <a:gd name="connsiteY16" fmla="*/ 173355 h 396239"/>
                <a:gd name="connsiteX17" fmla="*/ 61913 w 248602"/>
                <a:gd name="connsiteY17" fmla="*/ 256223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6223"/>
                  </a:moveTo>
                  <a:cubicBezTo>
                    <a:pt x="0" y="170498"/>
                    <a:pt x="43815" y="117157"/>
                    <a:pt x="108585" y="117157"/>
                  </a:cubicBezTo>
                  <a:cubicBezTo>
                    <a:pt x="141922" y="117157"/>
                    <a:pt x="168592" y="131445"/>
                    <a:pt x="185738" y="153352"/>
                  </a:cubicBezTo>
                  <a:lnTo>
                    <a:pt x="186690" y="153352"/>
                  </a:lnTo>
                  <a:lnTo>
                    <a:pt x="186690" y="16193"/>
                  </a:lnTo>
                  <a:lnTo>
                    <a:pt x="248603" y="0"/>
                  </a:lnTo>
                  <a:lnTo>
                    <a:pt x="248603" y="389573"/>
                  </a:lnTo>
                  <a:lnTo>
                    <a:pt x="187642" y="389573"/>
                  </a:lnTo>
                  <a:lnTo>
                    <a:pt x="187642" y="358140"/>
                  </a:lnTo>
                  <a:lnTo>
                    <a:pt x="186690" y="358140"/>
                  </a:lnTo>
                  <a:cubicBezTo>
                    <a:pt x="167640" y="381953"/>
                    <a:pt x="140017" y="396240"/>
                    <a:pt x="106680" y="396240"/>
                  </a:cubicBezTo>
                  <a:cubicBezTo>
                    <a:pt x="43815" y="396240"/>
                    <a:pt x="0" y="341948"/>
                    <a:pt x="0" y="256223"/>
                  </a:cubicBezTo>
                  <a:close/>
                  <a:moveTo>
                    <a:pt x="61913" y="256223"/>
                  </a:moveTo>
                  <a:cubicBezTo>
                    <a:pt x="61913" y="310515"/>
                    <a:pt x="84772" y="341948"/>
                    <a:pt x="123825" y="341948"/>
                  </a:cubicBezTo>
                  <a:cubicBezTo>
                    <a:pt x="147638" y="341948"/>
                    <a:pt x="167640" y="330517"/>
                    <a:pt x="187642" y="306705"/>
                  </a:cubicBezTo>
                  <a:lnTo>
                    <a:pt x="187642" y="208598"/>
                  </a:lnTo>
                  <a:cubicBezTo>
                    <a:pt x="169545" y="184785"/>
                    <a:pt x="149542" y="173355"/>
                    <a:pt x="123825" y="173355"/>
                  </a:cubicBezTo>
                  <a:cubicBezTo>
                    <a:pt x="83820" y="173355"/>
                    <a:pt x="61913" y="202883"/>
                    <a:pt x="61913" y="256223"/>
                  </a:cubicBez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642365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7" y="225743"/>
                    <a:pt x="132397" y="225743"/>
                  </a:cubicBezTo>
                  <a:cubicBezTo>
                    <a:pt x="157163" y="225743"/>
                    <a:pt x="177165" y="216218"/>
                    <a:pt x="198120" y="194310"/>
                  </a:cubicBezTo>
                  <a:lnTo>
                    <a:pt x="237172" y="235268"/>
                  </a:lnTo>
                  <a:cubicBezTo>
                    <a:pt x="206693" y="264795"/>
                    <a:pt x="172403" y="279083"/>
                    <a:pt x="132397" y="279083"/>
                  </a:cubicBezTo>
                  <a:close/>
                  <a:moveTo>
                    <a:pt x="61913" y="115253"/>
                  </a:moveTo>
                  <a:lnTo>
                    <a:pt x="182880" y="115253"/>
                  </a:lnTo>
                  <a:cubicBezTo>
                    <a:pt x="180022"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6737031"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39065" y="-710"/>
                    <a:pt x="150495" y="1195"/>
                    <a:pt x="160020" y="5005"/>
                  </a:cubicBez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693610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714565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2"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7517129" y="264223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9057" y="15240"/>
                    <a:pt x="106680" y="0"/>
                    <a:pt x="140970" y="0"/>
                  </a:cubicBezTo>
                  <a:cubicBezTo>
                    <a:pt x="201930" y="0"/>
                    <a:pt x="228600" y="44767"/>
                    <a:pt x="228600" y="107632"/>
                  </a:cubicBezTo>
                  <a:lnTo>
                    <a:pt x="228600" y="272415"/>
                  </a:ln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7816214" y="2528887"/>
              <a:ext cx="79057" cy="385762"/>
            </a:xfrm>
            <a:custGeom>
              <a:avLst/>
              <a:gdLst>
                <a:gd name="connsiteX0" fmla="*/ 79058 w 79057"/>
                <a:gd name="connsiteY0" fmla="*/ 38100 h 385762"/>
                <a:gd name="connsiteX1" fmla="*/ 39053 w 79057"/>
                <a:gd name="connsiteY1" fmla="*/ 76200 h 385762"/>
                <a:gd name="connsiteX2" fmla="*/ 0 w 79057"/>
                <a:gd name="connsiteY2" fmla="*/ 38100 h 385762"/>
                <a:gd name="connsiteX3" fmla="*/ 39053 w 79057"/>
                <a:gd name="connsiteY3" fmla="*/ 0 h 385762"/>
                <a:gd name="connsiteX4" fmla="*/ 79058 w 79057"/>
                <a:gd name="connsiteY4" fmla="*/ 38100 h 385762"/>
                <a:gd name="connsiteX5" fmla="*/ 70485 w 79057"/>
                <a:gd name="connsiteY5" fmla="*/ 385763 h 385762"/>
                <a:gd name="connsiteX6" fmla="*/ 8573 w 79057"/>
                <a:gd name="connsiteY6" fmla="*/ 385763 h 385762"/>
                <a:gd name="connsiteX7" fmla="*/ 8573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5763"/>
                  </a:moveTo>
                  <a:lnTo>
                    <a:pt x="8573" y="385763"/>
                  </a:lnTo>
                  <a:lnTo>
                    <a:pt x="8573"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7940039" y="2647949"/>
              <a:ext cx="259080" cy="266700"/>
            </a:xfrm>
            <a:custGeom>
              <a:avLst/>
              <a:gdLst>
                <a:gd name="connsiteX0" fmla="*/ 259080 w 259080"/>
                <a:gd name="connsiteY0" fmla="*/ 0 h 266700"/>
                <a:gd name="connsiteX1" fmla="*/ 161925 w 259080"/>
                <a:gd name="connsiteY1" fmla="*/ 266700 h 266700"/>
                <a:gd name="connsiteX2" fmla="*/ 97155 w 259080"/>
                <a:gd name="connsiteY2" fmla="*/ 266700 h 266700"/>
                <a:gd name="connsiteX3" fmla="*/ 0 w 259080"/>
                <a:gd name="connsiteY3" fmla="*/ 0 h 266700"/>
                <a:gd name="connsiteX4" fmla="*/ 68580 w 259080"/>
                <a:gd name="connsiteY4" fmla="*/ 0 h 266700"/>
                <a:gd name="connsiteX5" fmla="*/ 129540 w 259080"/>
                <a:gd name="connsiteY5" fmla="*/ 193358 h 266700"/>
                <a:gd name="connsiteX6" fmla="*/ 130493 w 259080"/>
                <a:gd name="connsiteY6" fmla="*/ 193358 h 266700"/>
                <a:gd name="connsiteX7" fmla="*/ 191453 w 259080"/>
                <a:gd name="connsiteY7" fmla="*/ 0 h 266700"/>
                <a:gd name="connsiteX8" fmla="*/ 259080 w 259080"/>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80" h="266700">
                  <a:moveTo>
                    <a:pt x="259080" y="0"/>
                  </a:moveTo>
                  <a:lnTo>
                    <a:pt x="161925" y="266700"/>
                  </a:lnTo>
                  <a:lnTo>
                    <a:pt x="97155" y="266700"/>
                  </a:lnTo>
                  <a:lnTo>
                    <a:pt x="0" y="0"/>
                  </a:lnTo>
                  <a:lnTo>
                    <a:pt x="68580" y="0"/>
                  </a:lnTo>
                  <a:lnTo>
                    <a:pt x="129540" y="193358"/>
                  </a:lnTo>
                  <a:lnTo>
                    <a:pt x="130493" y="193358"/>
                  </a:lnTo>
                  <a:lnTo>
                    <a:pt x="191453" y="0"/>
                  </a:lnTo>
                  <a:lnTo>
                    <a:pt x="259080" y="0"/>
                  </a:ln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822769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3818 w 242887"/>
                <a:gd name="connsiteY5" fmla="*/ 160972 h 279082"/>
                <a:gd name="connsiteX6" fmla="*/ 133350 w 242887"/>
                <a:gd name="connsiteY6" fmla="*/ 225743 h 279082"/>
                <a:gd name="connsiteX7" fmla="*/ 199073 w 242887"/>
                <a:gd name="connsiteY7" fmla="*/ 194310 h 279082"/>
                <a:gd name="connsiteX8" fmla="*/ 238125 w 242887"/>
                <a:gd name="connsiteY8" fmla="*/ 235268 h 279082"/>
                <a:gd name="connsiteX9" fmla="*/ 132398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3818" y="160972"/>
                  </a:lnTo>
                  <a:cubicBezTo>
                    <a:pt x="70485" y="201930"/>
                    <a:pt x="95250" y="225743"/>
                    <a:pt x="133350" y="225743"/>
                  </a:cubicBezTo>
                  <a:cubicBezTo>
                    <a:pt x="158115" y="225743"/>
                    <a:pt x="178118" y="216218"/>
                    <a:pt x="199073" y="194310"/>
                  </a:cubicBezTo>
                  <a:lnTo>
                    <a:pt x="238125" y="235268"/>
                  </a:lnTo>
                  <a:cubicBezTo>
                    <a:pt x="206693" y="264795"/>
                    <a:pt x="172403" y="279083"/>
                    <a:pt x="132398" y="279083"/>
                  </a:cubicBezTo>
                  <a:close/>
                  <a:moveTo>
                    <a:pt x="61913" y="115253"/>
                  </a:moveTo>
                  <a:lnTo>
                    <a:pt x="182880" y="115253"/>
                  </a:lnTo>
                  <a:cubicBezTo>
                    <a:pt x="180023"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8539162" y="2641039"/>
              <a:ext cx="161925" cy="272657"/>
            </a:xfrm>
            <a:custGeom>
              <a:avLst/>
              <a:gdLst>
                <a:gd name="connsiteX0" fmla="*/ 161925 w 161925"/>
                <a:gd name="connsiteY0" fmla="*/ 5005 h 272657"/>
                <a:gd name="connsiteX1" fmla="*/ 152400 w 161925"/>
                <a:gd name="connsiteY1" fmla="*/ 68823 h 272657"/>
                <a:gd name="connsiteX2" fmla="*/ 118110 w 161925"/>
                <a:gd name="connsiteY2" fmla="*/ 60250 h 272657"/>
                <a:gd name="connsiteX3" fmla="*/ 63818 w 161925"/>
                <a:gd name="connsiteY3" fmla="*/ 135498 h 272657"/>
                <a:gd name="connsiteX4" fmla="*/ 63818 w 161925"/>
                <a:gd name="connsiteY4" fmla="*/ 272658 h 272657"/>
                <a:gd name="connsiteX5" fmla="*/ 0 w 161925"/>
                <a:gd name="connsiteY5" fmla="*/ 272658 h 272657"/>
                <a:gd name="connsiteX6" fmla="*/ 0 w 161925"/>
                <a:gd name="connsiteY6" fmla="*/ 5958 h 272657"/>
                <a:gd name="connsiteX7" fmla="*/ 60960 w 161925"/>
                <a:gd name="connsiteY7" fmla="*/ 5958 h 272657"/>
                <a:gd name="connsiteX8" fmla="*/ 60960 w 161925"/>
                <a:gd name="connsiteY8" fmla="*/ 40248 h 272657"/>
                <a:gd name="connsiteX9" fmla="*/ 61913 w 161925"/>
                <a:gd name="connsiteY9" fmla="*/ 40248 h 272657"/>
                <a:gd name="connsiteX10" fmla="*/ 131445 w 161925"/>
                <a:gd name="connsiteY10" fmla="*/ 243 h 272657"/>
                <a:gd name="connsiteX11" fmla="*/ 161925 w 161925"/>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925" h="272657">
                  <a:moveTo>
                    <a:pt x="161925" y="5005"/>
                  </a:moveTo>
                  <a:lnTo>
                    <a:pt x="152400" y="68823"/>
                  </a:lnTo>
                  <a:cubicBezTo>
                    <a:pt x="142875" y="64060"/>
                    <a:pt x="131445" y="60250"/>
                    <a:pt x="118110" y="60250"/>
                  </a:cubicBezTo>
                  <a:cubicBezTo>
                    <a:pt x="75248" y="60250"/>
                    <a:pt x="63818" y="94540"/>
                    <a:pt x="63818" y="135498"/>
                  </a:cubicBezTo>
                  <a:lnTo>
                    <a:pt x="63818" y="272658"/>
                  </a:lnTo>
                  <a:lnTo>
                    <a:pt x="0" y="272658"/>
                  </a:lnTo>
                  <a:lnTo>
                    <a:pt x="0" y="5958"/>
                  </a:lnTo>
                  <a:lnTo>
                    <a:pt x="60960" y="5958"/>
                  </a:lnTo>
                  <a:lnTo>
                    <a:pt x="60960" y="40248"/>
                  </a:lnTo>
                  <a:lnTo>
                    <a:pt x="61913" y="40248"/>
                  </a:lnTo>
                  <a:cubicBezTo>
                    <a:pt x="76200" y="15483"/>
                    <a:pt x="100965" y="243"/>
                    <a:pt x="131445" y="243"/>
                  </a:cubicBezTo>
                  <a:cubicBezTo>
                    <a:pt x="140970" y="-710"/>
                    <a:pt x="152400" y="1195"/>
                    <a:pt x="161925" y="5005"/>
                  </a:cubicBez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8729662"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3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8" y="218122"/>
                    <a:pt x="80963" y="227647"/>
                    <a:pt x="104775" y="227647"/>
                  </a:cubicBezTo>
                  <a:cubicBezTo>
                    <a:pt x="127635" y="227647"/>
                    <a:pt x="143827" y="217170"/>
                    <a:pt x="143827" y="200978"/>
                  </a:cubicBezTo>
                  <a:cubicBezTo>
                    <a:pt x="143827" y="155258"/>
                    <a:pt x="10477" y="171450"/>
                    <a:pt x="10477" y="82868"/>
                  </a:cubicBezTo>
                  <a:cubicBezTo>
                    <a:pt x="10477" y="33338"/>
                    <a:pt x="51435" y="0"/>
                    <a:pt x="111443" y="0"/>
                  </a:cubicBezTo>
                  <a:cubicBezTo>
                    <a:pt x="143827" y="0"/>
                    <a:pt x="175260" y="9525"/>
                    <a:pt x="203835" y="27622"/>
                  </a:cubicBezTo>
                  <a:lnTo>
                    <a:pt x="174307" y="76200"/>
                  </a:lnTo>
                  <a:cubicBezTo>
                    <a:pt x="151448" y="60007"/>
                    <a:pt x="130493"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8993504" y="2528887"/>
              <a:ext cx="79057" cy="385762"/>
            </a:xfrm>
            <a:custGeom>
              <a:avLst/>
              <a:gdLst>
                <a:gd name="connsiteX0" fmla="*/ 79057 w 79057"/>
                <a:gd name="connsiteY0" fmla="*/ 38100 h 385762"/>
                <a:gd name="connsiteX1" fmla="*/ 39052 w 79057"/>
                <a:gd name="connsiteY1" fmla="*/ 76200 h 385762"/>
                <a:gd name="connsiteX2" fmla="*/ 0 w 79057"/>
                <a:gd name="connsiteY2" fmla="*/ 38100 h 385762"/>
                <a:gd name="connsiteX3" fmla="*/ 39052 w 79057"/>
                <a:gd name="connsiteY3" fmla="*/ 0 h 385762"/>
                <a:gd name="connsiteX4" fmla="*/ 79057 w 79057"/>
                <a:gd name="connsiteY4" fmla="*/ 38100 h 385762"/>
                <a:gd name="connsiteX5" fmla="*/ 70485 w 79057"/>
                <a:gd name="connsiteY5" fmla="*/ 385763 h 385762"/>
                <a:gd name="connsiteX6" fmla="*/ 8572 w 79057"/>
                <a:gd name="connsiteY6" fmla="*/ 385763 h 385762"/>
                <a:gd name="connsiteX7" fmla="*/ 8572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7" y="38100"/>
                  </a:moveTo>
                  <a:cubicBezTo>
                    <a:pt x="79057" y="60007"/>
                    <a:pt x="60960" y="76200"/>
                    <a:pt x="39052" y="76200"/>
                  </a:cubicBezTo>
                  <a:cubicBezTo>
                    <a:pt x="17145" y="76200"/>
                    <a:pt x="0" y="60960"/>
                    <a:pt x="0" y="38100"/>
                  </a:cubicBezTo>
                  <a:cubicBezTo>
                    <a:pt x="0" y="16193"/>
                    <a:pt x="18097" y="0"/>
                    <a:pt x="39052" y="0"/>
                  </a:cubicBezTo>
                  <a:cubicBezTo>
                    <a:pt x="60960" y="0"/>
                    <a:pt x="79057" y="16193"/>
                    <a:pt x="79057" y="38100"/>
                  </a:cubicBezTo>
                  <a:close/>
                  <a:moveTo>
                    <a:pt x="70485" y="385763"/>
                  </a:moveTo>
                  <a:lnTo>
                    <a:pt x="8572" y="385763"/>
                  </a:lnTo>
                  <a:lnTo>
                    <a:pt x="8572"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9117329"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8 w 165734"/>
                <a:gd name="connsiteY9" fmla="*/ 0 h 358139"/>
                <a:gd name="connsiteX10" fmla="*/ 101918 w 165734"/>
                <a:gd name="connsiteY10" fmla="*/ 86677 h 358139"/>
                <a:gd name="connsiteX11" fmla="*/ 165735 w 165734"/>
                <a:gd name="connsiteY11" fmla="*/ 86677 h 358139"/>
                <a:gd name="connsiteX12" fmla="*/ 165735 w 165734"/>
                <a:gd name="connsiteY12" fmla="*/ 138113 h 358139"/>
                <a:gd name="connsiteX13" fmla="*/ 101918 w 165734"/>
                <a:gd name="connsiteY13" fmla="*/ 138113 h 358139"/>
                <a:gd name="connsiteX14" fmla="*/ 101918 w 165734"/>
                <a:gd name="connsiteY14" fmla="*/ 269558 h 358139"/>
                <a:gd name="connsiteX15" fmla="*/ 130493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9331642" y="2533649"/>
              <a:ext cx="225742" cy="386714"/>
            </a:xfrm>
            <a:custGeom>
              <a:avLst/>
              <a:gdLst>
                <a:gd name="connsiteX0" fmla="*/ 114300 w 225742"/>
                <a:gd name="connsiteY0" fmla="*/ 215265 h 386714"/>
                <a:gd name="connsiteX1" fmla="*/ 164782 w 225742"/>
                <a:gd name="connsiteY1" fmla="*/ 220980 h 386714"/>
                <a:gd name="connsiteX2" fmla="*/ 164782 w 225742"/>
                <a:gd name="connsiteY2" fmla="*/ 211455 h 386714"/>
                <a:gd name="connsiteX3" fmla="*/ 105727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4775 w 225742"/>
                <a:gd name="connsiteY20" fmla="*/ 340042 h 386714"/>
                <a:gd name="connsiteX21" fmla="*/ 165735 w 225742"/>
                <a:gd name="connsiteY21" fmla="*/ 307658 h 386714"/>
                <a:gd name="connsiteX22" fmla="*/ 165735 w 225742"/>
                <a:gd name="connsiteY22" fmla="*/ 261938 h 386714"/>
                <a:gd name="connsiteX23" fmla="*/ 121920 w 225742"/>
                <a:gd name="connsiteY23" fmla="*/ 257175 h 386714"/>
                <a:gd name="connsiteX24" fmla="*/ 60007 w 225742"/>
                <a:gd name="connsiteY24" fmla="*/ 300990 h 386714"/>
                <a:gd name="connsiteX25" fmla="*/ 104775 w 225742"/>
                <a:gd name="connsiteY25" fmla="*/ 340042 h 386714"/>
                <a:gd name="connsiteX26" fmla="*/ 173355 w 225742"/>
                <a:gd name="connsiteY26" fmla="*/ 72390 h 386714"/>
                <a:gd name="connsiteX27" fmla="*/ 136207 w 225742"/>
                <a:gd name="connsiteY27" fmla="*/ 36195 h 386714"/>
                <a:gd name="connsiteX28" fmla="*/ 173355 w 225742"/>
                <a:gd name="connsiteY28" fmla="*/ 0 h 386714"/>
                <a:gd name="connsiteX29" fmla="*/ 210502 w 225742"/>
                <a:gd name="connsiteY29" fmla="*/ 36195 h 386714"/>
                <a:gd name="connsiteX30" fmla="*/ 173355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2" y="220980"/>
                  </a:cubicBezTo>
                  <a:lnTo>
                    <a:pt x="164782" y="211455"/>
                  </a:lnTo>
                  <a:cubicBezTo>
                    <a:pt x="164782" y="177165"/>
                    <a:pt x="144780" y="160020"/>
                    <a:pt x="105727" y="160020"/>
                  </a:cubicBezTo>
                  <a:cubicBezTo>
                    <a:pt x="83820" y="160020"/>
                    <a:pt x="60007"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4775" y="340042"/>
                  </a:moveTo>
                  <a:cubicBezTo>
                    <a:pt x="127635" y="340042"/>
                    <a:pt x="148590" y="328613"/>
                    <a:pt x="165735" y="307658"/>
                  </a:cubicBezTo>
                  <a:lnTo>
                    <a:pt x="165735" y="261938"/>
                  </a:lnTo>
                  <a:cubicBezTo>
                    <a:pt x="151447" y="258127"/>
                    <a:pt x="136207" y="257175"/>
                    <a:pt x="121920" y="257175"/>
                  </a:cubicBezTo>
                  <a:cubicBezTo>
                    <a:pt x="82868" y="257175"/>
                    <a:pt x="60007" y="272415"/>
                    <a:pt x="60007" y="300990"/>
                  </a:cubicBezTo>
                  <a:cubicBezTo>
                    <a:pt x="60007" y="324803"/>
                    <a:pt x="77152" y="340042"/>
                    <a:pt x="104775" y="340042"/>
                  </a:cubicBezTo>
                  <a:close/>
                  <a:moveTo>
                    <a:pt x="173355" y="72390"/>
                  </a:moveTo>
                  <a:cubicBezTo>
                    <a:pt x="153352" y="72390"/>
                    <a:pt x="136207" y="55245"/>
                    <a:pt x="136207" y="36195"/>
                  </a:cubicBezTo>
                  <a:cubicBezTo>
                    <a:pt x="136207" y="17145"/>
                    <a:pt x="153352" y="0"/>
                    <a:pt x="173355" y="0"/>
                  </a:cubicBezTo>
                  <a:cubicBezTo>
                    <a:pt x="193357" y="0"/>
                    <a:pt x="210502" y="17145"/>
                    <a:pt x="210502" y="36195"/>
                  </a:cubicBezTo>
                  <a:cubicBezTo>
                    <a:pt x="210502" y="56198"/>
                    <a:pt x="192405" y="72390"/>
                    <a:pt x="173355" y="72390"/>
                  </a:cubicBez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9605962" y="2562224"/>
              <a:ext cx="166687" cy="358139"/>
            </a:xfrm>
            <a:custGeom>
              <a:avLst/>
              <a:gdLst>
                <a:gd name="connsiteX0" fmla="*/ 166688 w 166687"/>
                <a:gd name="connsiteY0" fmla="*/ 295275 h 358139"/>
                <a:gd name="connsiteX1" fmla="*/ 166688 w 166687"/>
                <a:gd name="connsiteY1" fmla="*/ 348615 h 358139"/>
                <a:gd name="connsiteX2" fmla="*/ 114300 w 166687"/>
                <a:gd name="connsiteY2" fmla="*/ 358140 h 358139"/>
                <a:gd name="connsiteX3" fmla="*/ 41910 w 166687"/>
                <a:gd name="connsiteY3" fmla="*/ 282892 h 358139"/>
                <a:gd name="connsiteX4" fmla="*/ 41910 w 166687"/>
                <a:gd name="connsiteY4" fmla="*/ 137160 h 358139"/>
                <a:gd name="connsiteX5" fmla="*/ 0 w 166687"/>
                <a:gd name="connsiteY5" fmla="*/ 137160 h 358139"/>
                <a:gd name="connsiteX6" fmla="*/ 0 w 166687"/>
                <a:gd name="connsiteY6" fmla="*/ 85725 h 358139"/>
                <a:gd name="connsiteX7" fmla="*/ 40005 w 166687"/>
                <a:gd name="connsiteY7" fmla="*/ 85725 h 358139"/>
                <a:gd name="connsiteX8" fmla="*/ 40005 w 166687"/>
                <a:gd name="connsiteY8" fmla="*/ 13335 h 358139"/>
                <a:gd name="connsiteX9" fmla="*/ 101918 w 166687"/>
                <a:gd name="connsiteY9" fmla="*/ 0 h 358139"/>
                <a:gd name="connsiteX10" fmla="*/ 101918 w 166687"/>
                <a:gd name="connsiteY10" fmla="*/ 86677 h 358139"/>
                <a:gd name="connsiteX11" fmla="*/ 165735 w 166687"/>
                <a:gd name="connsiteY11" fmla="*/ 86677 h 358139"/>
                <a:gd name="connsiteX12" fmla="*/ 165735 w 166687"/>
                <a:gd name="connsiteY12" fmla="*/ 138113 h 358139"/>
                <a:gd name="connsiteX13" fmla="*/ 101918 w 166687"/>
                <a:gd name="connsiteY13" fmla="*/ 138113 h 358139"/>
                <a:gd name="connsiteX14" fmla="*/ 101918 w 166687"/>
                <a:gd name="connsiteY14" fmla="*/ 269558 h 358139"/>
                <a:gd name="connsiteX15" fmla="*/ 130493 w 166687"/>
                <a:gd name="connsiteY15" fmla="*/ 304800 h 358139"/>
                <a:gd name="connsiteX16" fmla="*/ 166688 w 166687"/>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687" h="358139">
                  <a:moveTo>
                    <a:pt x="166688" y="295275"/>
                  </a:moveTo>
                  <a:lnTo>
                    <a:pt x="166688" y="348615"/>
                  </a:lnTo>
                  <a:cubicBezTo>
                    <a:pt x="153352" y="355283"/>
                    <a:pt x="132398" y="358140"/>
                    <a:pt x="114300" y="358140"/>
                  </a:cubicBezTo>
                  <a:cubicBezTo>
                    <a:pt x="67627" y="358140"/>
                    <a:pt x="41910" y="331470"/>
                    <a:pt x="41910" y="282892"/>
                  </a:cubicBezTo>
                  <a:lnTo>
                    <a:pt x="41910"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3827" y="303848"/>
                    <a:pt x="156210" y="300038"/>
                    <a:pt x="166688" y="295275"/>
                  </a:cubicBez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2090737" y="3122294"/>
              <a:ext cx="231457" cy="368617"/>
            </a:xfrm>
            <a:custGeom>
              <a:avLst/>
              <a:gdLst>
                <a:gd name="connsiteX0" fmla="*/ 231458 w 231457"/>
                <a:gd name="connsiteY0" fmla="*/ 60007 h 368617"/>
                <a:gd name="connsiteX1" fmla="*/ 65723 w 231457"/>
                <a:gd name="connsiteY1" fmla="*/ 60007 h 368617"/>
                <a:gd name="connsiteX2" fmla="*/ 65723 w 231457"/>
                <a:gd name="connsiteY2" fmla="*/ 151447 h 368617"/>
                <a:gd name="connsiteX3" fmla="*/ 189548 w 231457"/>
                <a:gd name="connsiteY3" fmla="*/ 151447 h 368617"/>
                <a:gd name="connsiteX4" fmla="*/ 189548 w 231457"/>
                <a:gd name="connsiteY4" fmla="*/ 211455 h 368617"/>
                <a:gd name="connsiteX5" fmla="*/ 65723 w 231457"/>
                <a:gd name="connsiteY5" fmla="*/ 211455 h 368617"/>
                <a:gd name="connsiteX6" fmla="*/ 65723 w 231457"/>
                <a:gd name="connsiteY6" fmla="*/ 368617 h 368617"/>
                <a:gd name="connsiteX7" fmla="*/ 0 w 231457"/>
                <a:gd name="connsiteY7" fmla="*/ 368617 h 368617"/>
                <a:gd name="connsiteX8" fmla="*/ 0 w 231457"/>
                <a:gd name="connsiteY8" fmla="*/ 0 h 368617"/>
                <a:gd name="connsiteX9" fmla="*/ 231458 w 231457"/>
                <a:gd name="connsiteY9" fmla="*/ 0 h 368617"/>
                <a:gd name="connsiteX10" fmla="*/ 231458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8" y="60007"/>
                  </a:moveTo>
                  <a:lnTo>
                    <a:pt x="65723" y="60007"/>
                  </a:lnTo>
                  <a:lnTo>
                    <a:pt x="65723" y="151447"/>
                  </a:lnTo>
                  <a:lnTo>
                    <a:pt x="189548" y="151447"/>
                  </a:lnTo>
                  <a:lnTo>
                    <a:pt x="189548" y="211455"/>
                  </a:lnTo>
                  <a:lnTo>
                    <a:pt x="65723" y="211455"/>
                  </a:lnTo>
                  <a:lnTo>
                    <a:pt x="65723" y="368617"/>
                  </a:lnTo>
                  <a:lnTo>
                    <a:pt x="0" y="368617"/>
                  </a:lnTo>
                  <a:lnTo>
                    <a:pt x="0" y="0"/>
                  </a:lnTo>
                  <a:lnTo>
                    <a:pt x="231458" y="0"/>
                  </a:lnTo>
                  <a:lnTo>
                    <a:pt x="231458" y="60007"/>
                  </a:ln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2334560" y="3217544"/>
              <a:ext cx="225758" cy="279082"/>
            </a:xfrm>
            <a:custGeom>
              <a:avLst/>
              <a:gdLst>
                <a:gd name="connsiteX0" fmla="*/ 114316 w 225758"/>
                <a:gd name="connsiteY0" fmla="*/ 107633 h 279082"/>
                <a:gd name="connsiteX1" fmla="*/ 164799 w 225758"/>
                <a:gd name="connsiteY1" fmla="*/ 113347 h 279082"/>
                <a:gd name="connsiteX2" fmla="*/ 164799 w 225758"/>
                <a:gd name="connsiteY2" fmla="*/ 103822 h 279082"/>
                <a:gd name="connsiteX3" fmla="*/ 105744 w 225758"/>
                <a:gd name="connsiteY3" fmla="*/ 52388 h 279082"/>
                <a:gd name="connsiteX4" fmla="*/ 38116 w 225758"/>
                <a:gd name="connsiteY4" fmla="*/ 67627 h 279082"/>
                <a:gd name="connsiteX5" fmla="*/ 24781 w 225758"/>
                <a:gd name="connsiteY5" fmla="*/ 15240 h 279082"/>
                <a:gd name="connsiteX6" fmla="*/ 112411 w 225758"/>
                <a:gd name="connsiteY6" fmla="*/ 0 h 279082"/>
                <a:gd name="connsiteX7" fmla="*/ 225759 w 225758"/>
                <a:gd name="connsiteY7" fmla="*/ 102870 h 279082"/>
                <a:gd name="connsiteX8" fmla="*/ 225759 w 225758"/>
                <a:gd name="connsiteY8" fmla="*/ 273367 h 279082"/>
                <a:gd name="connsiteX9" fmla="*/ 166704 w 225758"/>
                <a:gd name="connsiteY9" fmla="*/ 273367 h 279082"/>
                <a:gd name="connsiteX10" fmla="*/ 166704 w 225758"/>
                <a:gd name="connsiteY10" fmla="*/ 244792 h 279082"/>
                <a:gd name="connsiteX11" fmla="*/ 165751 w 225758"/>
                <a:gd name="connsiteY11" fmla="*/ 244792 h 279082"/>
                <a:gd name="connsiteX12" fmla="*/ 87646 w 225758"/>
                <a:gd name="connsiteY12" fmla="*/ 279083 h 279082"/>
                <a:gd name="connsiteX13" fmla="*/ 16 w 225758"/>
                <a:gd name="connsiteY13" fmla="*/ 194310 h 279082"/>
                <a:gd name="connsiteX14" fmla="*/ 114316 w 225758"/>
                <a:gd name="connsiteY14" fmla="*/ 107633 h 279082"/>
                <a:gd name="connsiteX15" fmla="*/ 103839 w 225758"/>
                <a:gd name="connsiteY15" fmla="*/ 232410 h 279082"/>
                <a:gd name="connsiteX16" fmla="*/ 164799 w 225758"/>
                <a:gd name="connsiteY16" fmla="*/ 200025 h 279082"/>
                <a:gd name="connsiteX17" fmla="*/ 164799 w 225758"/>
                <a:gd name="connsiteY17" fmla="*/ 153352 h 279082"/>
                <a:gd name="connsiteX18" fmla="*/ 120984 w 225758"/>
                <a:gd name="connsiteY18" fmla="*/ 148590 h 279082"/>
                <a:gd name="connsiteX19" fmla="*/ 59071 w 225758"/>
                <a:gd name="connsiteY19" fmla="*/ 192405 h 279082"/>
                <a:gd name="connsiteX20" fmla="*/ 103839 w 225758"/>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8" h="279082">
                  <a:moveTo>
                    <a:pt x="114316" y="107633"/>
                  </a:moveTo>
                  <a:cubicBezTo>
                    <a:pt x="131461" y="107633"/>
                    <a:pt x="147654" y="108585"/>
                    <a:pt x="164799" y="113347"/>
                  </a:cubicBezTo>
                  <a:lnTo>
                    <a:pt x="164799" y="103822"/>
                  </a:lnTo>
                  <a:cubicBezTo>
                    <a:pt x="164799" y="69532"/>
                    <a:pt x="144796" y="52388"/>
                    <a:pt x="105744" y="52388"/>
                  </a:cubicBezTo>
                  <a:cubicBezTo>
                    <a:pt x="83836" y="52388"/>
                    <a:pt x="60024" y="57150"/>
                    <a:pt x="38116" y="67627"/>
                  </a:cubicBezTo>
                  <a:lnTo>
                    <a:pt x="24781" y="15240"/>
                  </a:lnTo>
                  <a:cubicBezTo>
                    <a:pt x="49546" y="5715"/>
                    <a:pt x="81931" y="0"/>
                    <a:pt x="112411" y="0"/>
                  </a:cubicBezTo>
                  <a:cubicBezTo>
                    <a:pt x="187659" y="0"/>
                    <a:pt x="225759" y="35242"/>
                    <a:pt x="225759" y="102870"/>
                  </a:cubicBezTo>
                  <a:lnTo>
                    <a:pt x="225759" y="273367"/>
                  </a:lnTo>
                  <a:lnTo>
                    <a:pt x="166704" y="273367"/>
                  </a:lnTo>
                  <a:lnTo>
                    <a:pt x="166704" y="244792"/>
                  </a:lnTo>
                  <a:lnTo>
                    <a:pt x="165751" y="244792"/>
                  </a:lnTo>
                  <a:cubicBezTo>
                    <a:pt x="142891" y="268605"/>
                    <a:pt x="119079" y="279083"/>
                    <a:pt x="87646" y="279083"/>
                  </a:cubicBezTo>
                  <a:cubicBezTo>
                    <a:pt x="34306" y="279083"/>
                    <a:pt x="16" y="245745"/>
                    <a:pt x="16" y="194310"/>
                  </a:cubicBezTo>
                  <a:cubicBezTo>
                    <a:pt x="-936" y="138113"/>
                    <a:pt x="40021" y="107633"/>
                    <a:pt x="114316" y="107633"/>
                  </a:cubicBezTo>
                  <a:close/>
                  <a:moveTo>
                    <a:pt x="103839" y="232410"/>
                  </a:moveTo>
                  <a:cubicBezTo>
                    <a:pt x="126699" y="232410"/>
                    <a:pt x="147654" y="220980"/>
                    <a:pt x="164799" y="200025"/>
                  </a:cubicBezTo>
                  <a:lnTo>
                    <a:pt x="164799" y="153352"/>
                  </a:lnTo>
                  <a:cubicBezTo>
                    <a:pt x="150511" y="149542"/>
                    <a:pt x="135271" y="148590"/>
                    <a:pt x="120984" y="148590"/>
                  </a:cubicBezTo>
                  <a:cubicBezTo>
                    <a:pt x="81931" y="148590"/>
                    <a:pt x="59071" y="163830"/>
                    <a:pt x="59071" y="192405"/>
                  </a:cubicBezTo>
                  <a:cubicBezTo>
                    <a:pt x="59071" y="217170"/>
                    <a:pt x="76216" y="232410"/>
                    <a:pt x="103839" y="232410"/>
                  </a:cubicBez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2625089"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3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7" y="15240"/>
                    <a:pt x="224790" y="45720"/>
                  </a:cubicBezTo>
                  <a:lnTo>
                    <a:pt x="181927"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2904172" y="3100387"/>
              <a:ext cx="228599" cy="390525"/>
            </a:xfrm>
            <a:custGeom>
              <a:avLst/>
              <a:gdLst>
                <a:gd name="connsiteX0" fmla="*/ 228600 w 228599"/>
                <a:gd name="connsiteY0" fmla="*/ 390525 h 390525"/>
                <a:gd name="connsiteX1" fmla="*/ 166687 w 228599"/>
                <a:gd name="connsiteY1" fmla="*/ 390525 h 390525"/>
                <a:gd name="connsiteX2" fmla="*/ 166687 w 228599"/>
                <a:gd name="connsiteY2" fmla="*/ 238125 h 390525"/>
                <a:gd name="connsiteX3" fmla="*/ 117157 w 228599"/>
                <a:gd name="connsiteY3" fmla="*/ 173355 h 390525"/>
                <a:gd name="connsiteX4" fmla="*/ 61913 w 228599"/>
                <a:gd name="connsiteY4" fmla="*/ 238125 h 390525"/>
                <a:gd name="connsiteX5" fmla="*/ 61913 w 228599"/>
                <a:gd name="connsiteY5" fmla="*/ 390525 h 390525"/>
                <a:gd name="connsiteX6" fmla="*/ 0 w 228599"/>
                <a:gd name="connsiteY6" fmla="*/ 390525 h 390525"/>
                <a:gd name="connsiteX7" fmla="*/ 0 w 228599"/>
                <a:gd name="connsiteY7" fmla="*/ 16192 h 390525"/>
                <a:gd name="connsiteX8" fmla="*/ 61913 w 228599"/>
                <a:gd name="connsiteY8" fmla="*/ 0 h 390525"/>
                <a:gd name="connsiteX9" fmla="*/ 61913 w 228599"/>
                <a:gd name="connsiteY9" fmla="*/ 155258 h 390525"/>
                <a:gd name="connsiteX10" fmla="*/ 62865 w 228599"/>
                <a:gd name="connsiteY10" fmla="*/ 155258 h 390525"/>
                <a:gd name="connsiteX11" fmla="*/ 140970 w 228599"/>
                <a:gd name="connsiteY11" fmla="*/ 116205 h 390525"/>
                <a:gd name="connsiteX12" fmla="*/ 228600 w 228599"/>
                <a:gd name="connsiteY12" fmla="*/ 223838 h 390525"/>
                <a:gd name="connsiteX13" fmla="*/ 228600 w 228599"/>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599" h="390525">
                  <a:moveTo>
                    <a:pt x="228600" y="390525"/>
                  </a:moveTo>
                  <a:lnTo>
                    <a:pt x="166687" y="390525"/>
                  </a:lnTo>
                  <a:lnTo>
                    <a:pt x="166687" y="238125"/>
                  </a:lnTo>
                  <a:cubicBezTo>
                    <a:pt x="166687" y="199073"/>
                    <a:pt x="154305" y="173355"/>
                    <a:pt x="117157"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7" y="116205"/>
                    <a:pt x="140970" y="116205"/>
                  </a:cubicBezTo>
                  <a:cubicBezTo>
                    <a:pt x="202882"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3211829" y="3099434"/>
              <a:ext cx="249554" cy="397192"/>
            </a:xfrm>
            <a:custGeom>
              <a:avLst/>
              <a:gdLst>
                <a:gd name="connsiteX0" fmla="*/ 249555 w 249554"/>
                <a:gd name="connsiteY0" fmla="*/ 256223 h 397192"/>
                <a:gd name="connsiteX1" fmla="*/ 140970 w 249554"/>
                <a:gd name="connsiteY1" fmla="*/ 397193 h 397192"/>
                <a:gd name="connsiteX2" fmla="*/ 61913 w 249554"/>
                <a:gd name="connsiteY2" fmla="*/ 360045 h 397192"/>
                <a:gd name="connsiteX3" fmla="*/ 60008 w 249554"/>
                <a:gd name="connsiteY3" fmla="*/ 360045 h 397192"/>
                <a:gd name="connsiteX4" fmla="*/ 60008 w 249554"/>
                <a:gd name="connsiteY4" fmla="*/ 390525 h 397192"/>
                <a:gd name="connsiteX5" fmla="*/ 0 w 249554"/>
                <a:gd name="connsiteY5" fmla="*/ 390525 h 397192"/>
                <a:gd name="connsiteX6" fmla="*/ 0 w 249554"/>
                <a:gd name="connsiteY6" fmla="*/ 16192 h 397192"/>
                <a:gd name="connsiteX7" fmla="*/ 61913 w 249554"/>
                <a:gd name="connsiteY7" fmla="*/ 0 h 397192"/>
                <a:gd name="connsiteX8" fmla="*/ 61913 w 249554"/>
                <a:gd name="connsiteY8" fmla="*/ 154305 h 397192"/>
                <a:gd name="connsiteX9" fmla="*/ 62865 w 249554"/>
                <a:gd name="connsiteY9" fmla="*/ 154305 h 397192"/>
                <a:gd name="connsiteX10" fmla="*/ 140970 w 249554"/>
                <a:gd name="connsiteY10" fmla="*/ 116205 h 397192"/>
                <a:gd name="connsiteX11" fmla="*/ 249555 w 249554"/>
                <a:gd name="connsiteY11" fmla="*/ 256223 h 397192"/>
                <a:gd name="connsiteX12" fmla="*/ 187642 w 249554"/>
                <a:gd name="connsiteY12" fmla="*/ 257175 h 397192"/>
                <a:gd name="connsiteX13" fmla="*/ 125730 w 249554"/>
                <a:gd name="connsiteY13" fmla="*/ 173355 h 397192"/>
                <a:gd name="connsiteX14" fmla="*/ 62865 w 249554"/>
                <a:gd name="connsiteY14" fmla="*/ 207645 h 397192"/>
                <a:gd name="connsiteX15" fmla="*/ 62865 w 249554"/>
                <a:gd name="connsiteY15" fmla="*/ 305753 h 397192"/>
                <a:gd name="connsiteX16" fmla="*/ 126683 w 249554"/>
                <a:gd name="connsiteY16" fmla="*/ 341948 h 397192"/>
                <a:gd name="connsiteX17" fmla="*/ 187642 w 249554"/>
                <a:gd name="connsiteY17" fmla="*/ 257175 h 397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9554" h="397192">
                  <a:moveTo>
                    <a:pt x="249555" y="256223"/>
                  </a:moveTo>
                  <a:cubicBezTo>
                    <a:pt x="249555" y="341948"/>
                    <a:pt x="205740" y="397193"/>
                    <a:pt x="140970" y="397193"/>
                  </a:cubicBezTo>
                  <a:cubicBezTo>
                    <a:pt x="107633" y="397193"/>
                    <a:pt x="80010" y="382905"/>
                    <a:pt x="61913" y="360045"/>
                  </a:cubicBezTo>
                  <a:lnTo>
                    <a:pt x="60008" y="360045"/>
                  </a:lnTo>
                  <a:lnTo>
                    <a:pt x="60008" y="390525"/>
                  </a:lnTo>
                  <a:lnTo>
                    <a:pt x="0" y="390525"/>
                  </a:lnTo>
                  <a:lnTo>
                    <a:pt x="0" y="16192"/>
                  </a:lnTo>
                  <a:lnTo>
                    <a:pt x="61913" y="0"/>
                  </a:lnTo>
                  <a:lnTo>
                    <a:pt x="61913" y="154305"/>
                  </a:lnTo>
                  <a:lnTo>
                    <a:pt x="62865" y="154305"/>
                  </a:lnTo>
                  <a:cubicBezTo>
                    <a:pt x="80963" y="130492"/>
                    <a:pt x="107633" y="116205"/>
                    <a:pt x="140970" y="116205"/>
                  </a:cubicBezTo>
                  <a:cubicBezTo>
                    <a:pt x="205740" y="117157"/>
                    <a:pt x="249555" y="169545"/>
                    <a:pt x="249555" y="256223"/>
                  </a:cubicBezTo>
                  <a:close/>
                  <a:moveTo>
                    <a:pt x="187642" y="257175"/>
                  </a:moveTo>
                  <a:cubicBezTo>
                    <a:pt x="187642" y="201930"/>
                    <a:pt x="164783" y="173355"/>
                    <a:pt x="125730" y="173355"/>
                  </a:cubicBezTo>
                  <a:cubicBezTo>
                    <a:pt x="101917" y="173355"/>
                    <a:pt x="81915" y="183832"/>
                    <a:pt x="62865" y="207645"/>
                  </a:cubicBezTo>
                  <a:lnTo>
                    <a:pt x="62865" y="305753"/>
                  </a:lnTo>
                  <a:cubicBezTo>
                    <a:pt x="80963" y="329565"/>
                    <a:pt x="100965" y="341948"/>
                    <a:pt x="126683" y="341948"/>
                  </a:cubicBezTo>
                  <a:cubicBezTo>
                    <a:pt x="166688" y="341948"/>
                    <a:pt x="187642" y="310515"/>
                    <a:pt x="187642" y="257175"/>
                  </a:cubicBez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3515677"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90" name="Freihandform: Form 189"/>
            <p:cNvSpPr/>
            <p:nvPr/>
          </p:nvSpPr>
          <p:spPr>
            <a:xfrm>
              <a:off x="3829049" y="3217301"/>
              <a:ext cx="160020" cy="273610"/>
            </a:xfrm>
            <a:custGeom>
              <a:avLst/>
              <a:gdLst>
                <a:gd name="connsiteX0" fmla="*/ 160020 w 160020"/>
                <a:gd name="connsiteY0" fmla="*/ 5005 h 273610"/>
                <a:gd name="connsiteX1" fmla="*/ 150495 w 160020"/>
                <a:gd name="connsiteY1" fmla="*/ 68823 h 273610"/>
                <a:gd name="connsiteX2" fmla="*/ 116205 w 160020"/>
                <a:gd name="connsiteY2" fmla="*/ 60250 h 273610"/>
                <a:gd name="connsiteX3" fmla="*/ 61913 w 160020"/>
                <a:gd name="connsiteY3" fmla="*/ 135498 h 273610"/>
                <a:gd name="connsiteX4" fmla="*/ 61913 w 160020"/>
                <a:gd name="connsiteY4" fmla="*/ 273610 h 273610"/>
                <a:gd name="connsiteX5" fmla="*/ 0 w 160020"/>
                <a:gd name="connsiteY5" fmla="*/ 273610 h 273610"/>
                <a:gd name="connsiteX6" fmla="*/ 0 w 160020"/>
                <a:gd name="connsiteY6" fmla="*/ 6910 h 273610"/>
                <a:gd name="connsiteX7" fmla="*/ 60960 w 160020"/>
                <a:gd name="connsiteY7" fmla="*/ 6910 h 273610"/>
                <a:gd name="connsiteX8" fmla="*/ 60960 w 160020"/>
                <a:gd name="connsiteY8" fmla="*/ 40248 h 273610"/>
                <a:gd name="connsiteX9" fmla="*/ 61913 w 160020"/>
                <a:gd name="connsiteY9" fmla="*/ 40248 h 273610"/>
                <a:gd name="connsiteX10" fmla="*/ 131445 w 160020"/>
                <a:gd name="connsiteY10" fmla="*/ 243 h 273610"/>
                <a:gd name="connsiteX11" fmla="*/ 160020 w 160020"/>
                <a:gd name="connsiteY11" fmla="*/ 5005 h 27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3610">
                  <a:moveTo>
                    <a:pt x="160020" y="5005"/>
                  </a:moveTo>
                  <a:lnTo>
                    <a:pt x="150495" y="68823"/>
                  </a:lnTo>
                  <a:cubicBezTo>
                    <a:pt x="140970" y="64060"/>
                    <a:pt x="129540" y="60250"/>
                    <a:pt x="116205" y="60250"/>
                  </a:cubicBezTo>
                  <a:cubicBezTo>
                    <a:pt x="73342" y="60250"/>
                    <a:pt x="61913" y="94540"/>
                    <a:pt x="61913" y="135498"/>
                  </a:cubicBezTo>
                  <a:lnTo>
                    <a:pt x="61913" y="273610"/>
                  </a:lnTo>
                  <a:lnTo>
                    <a:pt x="0" y="273610"/>
                  </a:lnTo>
                  <a:lnTo>
                    <a:pt x="0" y="6910"/>
                  </a:lnTo>
                  <a:lnTo>
                    <a:pt x="60960" y="6910"/>
                  </a:lnTo>
                  <a:lnTo>
                    <a:pt x="60960" y="40248"/>
                  </a:lnTo>
                  <a:lnTo>
                    <a:pt x="61913" y="40248"/>
                  </a:lnTo>
                  <a:cubicBezTo>
                    <a:pt x="76200" y="15483"/>
                    <a:pt x="100965" y="243"/>
                    <a:pt x="131445" y="243"/>
                  </a:cubicBezTo>
                  <a:cubicBezTo>
                    <a:pt x="139065" y="-710"/>
                    <a:pt x="150495" y="1195"/>
                    <a:pt x="160020" y="5005"/>
                  </a:cubicBezTo>
                  <a:close/>
                </a:path>
              </a:pathLst>
            </a:custGeom>
            <a:grpFill/>
            <a:ln w="9525" cap="flat">
              <a:noFill/>
              <a:prstDash val="solid"/>
              <a:miter/>
            </a:ln>
          </p:spPr>
          <p:txBody>
            <a:bodyPr rtlCol="0" anchor="ctr"/>
            <a:lstStyle/>
            <a:p>
              <a:endParaRPr lang="de-DE"/>
            </a:p>
          </p:txBody>
        </p:sp>
        <p:sp>
          <p:nvSpPr>
            <p:cNvPr id="191" name="Freihandform: Form 190"/>
            <p:cNvSpPr/>
            <p:nvPr/>
          </p:nvSpPr>
          <p:spPr>
            <a:xfrm>
              <a:off x="4022407"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7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3 w 242887"/>
                <a:gd name="connsiteY8" fmla="*/ 235267 h 279082"/>
                <a:gd name="connsiteX9" fmla="*/ 132397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3" y="0"/>
                    <a:pt x="124777" y="0"/>
                  </a:cubicBezTo>
                  <a:cubicBezTo>
                    <a:pt x="196215" y="0"/>
                    <a:pt x="242887" y="53340"/>
                    <a:pt x="242887" y="135255"/>
                  </a:cubicBezTo>
                  <a:cubicBezTo>
                    <a:pt x="242887" y="143827"/>
                    <a:pt x="241935" y="153352"/>
                    <a:pt x="241935" y="160972"/>
                  </a:cubicBezTo>
                  <a:lnTo>
                    <a:pt x="62865" y="160972"/>
                  </a:lnTo>
                  <a:cubicBezTo>
                    <a:pt x="69533" y="201930"/>
                    <a:pt x="94297" y="225742"/>
                    <a:pt x="132397" y="225742"/>
                  </a:cubicBezTo>
                  <a:cubicBezTo>
                    <a:pt x="157163" y="225742"/>
                    <a:pt x="177165" y="216217"/>
                    <a:pt x="198120" y="194310"/>
                  </a:cubicBezTo>
                  <a:lnTo>
                    <a:pt x="237173" y="235267"/>
                  </a:lnTo>
                  <a:cubicBezTo>
                    <a:pt x="207645" y="264795"/>
                    <a:pt x="173355" y="279083"/>
                    <a:pt x="132397" y="279083"/>
                  </a:cubicBezTo>
                  <a:close/>
                  <a:moveTo>
                    <a:pt x="62865" y="115252"/>
                  </a:moveTo>
                  <a:lnTo>
                    <a:pt x="183833" y="115252"/>
                  </a:lnTo>
                  <a:cubicBezTo>
                    <a:pt x="180975" y="74295"/>
                    <a:pt x="160020" y="50482"/>
                    <a:pt x="124777" y="50482"/>
                  </a:cubicBezTo>
                  <a:cubicBezTo>
                    <a:pt x="90488" y="50482"/>
                    <a:pt x="68580" y="74295"/>
                    <a:pt x="62865" y="115252"/>
                  </a:cubicBezTo>
                  <a:close/>
                </a:path>
              </a:pathLst>
            </a:custGeom>
            <a:grpFill/>
            <a:ln w="9525" cap="flat">
              <a:noFill/>
              <a:prstDash val="solid"/>
              <a:miter/>
            </a:ln>
          </p:spPr>
          <p:txBody>
            <a:bodyPr rtlCol="0" anchor="ctr"/>
            <a:lstStyle/>
            <a:p>
              <a:endParaRPr lang="de-DE"/>
            </a:p>
          </p:txBody>
        </p:sp>
        <p:sp>
          <p:nvSpPr>
            <p:cNvPr id="192" name="Freihandform: Form 191"/>
            <p:cNvSpPr/>
            <p:nvPr/>
          </p:nvSpPr>
          <p:spPr>
            <a:xfrm>
              <a:off x="4325302" y="3105149"/>
              <a:ext cx="79057" cy="385762"/>
            </a:xfrm>
            <a:custGeom>
              <a:avLst/>
              <a:gdLst>
                <a:gd name="connsiteX0" fmla="*/ 79057 w 79057"/>
                <a:gd name="connsiteY0" fmla="*/ 38100 h 385762"/>
                <a:gd name="connsiteX1" fmla="*/ 39053 w 79057"/>
                <a:gd name="connsiteY1" fmla="*/ 76200 h 385762"/>
                <a:gd name="connsiteX2" fmla="*/ 0 w 79057"/>
                <a:gd name="connsiteY2" fmla="*/ 38100 h 385762"/>
                <a:gd name="connsiteX3" fmla="*/ 39053 w 79057"/>
                <a:gd name="connsiteY3" fmla="*/ 0 h 385762"/>
                <a:gd name="connsiteX4" fmla="*/ 79057 w 79057"/>
                <a:gd name="connsiteY4" fmla="*/ 38100 h 385762"/>
                <a:gd name="connsiteX5" fmla="*/ 71438 w 79057"/>
                <a:gd name="connsiteY5" fmla="*/ 385763 h 385762"/>
                <a:gd name="connsiteX6" fmla="*/ 9525 w 79057"/>
                <a:gd name="connsiteY6" fmla="*/ 385763 h 385762"/>
                <a:gd name="connsiteX7" fmla="*/ 9525 w 79057"/>
                <a:gd name="connsiteY7" fmla="*/ 119063 h 385762"/>
                <a:gd name="connsiteX8" fmla="*/ 71438 w 79057"/>
                <a:gd name="connsiteY8" fmla="*/ 119063 h 385762"/>
                <a:gd name="connsiteX9" fmla="*/ 71438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7" y="38100"/>
                  </a:moveTo>
                  <a:cubicBezTo>
                    <a:pt x="79057" y="60008"/>
                    <a:pt x="60960" y="76200"/>
                    <a:pt x="39053" y="76200"/>
                  </a:cubicBezTo>
                  <a:cubicBezTo>
                    <a:pt x="17145" y="76200"/>
                    <a:pt x="0" y="60960"/>
                    <a:pt x="0" y="38100"/>
                  </a:cubicBezTo>
                  <a:cubicBezTo>
                    <a:pt x="0" y="16192"/>
                    <a:pt x="18097" y="0"/>
                    <a:pt x="39053" y="0"/>
                  </a:cubicBezTo>
                  <a:cubicBezTo>
                    <a:pt x="61913" y="0"/>
                    <a:pt x="79057" y="16192"/>
                    <a:pt x="79057" y="38100"/>
                  </a:cubicBezTo>
                  <a:close/>
                  <a:moveTo>
                    <a:pt x="71438" y="385763"/>
                  </a:moveTo>
                  <a:lnTo>
                    <a:pt x="9525" y="385763"/>
                  </a:lnTo>
                  <a:lnTo>
                    <a:pt x="9525" y="119063"/>
                  </a:lnTo>
                  <a:lnTo>
                    <a:pt x="71438" y="119063"/>
                  </a:lnTo>
                  <a:lnTo>
                    <a:pt x="71438" y="385763"/>
                  </a:lnTo>
                  <a:close/>
                </a:path>
              </a:pathLst>
            </a:custGeom>
            <a:grpFill/>
            <a:ln w="9525" cap="flat">
              <a:noFill/>
              <a:prstDash val="solid"/>
              <a:miter/>
            </a:ln>
          </p:spPr>
          <p:txBody>
            <a:bodyPr rtlCol="0" anchor="ctr"/>
            <a:lstStyle/>
            <a:p>
              <a:endParaRPr lang="de-DE"/>
            </a:p>
          </p:txBody>
        </p:sp>
        <p:sp>
          <p:nvSpPr>
            <p:cNvPr id="193" name="Freihandform: Form 192"/>
            <p:cNvSpPr/>
            <p:nvPr/>
          </p:nvSpPr>
          <p:spPr>
            <a:xfrm>
              <a:off x="4463414"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94" name="Freihandform: Form 193"/>
            <p:cNvSpPr/>
            <p:nvPr/>
          </p:nvSpPr>
          <p:spPr>
            <a:xfrm>
              <a:off x="4742496" y="3100387"/>
              <a:ext cx="228600" cy="390525"/>
            </a:xfrm>
            <a:custGeom>
              <a:avLst/>
              <a:gdLst>
                <a:gd name="connsiteX0" fmla="*/ 228600 w 228600"/>
                <a:gd name="connsiteY0" fmla="*/ 390525 h 390525"/>
                <a:gd name="connsiteX1" fmla="*/ 166688 w 228600"/>
                <a:gd name="connsiteY1" fmla="*/ 390525 h 390525"/>
                <a:gd name="connsiteX2" fmla="*/ 166688 w 228600"/>
                <a:gd name="connsiteY2" fmla="*/ 238125 h 390525"/>
                <a:gd name="connsiteX3" fmla="*/ 117158 w 228600"/>
                <a:gd name="connsiteY3" fmla="*/ 173355 h 390525"/>
                <a:gd name="connsiteX4" fmla="*/ 61913 w 228600"/>
                <a:gd name="connsiteY4" fmla="*/ 238125 h 390525"/>
                <a:gd name="connsiteX5" fmla="*/ 61913 w 228600"/>
                <a:gd name="connsiteY5" fmla="*/ 390525 h 390525"/>
                <a:gd name="connsiteX6" fmla="*/ 0 w 228600"/>
                <a:gd name="connsiteY6" fmla="*/ 390525 h 390525"/>
                <a:gd name="connsiteX7" fmla="*/ 0 w 228600"/>
                <a:gd name="connsiteY7" fmla="*/ 16192 h 390525"/>
                <a:gd name="connsiteX8" fmla="*/ 61913 w 228600"/>
                <a:gd name="connsiteY8" fmla="*/ 0 h 390525"/>
                <a:gd name="connsiteX9" fmla="*/ 61913 w 228600"/>
                <a:gd name="connsiteY9" fmla="*/ 155258 h 390525"/>
                <a:gd name="connsiteX10" fmla="*/ 62865 w 228600"/>
                <a:gd name="connsiteY10" fmla="*/ 155258 h 390525"/>
                <a:gd name="connsiteX11" fmla="*/ 140970 w 228600"/>
                <a:gd name="connsiteY11" fmla="*/ 116205 h 390525"/>
                <a:gd name="connsiteX12" fmla="*/ 228600 w 228600"/>
                <a:gd name="connsiteY12" fmla="*/ 223838 h 390525"/>
                <a:gd name="connsiteX13" fmla="*/ 228600 w 228600"/>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0525">
                  <a:moveTo>
                    <a:pt x="228600" y="390525"/>
                  </a:moveTo>
                  <a:lnTo>
                    <a:pt x="166688" y="390525"/>
                  </a:lnTo>
                  <a:lnTo>
                    <a:pt x="166688" y="238125"/>
                  </a:lnTo>
                  <a:cubicBezTo>
                    <a:pt x="166688" y="199073"/>
                    <a:pt x="154305" y="173355"/>
                    <a:pt x="117158"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95" name="Freihandform: Form 194"/>
            <p:cNvSpPr/>
            <p:nvPr/>
          </p:nvSpPr>
          <p:spPr>
            <a:xfrm>
              <a:off x="5209221" y="3122294"/>
              <a:ext cx="273367" cy="368617"/>
            </a:xfrm>
            <a:custGeom>
              <a:avLst/>
              <a:gdLst>
                <a:gd name="connsiteX0" fmla="*/ 64770 w 273367"/>
                <a:gd name="connsiteY0" fmla="*/ 368617 h 368617"/>
                <a:gd name="connsiteX1" fmla="*/ 0 w 273367"/>
                <a:gd name="connsiteY1" fmla="*/ 368617 h 368617"/>
                <a:gd name="connsiteX2" fmla="*/ 0 w 273367"/>
                <a:gd name="connsiteY2" fmla="*/ 0 h 368617"/>
                <a:gd name="connsiteX3" fmla="*/ 137160 w 273367"/>
                <a:gd name="connsiteY3" fmla="*/ 0 h 368617"/>
                <a:gd name="connsiteX4" fmla="*/ 263843 w 273367"/>
                <a:gd name="connsiteY4" fmla="*/ 108585 h 368617"/>
                <a:gd name="connsiteX5" fmla="*/ 188595 w 273367"/>
                <a:gd name="connsiteY5" fmla="*/ 214313 h 368617"/>
                <a:gd name="connsiteX6" fmla="*/ 273368 w 273367"/>
                <a:gd name="connsiteY6" fmla="*/ 368617 h 368617"/>
                <a:gd name="connsiteX7" fmla="*/ 196215 w 273367"/>
                <a:gd name="connsiteY7" fmla="*/ 368617 h 368617"/>
                <a:gd name="connsiteX8" fmla="*/ 120015 w 273367"/>
                <a:gd name="connsiteY8" fmla="*/ 220980 h 368617"/>
                <a:gd name="connsiteX9" fmla="*/ 63818 w 273367"/>
                <a:gd name="connsiteY9" fmla="*/ 220980 h 368617"/>
                <a:gd name="connsiteX10" fmla="*/ 63818 w 273367"/>
                <a:gd name="connsiteY10" fmla="*/ 368617 h 368617"/>
                <a:gd name="connsiteX11" fmla="*/ 197168 w 273367"/>
                <a:gd name="connsiteY11" fmla="*/ 110490 h 368617"/>
                <a:gd name="connsiteX12" fmla="*/ 131445 w 273367"/>
                <a:gd name="connsiteY12" fmla="*/ 57150 h 368617"/>
                <a:gd name="connsiteX13" fmla="*/ 64770 w 273367"/>
                <a:gd name="connsiteY13" fmla="*/ 57150 h 368617"/>
                <a:gd name="connsiteX14" fmla="*/ 64770 w 273367"/>
                <a:gd name="connsiteY14" fmla="*/ 164782 h 368617"/>
                <a:gd name="connsiteX15" fmla="*/ 128588 w 273367"/>
                <a:gd name="connsiteY15" fmla="*/ 164782 h 368617"/>
                <a:gd name="connsiteX16" fmla="*/ 197168 w 273367"/>
                <a:gd name="connsiteY16" fmla="*/ 11049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3367" h="368617">
                  <a:moveTo>
                    <a:pt x="64770" y="368617"/>
                  </a:moveTo>
                  <a:lnTo>
                    <a:pt x="0" y="368617"/>
                  </a:lnTo>
                  <a:lnTo>
                    <a:pt x="0" y="0"/>
                  </a:lnTo>
                  <a:lnTo>
                    <a:pt x="137160" y="0"/>
                  </a:lnTo>
                  <a:cubicBezTo>
                    <a:pt x="215265" y="0"/>
                    <a:pt x="263843" y="36195"/>
                    <a:pt x="263843" y="108585"/>
                  </a:cubicBezTo>
                  <a:cubicBezTo>
                    <a:pt x="263843" y="164782"/>
                    <a:pt x="235268" y="200025"/>
                    <a:pt x="188595" y="214313"/>
                  </a:cubicBezTo>
                  <a:lnTo>
                    <a:pt x="273368" y="368617"/>
                  </a:lnTo>
                  <a:lnTo>
                    <a:pt x="196215" y="368617"/>
                  </a:lnTo>
                  <a:lnTo>
                    <a:pt x="120015" y="220980"/>
                  </a:lnTo>
                  <a:lnTo>
                    <a:pt x="63818" y="220980"/>
                  </a:lnTo>
                  <a:lnTo>
                    <a:pt x="63818" y="368617"/>
                  </a:lnTo>
                  <a:close/>
                  <a:moveTo>
                    <a:pt x="197168" y="110490"/>
                  </a:moveTo>
                  <a:cubicBezTo>
                    <a:pt x="197168" y="74295"/>
                    <a:pt x="174308" y="57150"/>
                    <a:pt x="131445" y="57150"/>
                  </a:cubicBezTo>
                  <a:lnTo>
                    <a:pt x="64770" y="57150"/>
                  </a:lnTo>
                  <a:lnTo>
                    <a:pt x="64770" y="164782"/>
                  </a:lnTo>
                  <a:lnTo>
                    <a:pt x="128588" y="164782"/>
                  </a:lnTo>
                  <a:cubicBezTo>
                    <a:pt x="173355" y="164782"/>
                    <a:pt x="197168" y="146685"/>
                    <a:pt x="197168" y="110490"/>
                  </a:cubicBezTo>
                  <a:close/>
                </a:path>
              </a:pathLst>
            </a:custGeom>
            <a:grpFill/>
            <a:ln w="9525" cap="flat">
              <a:noFill/>
              <a:prstDash val="solid"/>
              <a:miter/>
            </a:ln>
          </p:spPr>
          <p:txBody>
            <a:bodyPr rtlCol="0" anchor="ctr"/>
            <a:lstStyle/>
            <a:p>
              <a:endParaRPr lang="de-DE"/>
            </a:p>
          </p:txBody>
        </p:sp>
        <p:sp>
          <p:nvSpPr>
            <p:cNvPr id="196" name="Freihandform: Form 195"/>
            <p:cNvSpPr/>
            <p:nvPr/>
          </p:nvSpPr>
          <p:spPr>
            <a:xfrm>
              <a:off x="5523546" y="3217544"/>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3 w 242887"/>
                <a:gd name="connsiteY11" fmla="*/ 115252 h 279082"/>
                <a:gd name="connsiteX12" fmla="*/ 124778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3" y="0"/>
                    <a:pt x="124778" y="0"/>
                  </a:cubicBezTo>
                  <a:cubicBezTo>
                    <a:pt x="196215" y="0"/>
                    <a:pt x="242888" y="53340"/>
                    <a:pt x="242888" y="135255"/>
                  </a:cubicBezTo>
                  <a:cubicBezTo>
                    <a:pt x="242888" y="143827"/>
                    <a:pt x="241935" y="153352"/>
                    <a:pt x="241935" y="160972"/>
                  </a:cubicBezTo>
                  <a:lnTo>
                    <a:pt x="62865" y="160972"/>
                  </a:lnTo>
                  <a:cubicBezTo>
                    <a:pt x="69533" y="201930"/>
                    <a:pt x="94297" y="225742"/>
                    <a:pt x="132397" y="225742"/>
                  </a:cubicBezTo>
                  <a:cubicBezTo>
                    <a:pt x="157163" y="225742"/>
                    <a:pt x="177165" y="216217"/>
                    <a:pt x="198120" y="194310"/>
                  </a:cubicBezTo>
                  <a:lnTo>
                    <a:pt x="237172" y="235267"/>
                  </a:lnTo>
                  <a:cubicBezTo>
                    <a:pt x="206693" y="264795"/>
                    <a:pt x="173355" y="279083"/>
                    <a:pt x="132397" y="279083"/>
                  </a:cubicBezTo>
                  <a:close/>
                  <a:moveTo>
                    <a:pt x="62865" y="115252"/>
                  </a:moveTo>
                  <a:lnTo>
                    <a:pt x="183833" y="115252"/>
                  </a:lnTo>
                  <a:cubicBezTo>
                    <a:pt x="180975" y="74295"/>
                    <a:pt x="160020" y="50482"/>
                    <a:pt x="124778" y="50482"/>
                  </a:cubicBezTo>
                  <a:cubicBezTo>
                    <a:pt x="90488" y="50482"/>
                    <a:pt x="68580" y="74295"/>
                    <a:pt x="62865" y="115252"/>
                  </a:cubicBezTo>
                  <a:close/>
                </a:path>
              </a:pathLst>
            </a:custGeom>
            <a:grpFill/>
            <a:ln w="9525" cap="flat">
              <a:noFill/>
              <a:prstDash val="solid"/>
              <a:miter/>
            </a:ln>
          </p:spPr>
          <p:txBody>
            <a:bodyPr rtlCol="0" anchor="ctr"/>
            <a:lstStyle/>
            <a:p>
              <a:endParaRPr lang="de-DE"/>
            </a:p>
          </p:txBody>
        </p:sp>
        <p:sp>
          <p:nvSpPr>
            <p:cNvPr id="197" name="Freihandform: Form 196"/>
            <p:cNvSpPr/>
            <p:nvPr/>
          </p:nvSpPr>
          <p:spPr>
            <a:xfrm>
              <a:off x="5821679"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2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98" name="Freihandform: Form 197"/>
            <p:cNvSpPr/>
            <p:nvPr/>
          </p:nvSpPr>
          <p:spPr>
            <a:xfrm>
              <a:off x="6099809" y="3100387"/>
              <a:ext cx="228600" cy="390525"/>
            </a:xfrm>
            <a:custGeom>
              <a:avLst/>
              <a:gdLst>
                <a:gd name="connsiteX0" fmla="*/ 228600 w 228600"/>
                <a:gd name="connsiteY0" fmla="*/ 390525 h 390525"/>
                <a:gd name="connsiteX1" fmla="*/ 166688 w 228600"/>
                <a:gd name="connsiteY1" fmla="*/ 390525 h 390525"/>
                <a:gd name="connsiteX2" fmla="*/ 166688 w 228600"/>
                <a:gd name="connsiteY2" fmla="*/ 238125 h 390525"/>
                <a:gd name="connsiteX3" fmla="*/ 117158 w 228600"/>
                <a:gd name="connsiteY3" fmla="*/ 173355 h 390525"/>
                <a:gd name="connsiteX4" fmla="*/ 61913 w 228600"/>
                <a:gd name="connsiteY4" fmla="*/ 238125 h 390525"/>
                <a:gd name="connsiteX5" fmla="*/ 61913 w 228600"/>
                <a:gd name="connsiteY5" fmla="*/ 390525 h 390525"/>
                <a:gd name="connsiteX6" fmla="*/ 0 w 228600"/>
                <a:gd name="connsiteY6" fmla="*/ 390525 h 390525"/>
                <a:gd name="connsiteX7" fmla="*/ 0 w 228600"/>
                <a:gd name="connsiteY7" fmla="*/ 16192 h 390525"/>
                <a:gd name="connsiteX8" fmla="*/ 61913 w 228600"/>
                <a:gd name="connsiteY8" fmla="*/ 0 h 390525"/>
                <a:gd name="connsiteX9" fmla="*/ 61913 w 228600"/>
                <a:gd name="connsiteY9" fmla="*/ 155258 h 390525"/>
                <a:gd name="connsiteX10" fmla="*/ 62865 w 228600"/>
                <a:gd name="connsiteY10" fmla="*/ 155258 h 390525"/>
                <a:gd name="connsiteX11" fmla="*/ 140970 w 228600"/>
                <a:gd name="connsiteY11" fmla="*/ 116205 h 390525"/>
                <a:gd name="connsiteX12" fmla="*/ 228600 w 228600"/>
                <a:gd name="connsiteY12" fmla="*/ 223838 h 390525"/>
                <a:gd name="connsiteX13" fmla="*/ 228600 w 228600"/>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0525">
                  <a:moveTo>
                    <a:pt x="228600" y="390525"/>
                  </a:moveTo>
                  <a:lnTo>
                    <a:pt x="166688" y="390525"/>
                  </a:lnTo>
                  <a:lnTo>
                    <a:pt x="166688" y="238125"/>
                  </a:lnTo>
                  <a:cubicBezTo>
                    <a:pt x="166688" y="199073"/>
                    <a:pt x="154305" y="173355"/>
                    <a:pt x="117158"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99" name="Freihandform: Form 198"/>
            <p:cNvSpPr/>
            <p:nvPr/>
          </p:nvSpPr>
          <p:spPr>
            <a:xfrm>
              <a:off x="637793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sp>
          <p:nvSpPr>
            <p:cNvPr id="200" name="Freihandform: Form 199"/>
            <p:cNvSpPr/>
            <p:nvPr/>
          </p:nvSpPr>
          <p:spPr>
            <a:xfrm>
              <a:off x="6588442" y="3216591"/>
              <a:ext cx="205739" cy="280035"/>
            </a:xfrm>
            <a:custGeom>
              <a:avLst/>
              <a:gdLst>
                <a:gd name="connsiteX0" fmla="*/ 29527 w 205739"/>
                <a:gd name="connsiteY0" fmla="*/ 198120 h 280035"/>
                <a:gd name="connsiteX1" fmla="*/ 104775 w 205739"/>
                <a:gd name="connsiteY1" fmla="*/ 227648 h 280035"/>
                <a:gd name="connsiteX2" fmla="*/ 143827 w 205739"/>
                <a:gd name="connsiteY2" fmla="*/ 200978 h 280035"/>
                <a:gd name="connsiteX3" fmla="*/ 10477 w 205739"/>
                <a:gd name="connsiteY3" fmla="*/ 82868 h 280035"/>
                <a:gd name="connsiteX4" fmla="*/ 111443 w 205739"/>
                <a:gd name="connsiteY4" fmla="*/ 0 h 280035"/>
                <a:gd name="connsiteX5" fmla="*/ 203835 w 205739"/>
                <a:gd name="connsiteY5" fmla="*/ 27623 h 280035"/>
                <a:gd name="connsiteX6" fmla="*/ 174307 w 205739"/>
                <a:gd name="connsiteY6" fmla="*/ 76200 h 280035"/>
                <a:gd name="connsiteX7" fmla="*/ 110490 w 205739"/>
                <a:gd name="connsiteY7" fmla="*/ 52388 h 280035"/>
                <a:gd name="connsiteX8" fmla="*/ 72390 w 205739"/>
                <a:gd name="connsiteY8" fmla="*/ 77153 h 280035"/>
                <a:gd name="connsiteX9" fmla="*/ 205740 w 205739"/>
                <a:gd name="connsiteY9" fmla="*/ 195263 h 280035"/>
                <a:gd name="connsiteX10" fmla="*/ 102870 w 205739"/>
                <a:gd name="connsiteY10" fmla="*/ 280035 h 280035"/>
                <a:gd name="connsiteX11" fmla="*/ 0 w 205739"/>
                <a:gd name="connsiteY11" fmla="*/ 247650 h 280035"/>
                <a:gd name="connsiteX12" fmla="*/ 29527 w 205739"/>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5">
                  <a:moveTo>
                    <a:pt x="29527" y="198120"/>
                  </a:moveTo>
                  <a:cubicBezTo>
                    <a:pt x="56197" y="218123"/>
                    <a:pt x="80963" y="227648"/>
                    <a:pt x="104775" y="227648"/>
                  </a:cubicBezTo>
                  <a:cubicBezTo>
                    <a:pt x="127635" y="227648"/>
                    <a:pt x="143827" y="217170"/>
                    <a:pt x="143827" y="200978"/>
                  </a:cubicBezTo>
                  <a:cubicBezTo>
                    <a:pt x="143827" y="155258"/>
                    <a:pt x="10477" y="171450"/>
                    <a:pt x="10477" y="82868"/>
                  </a:cubicBezTo>
                  <a:cubicBezTo>
                    <a:pt x="10477" y="33338"/>
                    <a:pt x="51435" y="0"/>
                    <a:pt x="111443" y="0"/>
                  </a:cubicBezTo>
                  <a:cubicBezTo>
                    <a:pt x="143827" y="0"/>
                    <a:pt x="175260" y="9525"/>
                    <a:pt x="203835" y="27623"/>
                  </a:cubicBezTo>
                  <a:lnTo>
                    <a:pt x="174307" y="76200"/>
                  </a:lnTo>
                  <a:cubicBezTo>
                    <a:pt x="151447" y="60008"/>
                    <a:pt x="130493" y="52388"/>
                    <a:pt x="110490" y="52388"/>
                  </a:cubicBezTo>
                  <a:cubicBezTo>
                    <a:pt x="87630" y="52388"/>
                    <a:pt x="72390" y="61913"/>
                    <a:pt x="72390" y="77153"/>
                  </a:cubicBezTo>
                  <a:cubicBezTo>
                    <a:pt x="72390" y="120967"/>
                    <a:pt x="205740" y="105728"/>
                    <a:pt x="205740" y="195263"/>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201" name="Freihandform: Form 200"/>
            <p:cNvSpPr/>
            <p:nvPr/>
          </p:nvSpPr>
          <p:spPr>
            <a:xfrm>
              <a:off x="6837044" y="3224212"/>
              <a:ext cx="376237" cy="266700"/>
            </a:xfrm>
            <a:custGeom>
              <a:avLst/>
              <a:gdLst>
                <a:gd name="connsiteX0" fmla="*/ 376238 w 376237"/>
                <a:gd name="connsiteY0" fmla="*/ 0 h 266700"/>
                <a:gd name="connsiteX1" fmla="*/ 297180 w 376237"/>
                <a:gd name="connsiteY1" fmla="*/ 266700 h 266700"/>
                <a:gd name="connsiteX2" fmla="*/ 237173 w 376237"/>
                <a:gd name="connsiteY2" fmla="*/ 266700 h 266700"/>
                <a:gd name="connsiteX3" fmla="*/ 188595 w 376237"/>
                <a:gd name="connsiteY3" fmla="*/ 81915 h 266700"/>
                <a:gd name="connsiteX4" fmla="*/ 187643 w 376237"/>
                <a:gd name="connsiteY4" fmla="*/ 81915 h 266700"/>
                <a:gd name="connsiteX5" fmla="*/ 139065 w 376237"/>
                <a:gd name="connsiteY5" fmla="*/ 266700 h 266700"/>
                <a:gd name="connsiteX6" fmla="*/ 79057 w 376237"/>
                <a:gd name="connsiteY6" fmla="*/ 266700 h 266700"/>
                <a:gd name="connsiteX7" fmla="*/ 0 w 376237"/>
                <a:gd name="connsiteY7" fmla="*/ 0 h 266700"/>
                <a:gd name="connsiteX8" fmla="*/ 65723 w 376237"/>
                <a:gd name="connsiteY8" fmla="*/ 0 h 266700"/>
                <a:gd name="connsiteX9" fmla="*/ 111443 w 376237"/>
                <a:gd name="connsiteY9" fmla="*/ 180022 h 266700"/>
                <a:gd name="connsiteX10" fmla="*/ 112395 w 376237"/>
                <a:gd name="connsiteY10" fmla="*/ 180022 h 266700"/>
                <a:gd name="connsiteX11" fmla="*/ 159068 w 376237"/>
                <a:gd name="connsiteY11" fmla="*/ 0 h 266700"/>
                <a:gd name="connsiteX12" fmla="*/ 216218 w 376237"/>
                <a:gd name="connsiteY12" fmla="*/ 0 h 266700"/>
                <a:gd name="connsiteX13" fmla="*/ 264795 w 376237"/>
                <a:gd name="connsiteY13" fmla="*/ 180022 h 266700"/>
                <a:gd name="connsiteX14" fmla="*/ 265748 w 376237"/>
                <a:gd name="connsiteY14" fmla="*/ 180022 h 266700"/>
                <a:gd name="connsiteX15" fmla="*/ 311468 w 376237"/>
                <a:gd name="connsiteY15" fmla="*/ 0 h 266700"/>
                <a:gd name="connsiteX16" fmla="*/ 376238 w 376237"/>
                <a:gd name="connsiteY16"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6237" h="266700">
                  <a:moveTo>
                    <a:pt x="376238" y="0"/>
                  </a:moveTo>
                  <a:lnTo>
                    <a:pt x="297180" y="266700"/>
                  </a:lnTo>
                  <a:lnTo>
                    <a:pt x="237173" y="266700"/>
                  </a:lnTo>
                  <a:lnTo>
                    <a:pt x="188595" y="81915"/>
                  </a:lnTo>
                  <a:lnTo>
                    <a:pt x="187643" y="81915"/>
                  </a:lnTo>
                  <a:lnTo>
                    <a:pt x="139065" y="266700"/>
                  </a:lnTo>
                  <a:lnTo>
                    <a:pt x="79057" y="266700"/>
                  </a:lnTo>
                  <a:lnTo>
                    <a:pt x="0" y="0"/>
                  </a:lnTo>
                  <a:lnTo>
                    <a:pt x="65723" y="0"/>
                  </a:lnTo>
                  <a:lnTo>
                    <a:pt x="111443" y="180022"/>
                  </a:lnTo>
                  <a:lnTo>
                    <a:pt x="112395" y="180022"/>
                  </a:lnTo>
                  <a:lnTo>
                    <a:pt x="159068" y="0"/>
                  </a:lnTo>
                  <a:lnTo>
                    <a:pt x="216218" y="0"/>
                  </a:lnTo>
                  <a:lnTo>
                    <a:pt x="264795" y="180022"/>
                  </a:lnTo>
                  <a:lnTo>
                    <a:pt x="265748" y="180022"/>
                  </a:lnTo>
                  <a:lnTo>
                    <a:pt x="311468" y="0"/>
                  </a:lnTo>
                  <a:lnTo>
                    <a:pt x="376238" y="0"/>
                  </a:lnTo>
                  <a:close/>
                </a:path>
              </a:pathLst>
            </a:custGeom>
            <a:grpFill/>
            <a:ln w="9525" cap="flat">
              <a:noFill/>
              <a:prstDash val="solid"/>
              <a:miter/>
            </a:ln>
          </p:spPr>
          <p:txBody>
            <a:bodyPr rtlCol="0" anchor="ctr"/>
            <a:lstStyle/>
            <a:p>
              <a:endParaRPr lang="de-DE"/>
            </a:p>
          </p:txBody>
        </p:sp>
        <p:sp>
          <p:nvSpPr>
            <p:cNvPr id="202" name="Freihandform: Form 201"/>
            <p:cNvSpPr/>
            <p:nvPr/>
          </p:nvSpPr>
          <p:spPr>
            <a:xfrm>
              <a:off x="7259954" y="3105149"/>
              <a:ext cx="79057" cy="385762"/>
            </a:xfrm>
            <a:custGeom>
              <a:avLst/>
              <a:gdLst>
                <a:gd name="connsiteX0" fmla="*/ 79057 w 79057"/>
                <a:gd name="connsiteY0" fmla="*/ 38100 h 385762"/>
                <a:gd name="connsiteX1" fmla="*/ 39052 w 79057"/>
                <a:gd name="connsiteY1" fmla="*/ 76200 h 385762"/>
                <a:gd name="connsiteX2" fmla="*/ 0 w 79057"/>
                <a:gd name="connsiteY2" fmla="*/ 38100 h 385762"/>
                <a:gd name="connsiteX3" fmla="*/ 39052 w 79057"/>
                <a:gd name="connsiteY3" fmla="*/ 0 h 385762"/>
                <a:gd name="connsiteX4" fmla="*/ 79057 w 79057"/>
                <a:gd name="connsiteY4" fmla="*/ 38100 h 385762"/>
                <a:gd name="connsiteX5" fmla="*/ 70485 w 79057"/>
                <a:gd name="connsiteY5" fmla="*/ 385763 h 385762"/>
                <a:gd name="connsiteX6" fmla="*/ 8572 w 79057"/>
                <a:gd name="connsiteY6" fmla="*/ 385763 h 385762"/>
                <a:gd name="connsiteX7" fmla="*/ 8572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7" y="38100"/>
                  </a:moveTo>
                  <a:cubicBezTo>
                    <a:pt x="79057" y="60008"/>
                    <a:pt x="60960" y="76200"/>
                    <a:pt x="39052" y="76200"/>
                  </a:cubicBezTo>
                  <a:cubicBezTo>
                    <a:pt x="17145" y="76200"/>
                    <a:pt x="0" y="60960"/>
                    <a:pt x="0" y="38100"/>
                  </a:cubicBezTo>
                  <a:cubicBezTo>
                    <a:pt x="0" y="16192"/>
                    <a:pt x="18097" y="0"/>
                    <a:pt x="39052" y="0"/>
                  </a:cubicBezTo>
                  <a:cubicBezTo>
                    <a:pt x="61913" y="0"/>
                    <a:pt x="79057" y="16192"/>
                    <a:pt x="79057" y="38100"/>
                  </a:cubicBezTo>
                  <a:close/>
                  <a:moveTo>
                    <a:pt x="70485" y="385763"/>
                  </a:moveTo>
                  <a:lnTo>
                    <a:pt x="8572" y="385763"/>
                  </a:lnTo>
                  <a:lnTo>
                    <a:pt x="8572"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203" name="Freihandform: Form 202"/>
            <p:cNvSpPr/>
            <p:nvPr/>
          </p:nvSpPr>
          <p:spPr>
            <a:xfrm>
              <a:off x="7388542" y="3216591"/>
              <a:ext cx="205739" cy="280035"/>
            </a:xfrm>
            <a:custGeom>
              <a:avLst/>
              <a:gdLst>
                <a:gd name="connsiteX0" fmla="*/ 29527 w 205739"/>
                <a:gd name="connsiteY0" fmla="*/ 198120 h 280035"/>
                <a:gd name="connsiteX1" fmla="*/ 104775 w 205739"/>
                <a:gd name="connsiteY1" fmla="*/ 227648 h 280035"/>
                <a:gd name="connsiteX2" fmla="*/ 143827 w 205739"/>
                <a:gd name="connsiteY2" fmla="*/ 200978 h 280035"/>
                <a:gd name="connsiteX3" fmla="*/ 10477 w 205739"/>
                <a:gd name="connsiteY3" fmla="*/ 82868 h 280035"/>
                <a:gd name="connsiteX4" fmla="*/ 111443 w 205739"/>
                <a:gd name="connsiteY4" fmla="*/ 0 h 280035"/>
                <a:gd name="connsiteX5" fmla="*/ 203835 w 205739"/>
                <a:gd name="connsiteY5" fmla="*/ 27623 h 280035"/>
                <a:gd name="connsiteX6" fmla="*/ 174307 w 205739"/>
                <a:gd name="connsiteY6" fmla="*/ 76200 h 280035"/>
                <a:gd name="connsiteX7" fmla="*/ 110490 w 205739"/>
                <a:gd name="connsiteY7" fmla="*/ 52388 h 280035"/>
                <a:gd name="connsiteX8" fmla="*/ 72390 w 205739"/>
                <a:gd name="connsiteY8" fmla="*/ 77153 h 280035"/>
                <a:gd name="connsiteX9" fmla="*/ 205740 w 205739"/>
                <a:gd name="connsiteY9" fmla="*/ 195263 h 280035"/>
                <a:gd name="connsiteX10" fmla="*/ 102870 w 205739"/>
                <a:gd name="connsiteY10" fmla="*/ 280035 h 280035"/>
                <a:gd name="connsiteX11" fmla="*/ 0 w 205739"/>
                <a:gd name="connsiteY11" fmla="*/ 247650 h 280035"/>
                <a:gd name="connsiteX12" fmla="*/ 29527 w 205739"/>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5">
                  <a:moveTo>
                    <a:pt x="29527" y="198120"/>
                  </a:moveTo>
                  <a:cubicBezTo>
                    <a:pt x="56197" y="218123"/>
                    <a:pt x="80963" y="227648"/>
                    <a:pt x="104775" y="227648"/>
                  </a:cubicBezTo>
                  <a:cubicBezTo>
                    <a:pt x="127635" y="227648"/>
                    <a:pt x="143827" y="217170"/>
                    <a:pt x="143827" y="200978"/>
                  </a:cubicBezTo>
                  <a:cubicBezTo>
                    <a:pt x="143827" y="155258"/>
                    <a:pt x="10477" y="171450"/>
                    <a:pt x="10477" y="82868"/>
                  </a:cubicBezTo>
                  <a:cubicBezTo>
                    <a:pt x="10477" y="33338"/>
                    <a:pt x="51435" y="0"/>
                    <a:pt x="111443" y="0"/>
                  </a:cubicBezTo>
                  <a:cubicBezTo>
                    <a:pt x="143827" y="0"/>
                    <a:pt x="175260" y="9525"/>
                    <a:pt x="203835" y="27623"/>
                  </a:cubicBezTo>
                  <a:lnTo>
                    <a:pt x="174307" y="76200"/>
                  </a:lnTo>
                  <a:cubicBezTo>
                    <a:pt x="151447" y="60008"/>
                    <a:pt x="130493" y="52388"/>
                    <a:pt x="110490" y="52388"/>
                  </a:cubicBezTo>
                  <a:cubicBezTo>
                    <a:pt x="87630" y="52388"/>
                    <a:pt x="72390" y="61913"/>
                    <a:pt x="72390" y="77153"/>
                  </a:cubicBezTo>
                  <a:cubicBezTo>
                    <a:pt x="72390" y="120967"/>
                    <a:pt x="205740" y="105728"/>
                    <a:pt x="205740" y="195263"/>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204" name="Freihandform: Form 203"/>
            <p:cNvSpPr/>
            <p:nvPr/>
          </p:nvSpPr>
          <p:spPr>
            <a:xfrm>
              <a:off x="7635239"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205" name="Freihandform: Form 204"/>
            <p:cNvSpPr/>
            <p:nvPr/>
          </p:nvSpPr>
          <p:spPr>
            <a:xfrm>
              <a:off x="7890509"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206" name="Freihandform: Form 205"/>
            <p:cNvSpPr/>
            <p:nvPr/>
          </p:nvSpPr>
          <p:spPr>
            <a:xfrm>
              <a:off x="8202929" y="3217544"/>
              <a:ext cx="228600" cy="273367"/>
            </a:xfrm>
            <a:custGeom>
              <a:avLst/>
              <a:gdLst>
                <a:gd name="connsiteX0" fmla="*/ 228600 w 228600"/>
                <a:gd name="connsiteY0" fmla="*/ 273367 h 273367"/>
                <a:gd name="connsiteX1" fmla="*/ 166688 w 228600"/>
                <a:gd name="connsiteY1" fmla="*/ 273367 h 273367"/>
                <a:gd name="connsiteX2" fmla="*/ 166688 w 228600"/>
                <a:gd name="connsiteY2" fmla="*/ 120967 h 273367"/>
                <a:gd name="connsiteX3" fmla="*/ 117157 w 228600"/>
                <a:gd name="connsiteY3" fmla="*/ 56197 h 273367"/>
                <a:gd name="connsiteX4" fmla="*/ 61913 w 228600"/>
                <a:gd name="connsiteY4" fmla="*/ 120967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3367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3367"/>
                  </a:moveTo>
                  <a:lnTo>
                    <a:pt x="166688" y="273367"/>
                  </a:lnTo>
                  <a:lnTo>
                    <a:pt x="166688" y="120967"/>
                  </a:lnTo>
                  <a:cubicBezTo>
                    <a:pt x="166688" y="81915"/>
                    <a:pt x="155257" y="56197"/>
                    <a:pt x="117157" y="56197"/>
                  </a:cubicBezTo>
                  <a:cubicBezTo>
                    <a:pt x="73343" y="56197"/>
                    <a:pt x="61913" y="91440"/>
                    <a:pt x="61913" y="120967"/>
                  </a:cubicBezTo>
                  <a:lnTo>
                    <a:pt x="61913" y="273367"/>
                  </a:lnTo>
                  <a:lnTo>
                    <a:pt x="0" y="273367"/>
                  </a:lnTo>
                  <a:lnTo>
                    <a:pt x="0" y="6667"/>
                  </a:lnTo>
                  <a:lnTo>
                    <a:pt x="61913" y="6667"/>
                  </a:lnTo>
                  <a:lnTo>
                    <a:pt x="61913" y="39052"/>
                  </a:lnTo>
                  <a:lnTo>
                    <a:pt x="62865" y="39052"/>
                  </a:lnTo>
                  <a:cubicBezTo>
                    <a:pt x="79057" y="15240"/>
                    <a:pt x="106680" y="0"/>
                    <a:pt x="140970" y="0"/>
                  </a:cubicBezTo>
                  <a:cubicBezTo>
                    <a:pt x="201930" y="0"/>
                    <a:pt x="228600" y="44767"/>
                    <a:pt x="228600" y="107633"/>
                  </a:cubicBezTo>
                  <a:lnTo>
                    <a:pt x="228600" y="273367"/>
                  </a:lnTo>
                  <a:close/>
                </a:path>
              </a:pathLst>
            </a:custGeom>
            <a:grpFill/>
            <a:ln w="9525" cap="flat">
              <a:noFill/>
              <a:prstDash val="solid"/>
              <a:miter/>
            </a:ln>
          </p:spPr>
          <p:txBody>
            <a:bodyPr rtlCol="0" anchor="ctr"/>
            <a:lstStyle/>
            <a:p>
              <a:endParaRPr lang="de-DE"/>
            </a:p>
          </p:txBody>
        </p:sp>
        <p:sp>
          <p:nvSpPr>
            <p:cNvPr id="207" name="Freihandform: Form 206"/>
            <p:cNvSpPr/>
            <p:nvPr/>
          </p:nvSpPr>
          <p:spPr>
            <a:xfrm>
              <a:off x="8487726"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208" name="Freihandform: Form 207"/>
            <p:cNvSpPr/>
            <p:nvPr/>
          </p:nvSpPr>
          <p:spPr>
            <a:xfrm>
              <a:off x="8743949"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2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7" y="15240"/>
                    <a:pt x="224790" y="45720"/>
                  </a:cubicBezTo>
                  <a:lnTo>
                    <a:pt x="181927"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209" name="Freihandform: Form 208"/>
            <p:cNvSpPr/>
            <p:nvPr/>
          </p:nvSpPr>
          <p:spPr>
            <a:xfrm>
              <a:off x="9022079" y="3100387"/>
              <a:ext cx="228600" cy="390525"/>
            </a:xfrm>
            <a:custGeom>
              <a:avLst/>
              <a:gdLst>
                <a:gd name="connsiteX0" fmla="*/ 228600 w 228600"/>
                <a:gd name="connsiteY0" fmla="*/ 390525 h 390525"/>
                <a:gd name="connsiteX1" fmla="*/ 166688 w 228600"/>
                <a:gd name="connsiteY1" fmla="*/ 390525 h 390525"/>
                <a:gd name="connsiteX2" fmla="*/ 166688 w 228600"/>
                <a:gd name="connsiteY2" fmla="*/ 238125 h 390525"/>
                <a:gd name="connsiteX3" fmla="*/ 117157 w 228600"/>
                <a:gd name="connsiteY3" fmla="*/ 173355 h 390525"/>
                <a:gd name="connsiteX4" fmla="*/ 61913 w 228600"/>
                <a:gd name="connsiteY4" fmla="*/ 238125 h 390525"/>
                <a:gd name="connsiteX5" fmla="*/ 61913 w 228600"/>
                <a:gd name="connsiteY5" fmla="*/ 390525 h 390525"/>
                <a:gd name="connsiteX6" fmla="*/ 0 w 228600"/>
                <a:gd name="connsiteY6" fmla="*/ 390525 h 390525"/>
                <a:gd name="connsiteX7" fmla="*/ 0 w 228600"/>
                <a:gd name="connsiteY7" fmla="*/ 16192 h 390525"/>
                <a:gd name="connsiteX8" fmla="*/ 61913 w 228600"/>
                <a:gd name="connsiteY8" fmla="*/ 0 h 390525"/>
                <a:gd name="connsiteX9" fmla="*/ 61913 w 228600"/>
                <a:gd name="connsiteY9" fmla="*/ 155258 h 390525"/>
                <a:gd name="connsiteX10" fmla="*/ 62865 w 228600"/>
                <a:gd name="connsiteY10" fmla="*/ 155258 h 390525"/>
                <a:gd name="connsiteX11" fmla="*/ 140970 w 228600"/>
                <a:gd name="connsiteY11" fmla="*/ 116205 h 390525"/>
                <a:gd name="connsiteX12" fmla="*/ 228600 w 228600"/>
                <a:gd name="connsiteY12" fmla="*/ 223838 h 390525"/>
                <a:gd name="connsiteX13" fmla="*/ 228600 w 228600"/>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0525">
                  <a:moveTo>
                    <a:pt x="228600" y="390525"/>
                  </a:moveTo>
                  <a:lnTo>
                    <a:pt x="166688" y="390525"/>
                  </a:lnTo>
                  <a:lnTo>
                    <a:pt x="166688" y="238125"/>
                  </a:lnTo>
                  <a:cubicBezTo>
                    <a:pt x="166688" y="199073"/>
                    <a:pt x="154305" y="173355"/>
                    <a:pt x="117157"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7" y="116205"/>
                    <a:pt x="140970" y="116205"/>
                  </a:cubicBezTo>
                  <a:cubicBezTo>
                    <a:pt x="202882"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210" name="Freihandform: Form 209"/>
            <p:cNvSpPr/>
            <p:nvPr/>
          </p:nvSpPr>
          <p:spPr>
            <a:xfrm>
              <a:off x="9312592" y="3217544"/>
              <a:ext cx="225742" cy="279082"/>
            </a:xfrm>
            <a:custGeom>
              <a:avLst/>
              <a:gdLst>
                <a:gd name="connsiteX0" fmla="*/ 114300 w 225742"/>
                <a:gd name="connsiteY0" fmla="*/ 107633 h 279082"/>
                <a:gd name="connsiteX1" fmla="*/ 164782 w 225742"/>
                <a:gd name="connsiteY1" fmla="*/ 113347 h 279082"/>
                <a:gd name="connsiteX2" fmla="*/ 164782 w 225742"/>
                <a:gd name="connsiteY2" fmla="*/ 103822 h 279082"/>
                <a:gd name="connsiteX3" fmla="*/ 105727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3 w 225742"/>
                <a:gd name="connsiteY7" fmla="*/ 102870 h 279082"/>
                <a:gd name="connsiteX8" fmla="*/ 225743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2 w 225742"/>
                <a:gd name="connsiteY15" fmla="*/ 232410 h 279082"/>
                <a:gd name="connsiteX16" fmla="*/ 164782 w 225742"/>
                <a:gd name="connsiteY16" fmla="*/ 200025 h 279082"/>
                <a:gd name="connsiteX17" fmla="*/ 164782 w 225742"/>
                <a:gd name="connsiteY17" fmla="*/ 153352 h 279082"/>
                <a:gd name="connsiteX18" fmla="*/ 120968 w 225742"/>
                <a:gd name="connsiteY18" fmla="*/ 148590 h 279082"/>
                <a:gd name="connsiteX19" fmla="*/ 59055 w 225742"/>
                <a:gd name="connsiteY19" fmla="*/ 192405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2" y="113347"/>
                  </a:cubicBezTo>
                  <a:lnTo>
                    <a:pt x="164782" y="103822"/>
                  </a:lnTo>
                  <a:cubicBezTo>
                    <a:pt x="164782" y="69532"/>
                    <a:pt x="144780" y="52388"/>
                    <a:pt x="105727" y="52388"/>
                  </a:cubicBezTo>
                  <a:cubicBezTo>
                    <a:pt x="83820" y="52388"/>
                    <a:pt x="60007" y="57150"/>
                    <a:pt x="38100" y="67627"/>
                  </a:cubicBezTo>
                  <a:lnTo>
                    <a:pt x="24765" y="15240"/>
                  </a:lnTo>
                  <a:cubicBezTo>
                    <a:pt x="49530" y="5715"/>
                    <a:pt x="81915" y="0"/>
                    <a:pt x="112395" y="0"/>
                  </a:cubicBezTo>
                  <a:cubicBezTo>
                    <a:pt x="187643" y="0"/>
                    <a:pt x="225743" y="35242"/>
                    <a:pt x="225743" y="102870"/>
                  </a:cubicBezTo>
                  <a:lnTo>
                    <a:pt x="225743"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2" y="232410"/>
                  </a:moveTo>
                  <a:cubicBezTo>
                    <a:pt x="126682" y="232410"/>
                    <a:pt x="147638" y="220980"/>
                    <a:pt x="164782" y="200025"/>
                  </a:cubicBezTo>
                  <a:lnTo>
                    <a:pt x="164782" y="153352"/>
                  </a:lnTo>
                  <a:cubicBezTo>
                    <a:pt x="150495" y="149542"/>
                    <a:pt x="135255" y="148590"/>
                    <a:pt x="120968" y="148590"/>
                  </a:cubicBezTo>
                  <a:cubicBezTo>
                    <a:pt x="81915" y="148590"/>
                    <a:pt x="59055" y="163830"/>
                    <a:pt x="59055" y="192405"/>
                  </a:cubicBezTo>
                  <a:cubicBezTo>
                    <a:pt x="60007" y="217170"/>
                    <a:pt x="77152" y="232410"/>
                    <a:pt x="103822" y="232410"/>
                  </a:cubicBezTo>
                  <a:close/>
                </a:path>
              </a:pathLst>
            </a:custGeom>
            <a:grpFill/>
            <a:ln w="9525" cap="flat">
              <a:noFill/>
              <a:prstDash val="solid"/>
              <a:miter/>
            </a:ln>
          </p:spPr>
          <p:txBody>
            <a:bodyPr rtlCol="0" anchor="ctr"/>
            <a:lstStyle/>
            <a:p>
              <a:endParaRPr lang="de-DE"/>
            </a:p>
          </p:txBody>
        </p:sp>
        <p:sp>
          <p:nvSpPr>
            <p:cNvPr id="211" name="Freihandform: Form 210"/>
            <p:cNvSpPr/>
            <p:nvPr/>
          </p:nvSpPr>
          <p:spPr>
            <a:xfrm>
              <a:off x="9588817" y="3097529"/>
              <a:ext cx="162877" cy="393382"/>
            </a:xfrm>
            <a:custGeom>
              <a:avLst/>
              <a:gdLst>
                <a:gd name="connsiteX0" fmla="*/ 162877 w 162877"/>
                <a:gd name="connsiteY0" fmla="*/ 58103 h 393382"/>
                <a:gd name="connsiteX1" fmla="*/ 135255 w 162877"/>
                <a:gd name="connsiteY1" fmla="*/ 53340 h 393382"/>
                <a:gd name="connsiteX2" fmla="*/ 101918 w 162877"/>
                <a:gd name="connsiteY2" fmla="*/ 90488 h 393382"/>
                <a:gd name="connsiteX3" fmla="*/ 101918 w 162877"/>
                <a:gd name="connsiteY3" fmla="*/ 126683 h 393382"/>
                <a:gd name="connsiteX4" fmla="*/ 155257 w 162877"/>
                <a:gd name="connsiteY4" fmla="*/ 126683 h 393382"/>
                <a:gd name="connsiteX5" fmla="*/ 155257 w 162877"/>
                <a:gd name="connsiteY5" fmla="*/ 178118 h 393382"/>
                <a:gd name="connsiteX6" fmla="*/ 102870 w 162877"/>
                <a:gd name="connsiteY6" fmla="*/ 178118 h 393382"/>
                <a:gd name="connsiteX7" fmla="*/ 102870 w 162877"/>
                <a:gd name="connsiteY7" fmla="*/ 393383 h 393382"/>
                <a:gd name="connsiteX8" fmla="*/ 40957 w 162877"/>
                <a:gd name="connsiteY8" fmla="*/ 393383 h 393382"/>
                <a:gd name="connsiteX9" fmla="*/ 40957 w 162877"/>
                <a:gd name="connsiteY9" fmla="*/ 179070 h 393382"/>
                <a:gd name="connsiteX10" fmla="*/ 0 w 162877"/>
                <a:gd name="connsiteY10" fmla="*/ 179070 h 393382"/>
                <a:gd name="connsiteX11" fmla="*/ 0 w 162877"/>
                <a:gd name="connsiteY11" fmla="*/ 126683 h 393382"/>
                <a:gd name="connsiteX12" fmla="*/ 40957 w 162877"/>
                <a:gd name="connsiteY12" fmla="*/ 126683 h 393382"/>
                <a:gd name="connsiteX13" fmla="*/ 40957 w 162877"/>
                <a:gd name="connsiteY13" fmla="*/ 88583 h 393382"/>
                <a:gd name="connsiteX14" fmla="*/ 125730 w 162877"/>
                <a:gd name="connsiteY14" fmla="*/ 0 h 393382"/>
                <a:gd name="connsiteX15" fmla="*/ 162877 w 162877"/>
                <a:gd name="connsiteY15" fmla="*/ 5715 h 393382"/>
                <a:gd name="connsiteX16" fmla="*/ 162877 w 162877"/>
                <a:gd name="connsiteY16" fmla="*/ 58103 h 3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877" h="393382">
                  <a:moveTo>
                    <a:pt x="162877" y="58103"/>
                  </a:moveTo>
                  <a:cubicBezTo>
                    <a:pt x="154305" y="54293"/>
                    <a:pt x="144780" y="53340"/>
                    <a:pt x="135255" y="53340"/>
                  </a:cubicBezTo>
                  <a:cubicBezTo>
                    <a:pt x="111443" y="53340"/>
                    <a:pt x="101918" y="65723"/>
                    <a:pt x="101918" y="90488"/>
                  </a:cubicBezTo>
                  <a:lnTo>
                    <a:pt x="101918" y="126683"/>
                  </a:lnTo>
                  <a:lnTo>
                    <a:pt x="155257" y="126683"/>
                  </a:lnTo>
                  <a:lnTo>
                    <a:pt x="155257" y="178118"/>
                  </a:lnTo>
                  <a:lnTo>
                    <a:pt x="102870" y="178118"/>
                  </a:lnTo>
                  <a:lnTo>
                    <a:pt x="102870" y="393383"/>
                  </a:lnTo>
                  <a:lnTo>
                    <a:pt x="40957" y="393383"/>
                  </a:lnTo>
                  <a:lnTo>
                    <a:pt x="40957" y="179070"/>
                  </a:lnTo>
                  <a:lnTo>
                    <a:pt x="0" y="179070"/>
                  </a:lnTo>
                  <a:lnTo>
                    <a:pt x="0" y="126683"/>
                  </a:lnTo>
                  <a:lnTo>
                    <a:pt x="40957" y="126683"/>
                  </a:lnTo>
                  <a:lnTo>
                    <a:pt x="40957" y="88583"/>
                  </a:lnTo>
                  <a:cubicBezTo>
                    <a:pt x="40957" y="33338"/>
                    <a:pt x="65722" y="0"/>
                    <a:pt x="125730" y="0"/>
                  </a:cubicBezTo>
                  <a:cubicBezTo>
                    <a:pt x="139065" y="0"/>
                    <a:pt x="152400" y="1905"/>
                    <a:pt x="162877" y="5715"/>
                  </a:cubicBezTo>
                  <a:lnTo>
                    <a:pt x="162877" y="58103"/>
                  </a:lnTo>
                  <a:close/>
                </a:path>
              </a:pathLst>
            </a:custGeom>
            <a:grpFill/>
            <a:ln w="9525" cap="flat">
              <a:noFill/>
              <a:prstDash val="solid"/>
              <a:miter/>
            </a:ln>
          </p:spPr>
          <p:txBody>
            <a:bodyPr rtlCol="0" anchor="ctr"/>
            <a:lstStyle/>
            <a:p>
              <a:endParaRPr lang="de-DE"/>
            </a:p>
          </p:txBody>
        </p:sp>
        <p:sp>
          <p:nvSpPr>
            <p:cNvPr id="212" name="Freihandform: Form 211"/>
            <p:cNvSpPr/>
            <p:nvPr/>
          </p:nvSpPr>
          <p:spPr>
            <a:xfrm>
              <a:off x="978598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1922"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0CFB53AB-DA65-4181-BAA5-A972E503B08E}"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10" name="Textplatzhalter 6"/>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endParaRPr lang="de-DE" dirty="0"/>
          </a:p>
        </p:txBody>
      </p:sp>
      <p:sp>
        <p:nvSpPr>
          <p:cNvPr id="11" name="Textplatzhalter 6"/>
          <p:cNvSpPr>
            <a:spLocks noGrp="1"/>
          </p:cNvSpPr>
          <p:nvPr>
            <p:ph type="body" sz="quarter" idx="16" hasCustomPrompt="1"/>
          </p:nvPr>
        </p:nvSpPr>
        <p:spPr>
          <a:xfrm>
            <a:off x="518318" y="2354711"/>
            <a:ext cx="320601" cy="281103"/>
          </a:xfrm>
        </p:spPr>
        <p:txBody>
          <a:bodyPr wrap="none" rIns="0">
            <a:noAutofit/>
          </a:bodyPr>
          <a:lstStyle>
            <a:lvl1pPr>
              <a:defRPr sz="1800" b="1">
                <a:solidFill>
                  <a:schemeClr val="tx2"/>
                </a:solidFill>
              </a:defRPr>
            </a:lvl1pPr>
          </a:lstStyle>
          <a:p>
            <a:pPr lvl="0"/>
            <a:r>
              <a:rPr lang="de-DE" dirty="0"/>
              <a:t>02 </a:t>
            </a:r>
            <a:endParaRPr lang="de-DE" dirty="0"/>
          </a:p>
        </p:txBody>
      </p:sp>
      <p:sp>
        <p:nvSpPr>
          <p:cNvPr id="12" name="Textplatzhalter 6"/>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endParaRPr lang="de-DE" dirty="0"/>
          </a:p>
        </p:txBody>
      </p:sp>
      <p:sp>
        <p:nvSpPr>
          <p:cNvPr id="13" name="Textplatzhalter 6"/>
          <p:cNvSpPr>
            <a:spLocks noGrp="1"/>
          </p:cNvSpPr>
          <p:nvPr>
            <p:ph type="body" sz="quarter" idx="18" hasCustomPrompt="1"/>
          </p:nvPr>
        </p:nvSpPr>
        <p:spPr>
          <a:xfrm>
            <a:off x="518318" y="4525376"/>
            <a:ext cx="320601" cy="281103"/>
          </a:xfrm>
        </p:spPr>
        <p:txBody>
          <a:bodyPr wrap="none" rIns="0">
            <a:noAutofit/>
          </a:bodyPr>
          <a:lstStyle>
            <a:lvl1pPr>
              <a:defRPr sz="1800" b="1">
                <a:solidFill>
                  <a:schemeClr val="tx2"/>
                </a:solidFill>
              </a:defRPr>
            </a:lvl1pPr>
          </a:lstStyle>
          <a:p>
            <a:pPr lvl="0"/>
            <a:r>
              <a:rPr lang="de-DE" dirty="0"/>
              <a:t>05 </a:t>
            </a:r>
            <a:endParaRPr lang="de-DE" dirty="0"/>
          </a:p>
        </p:txBody>
      </p:sp>
      <p:sp>
        <p:nvSpPr>
          <p:cNvPr id="17" name="Textplatzhalter 6"/>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endParaRPr lang="de-DE" dirty="0"/>
          </a:p>
        </p:txBody>
      </p:sp>
      <p:sp>
        <p:nvSpPr>
          <p:cNvPr id="18" name="Textplatzhalter 6"/>
          <p:cNvSpPr>
            <a:spLocks noGrp="1"/>
          </p:cNvSpPr>
          <p:nvPr>
            <p:ph type="body" sz="quarter" idx="20" hasCustomPrompt="1"/>
          </p:nvPr>
        </p:nvSpPr>
        <p:spPr>
          <a:xfrm>
            <a:off x="518318" y="3078266"/>
            <a:ext cx="320601" cy="281103"/>
          </a:xfrm>
        </p:spPr>
        <p:txBody>
          <a:bodyPr wrap="none" rIns="0">
            <a:noAutofit/>
          </a:bodyPr>
          <a:lstStyle>
            <a:lvl1pPr>
              <a:defRPr sz="1800" b="1">
                <a:solidFill>
                  <a:schemeClr val="tx2"/>
                </a:solidFill>
              </a:defRPr>
            </a:lvl1pPr>
          </a:lstStyle>
          <a:p>
            <a:pPr lvl="0"/>
            <a:r>
              <a:rPr lang="de-DE" dirty="0"/>
              <a:t>03 </a:t>
            </a:r>
            <a:endParaRPr lang="de-DE" dirty="0"/>
          </a:p>
        </p:txBody>
      </p:sp>
      <p:sp>
        <p:nvSpPr>
          <p:cNvPr id="20" name="Textplatzhalter 6"/>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endParaRPr lang="de-DE" dirty="0"/>
          </a:p>
        </p:txBody>
      </p:sp>
      <p:sp>
        <p:nvSpPr>
          <p:cNvPr id="21" name="Textplatzhalter 6"/>
          <p:cNvSpPr>
            <a:spLocks noGrp="1"/>
          </p:cNvSpPr>
          <p:nvPr>
            <p:ph type="body" sz="quarter" idx="22" hasCustomPrompt="1"/>
          </p:nvPr>
        </p:nvSpPr>
        <p:spPr>
          <a:xfrm>
            <a:off x="518318" y="3801821"/>
            <a:ext cx="320601" cy="281103"/>
          </a:xfrm>
        </p:spPr>
        <p:txBody>
          <a:bodyPr wrap="none" rIns="0">
            <a:noAutofit/>
          </a:bodyPr>
          <a:lstStyle>
            <a:lvl1pPr>
              <a:defRPr sz="1800" b="1">
                <a:solidFill>
                  <a:schemeClr val="tx2"/>
                </a:solidFill>
              </a:defRPr>
            </a:lvl1pPr>
          </a:lstStyle>
          <a:p>
            <a:pPr lvl="0"/>
            <a:r>
              <a:rPr lang="de-DE" dirty="0"/>
              <a:t>04 </a:t>
            </a:r>
            <a:endParaRPr lang="de-DE" dirty="0"/>
          </a:p>
        </p:txBody>
      </p:sp>
      <p:sp>
        <p:nvSpPr>
          <p:cNvPr id="24" name="Textplatzhalter 6"/>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endParaRPr lang="de-DE" dirty="0"/>
          </a:p>
        </p:txBody>
      </p:sp>
      <p:sp>
        <p:nvSpPr>
          <p:cNvPr id="25" name="Textplatzhalter 6"/>
          <p:cNvSpPr>
            <a:spLocks noGrp="1"/>
          </p:cNvSpPr>
          <p:nvPr>
            <p:ph type="body" sz="quarter" idx="24" hasCustomPrompt="1"/>
          </p:nvPr>
        </p:nvSpPr>
        <p:spPr>
          <a:xfrm>
            <a:off x="518318" y="5248930"/>
            <a:ext cx="320601" cy="281103"/>
          </a:xfrm>
        </p:spPr>
        <p:txBody>
          <a:bodyPr wrap="none" rIns="0">
            <a:noAutofit/>
          </a:bodyPr>
          <a:lstStyle>
            <a:lvl1pPr>
              <a:defRPr sz="1800" b="1">
                <a:solidFill>
                  <a:schemeClr val="tx2"/>
                </a:solidFill>
              </a:defRPr>
            </a:lvl1pPr>
          </a:lstStyle>
          <a:p>
            <a:pPr lvl="0"/>
            <a:r>
              <a:rPr lang="de-DE" dirty="0"/>
              <a:t>06 </a:t>
            </a:r>
            <a:endParaRPr lang="de-DE" dirty="0"/>
          </a:p>
        </p:txBody>
      </p:sp>
      <p:sp>
        <p:nvSpPr>
          <p:cNvPr id="26" name="Textplatzhalter 6"/>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p:cNvSpPr>
            <a:spLocks noGrp="1"/>
          </p:cNvSpPr>
          <p:nvPr>
            <p:ph type="body" sz="quarter" idx="26" hasCustomPrompt="1"/>
          </p:nvPr>
        </p:nvSpPr>
        <p:spPr>
          <a:xfrm>
            <a:off x="6206332" y="1632184"/>
            <a:ext cx="320601" cy="281103"/>
          </a:xfrm>
        </p:spPr>
        <p:txBody>
          <a:bodyPr wrap="none" rIns="0">
            <a:noAutofit/>
          </a:bodyPr>
          <a:lstStyle>
            <a:lvl1pPr>
              <a:defRPr sz="1800" b="1">
                <a:solidFill>
                  <a:schemeClr val="tx2"/>
                </a:solidFill>
              </a:defRPr>
            </a:lvl1pPr>
          </a:lstStyle>
          <a:p>
            <a:pPr lvl="0"/>
            <a:r>
              <a:rPr lang="de-DE" dirty="0"/>
              <a:t>07 </a:t>
            </a:r>
            <a:endParaRPr lang="de-DE" dirty="0"/>
          </a:p>
        </p:txBody>
      </p:sp>
      <p:sp>
        <p:nvSpPr>
          <p:cNvPr id="28" name="Textplatzhalter 6"/>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p:cNvSpPr>
            <a:spLocks noGrp="1"/>
          </p:cNvSpPr>
          <p:nvPr>
            <p:ph type="body" sz="quarter" idx="28" hasCustomPrompt="1"/>
          </p:nvPr>
        </p:nvSpPr>
        <p:spPr>
          <a:xfrm>
            <a:off x="6206332" y="2355533"/>
            <a:ext cx="320601" cy="281103"/>
          </a:xfrm>
        </p:spPr>
        <p:txBody>
          <a:bodyPr wrap="none" rIns="0">
            <a:noAutofit/>
          </a:bodyPr>
          <a:lstStyle>
            <a:lvl1pPr>
              <a:defRPr sz="1800" b="1">
                <a:solidFill>
                  <a:schemeClr val="tx2"/>
                </a:solidFill>
              </a:defRPr>
            </a:lvl1pPr>
          </a:lstStyle>
          <a:p>
            <a:pPr lvl="0"/>
            <a:r>
              <a:rPr lang="de-DE" dirty="0"/>
              <a:t>08 </a:t>
            </a:r>
            <a:endParaRPr lang="de-DE" dirty="0"/>
          </a:p>
        </p:txBody>
      </p:sp>
      <p:sp>
        <p:nvSpPr>
          <p:cNvPr id="30" name="Textplatzhalter 6"/>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p:cNvSpPr>
            <a:spLocks noGrp="1"/>
          </p:cNvSpPr>
          <p:nvPr>
            <p:ph type="body" sz="quarter" idx="30" hasCustomPrompt="1"/>
          </p:nvPr>
        </p:nvSpPr>
        <p:spPr>
          <a:xfrm>
            <a:off x="6206332" y="4525580"/>
            <a:ext cx="307841" cy="281103"/>
          </a:xfrm>
        </p:spPr>
        <p:txBody>
          <a:bodyPr wrap="none" rIns="0">
            <a:noAutofit/>
          </a:bodyPr>
          <a:lstStyle>
            <a:lvl1pPr>
              <a:defRPr sz="1800" b="1">
                <a:solidFill>
                  <a:schemeClr val="tx2"/>
                </a:solidFill>
              </a:defRPr>
            </a:lvl1pPr>
          </a:lstStyle>
          <a:p>
            <a:pPr lvl="0"/>
            <a:r>
              <a:rPr lang="de-DE" dirty="0"/>
              <a:t>11 </a:t>
            </a:r>
            <a:endParaRPr lang="de-DE" dirty="0"/>
          </a:p>
        </p:txBody>
      </p:sp>
      <p:sp>
        <p:nvSpPr>
          <p:cNvPr id="32" name="Textplatzhalter 6"/>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p:cNvSpPr>
            <a:spLocks noGrp="1"/>
          </p:cNvSpPr>
          <p:nvPr>
            <p:ph type="body" sz="quarter" idx="32" hasCustomPrompt="1"/>
          </p:nvPr>
        </p:nvSpPr>
        <p:spPr>
          <a:xfrm>
            <a:off x="6206332" y="3078882"/>
            <a:ext cx="320601" cy="281103"/>
          </a:xfrm>
        </p:spPr>
        <p:txBody>
          <a:bodyPr wrap="none" rIns="0">
            <a:noAutofit/>
          </a:bodyPr>
          <a:lstStyle>
            <a:lvl1pPr>
              <a:defRPr sz="1800" b="1">
                <a:solidFill>
                  <a:schemeClr val="tx2"/>
                </a:solidFill>
              </a:defRPr>
            </a:lvl1pPr>
          </a:lstStyle>
          <a:p>
            <a:pPr lvl="0"/>
            <a:r>
              <a:rPr lang="de-DE" dirty="0"/>
              <a:t>09 </a:t>
            </a:r>
            <a:endParaRPr lang="de-DE" dirty="0"/>
          </a:p>
        </p:txBody>
      </p:sp>
      <p:sp>
        <p:nvSpPr>
          <p:cNvPr id="34" name="Textplatzhalter 6"/>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p:cNvSpPr>
            <a:spLocks noGrp="1"/>
          </p:cNvSpPr>
          <p:nvPr>
            <p:ph type="body" sz="quarter" idx="34" hasCustomPrompt="1"/>
          </p:nvPr>
        </p:nvSpPr>
        <p:spPr>
          <a:xfrm>
            <a:off x="6206332" y="3802231"/>
            <a:ext cx="320601" cy="281103"/>
          </a:xfrm>
        </p:spPr>
        <p:txBody>
          <a:bodyPr wrap="none" rIns="0">
            <a:noAutofit/>
          </a:bodyPr>
          <a:lstStyle>
            <a:lvl1pPr>
              <a:defRPr sz="1800" b="1">
                <a:solidFill>
                  <a:schemeClr val="tx2"/>
                </a:solidFill>
              </a:defRPr>
            </a:lvl1pPr>
          </a:lstStyle>
          <a:p>
            <a:pPr lvl="0"/>
            <a:r>
              <a:rPr lang="de-DE" dirty="0"/>
              <a:t>10 </a:t>
            </a:r>
            <a:endParaRPr lang="de-DE" dirty="0"/>
          </a:p>
        </p:txBody>
      </p:sp>
      <p:sp>
        <p:nvSpPr>
          <p:cNvPr id="36" name="Textplatzhalter 6"/>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p:cNvSpPr>
            <a:spLocks noGrp="1"/>
          </p:cNvSpPr>
          <p:nvPr>
            <p:ph type="body" sz="quarter" idx="36" hasCustomPrompt="1"/>
          </p:nvPr>
        </p:nvSpPr>
        <p:spPr>
          <a:xfrm>
            <a:off x="6206332" y="5248930"/>
            <a:ext cx="320601" cy="281103"/>
          </a:xfrm>
        </p:spPr>
        <p:txBody>
          <a:bodyPr wrap="none" rIns="0">
            <a:noAutofit/>
          </a:bodyPr>
          <a:lstStyle>
            <a:lvl1pPr>
              <a:defRPr sz="1800" b="1">
                <a:solidFill>
                  <a:schemeClr val="tx2"/>
                </a:solidFill>
              </a:defRPr>
            </a:lvl1pPr>
          </a:lstStyle>
          <a:p>
            <a:pPr lvl="0"/>
            <a:r>
              <a:rPr lang="de-DE" dirty="0"/>
              <a:t>12 </a:t>
            </a:r>
            <a:endParaRPr lang="de-DE" dirty="0"/>
          </a:p>
        </p:txBody>
      </p:sp>
      <p:sp>
        <p:nvSpPr>
          <p:cNvPr id="6" name="Titel 5"/>
          <p:cNvSpPr>
            <a:spLocks noGrp="1"/>
          </p:cNvSpPr>
          <p:nvPr>
            <p:ph type="title" hasCustomPrompt="1"/>
          </p:nvPr>
        </p:nvSpPr>
        <p:spPr>
          <a:xfrm>
            <a:off x="518318" y="301185"/>
            <a:ext cx="6844385" cy="332399"/>
          </a:xfrm>
        </p:spPr>
        <p:txBody>
          <a:bodyPr/>
          <a:lstStyle/>
          <a:p>
            <a:r>
              <a:rPr lang="de-DE"/>
              <a:t>Mastertitelformat bearbeiten</a:t>
            </a:r>
            <a:endParaRPr lang="de-DE"/>
          </a:p>
        </p:txBody>
      </p:sp>
      <p:sp>
        <p:nvSpPr>
          <p:cNvPr id="38"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39" name="Textplatzhalter 6"/>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endParaRPr lang="de-DE" dirty="0"/>
          </a:p>
        </p:txBody>
      </p:sp>
      <p:sp>
        <p:nvSpPr>
          <p:cNvPr id="40" name="Textplatzhalter 6"/>
          <p:cNvSpPr>
            <a:spLocks noGrp="1"/>
          </p:cNvSpPr>
          <p:nvPr>
            <p:ph type="body" sz="quarter" idx="14" hasCustomPrompt="1"/>
          </p:nvPr>
        </p:nvSpPr>
        <p:spPr>
          <a:xfrm>
            <a:off x="518318" y="1631156"/>
            <a:ext cx="320601" cy="281103"/>
          </a:xfrm>
        </p:spPr>
        <p:txBody>
          <a:bodyPr wrap="none" rIns="0">
            <a:noAutofit/>
          </a:bodyPr>
          <a:lstStyle>
            <a:lvl1pPr>
              <a:defRPr sz="1800" b="1">
                <a:solidFill>
                  <a:schemeClr val="tx2"/>
                </a:solidFill>
              </a:defRPr>
            </a:lvl1pPr>
          </a:lstStyle>
          <a:p>
            <a:pPr lvl="0"/>
            <a:r>
              <a:rPr lang="de-DE" dirty="0"/>
              <a:t>01 </a:t>
            </a:r>
            <a:endParaRPr lang="de-DE" dirty="0"/>
          </a:p>
        </p:txBody>
      </p:sp>
      <p:sp>
        <p:nvSpPr>
          <p:cNvPr id="7"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26F880E1-8CB4-46C9-BAF7-95D7F5EABA5D}"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39" name="Bildplatzhalter 8"/>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endParaRPr lang="de-DE"/>
          </a:p>
        </p:txBody>
      </p:sp>
      <p:sp>
        <p:nvSpPr>
          <p:cNvPr id="40" name="Textplatzhalter 10"/>
          <p:cNvSpPr>
            <a:spLocks noGrp="1"/>
          </p:cNvSpPr>
          <p:nvPr>
            <p:ph type="body" sz="quarter" idx="26" hasCustomPrompt="1"/>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3" name="Textplatzhalter 6"/>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endParaRPr lang="de-DE" dirty="0"/>
          </a:p>
        </p:txBody>
      </p:sp>
      <p:sp>
        <p:nvSpPr>
          <p:cNvPr id="26" name="Textplatzhalter 6"/>
          <p:cNvSpPr>
            <a:spLocks noGrp="1"/>
          </p:cNvSpPr>
          <p:nvPr>
            <p:ph type="body" sz="quarter" idx="16" hasCustomPrompt="1"/>
          </p:nvPr>
        </p:nvSpPr>
        <p:spPr>
          <a:xfrm>
            <a:off x="518318" y="2354711"/>
            <a:ext cx="320601" cy="281103"/>
          </a:xfrm>
        </p:spPr>
        <p:txBody>
          <a:bodyPr wrap="none" rIns="0">
            <a:noAutofit/>
          </a:bodyPr>
          <a:lstStyle>
            <a:lvl1pPr>
              <a:defRPr sz="1800" b="1">
                <a:solidFill>
                  <a:schemeClr val="tx2"/>
                </a:solidFill>
              </a:defRPr>
            </a:lvl1pPr>
          </a:lstStyle>
          <a:p>
            <a:pPr lvl="0"/>
            <a:r>
              <a:rPr lang="de-DE" dirty="0"/>
              <a:t>02 </a:t>
            </a:r>
            <a:endParaRPr lang="de-DE" dirty="0"/>
          </a:p>
        </p:txBody>
      </p:sp>
      <p:sp>
        <p:nvSpPr>
          <p:cNvPr id="27" name="Textplatzhalter 6"/>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endParaRPr lang="de-DE" dirty="0"/>
          </a:p>
        </p:txBody>
      </p:sp>
      <p:sp>
        <p:nvSpPr>
          <p:cNvPr id="28" name="Textplatzhalter 6"/>
          <p:cNvSpPr>
            <a:spLocks noGrp="1"/>
          </p:cNvSpPr>
          <p:nvPr>
            <p:ph type="body" sz="quarter" idx="18" hasCustomPrompt="1"/>
          </p:nvPr>
        </p:nvSpPr>
        <p:spPr>
          <a:xfrm>
            <a:off x="518318" y="4525376"/>
            <a:ext cx="320601" cy="281103"/>
          </a:xfrm>
        </p:spPr>
        <p:txBody>
          <a:bodyPr wrap="none" rIns="0">
            <a:noAutofit/>
          </a:bodyPr>
          <a:lstStyle>
            <a:lvl1pPr>
              <a:defRPr sz="1800" b="1">
                <a:solidFill>
                  <a:schemeClr val="tx2"/>
                </a:solidFill>
              </a:defRPr>
            </a:lvl1pPr>
          </a:lstStyle>
          <a:p>
            <a:pPr lvl="0"/>
            <a:r>
              <a:rPr lang="de-DE" dirty="0"/>
              <a:t>05 </a:t>
            </a:r>
            <a:endParaRPr lang="de-DE" dirty="0"/>
          </a:p>
        </p:txBody>
      </p:sp>
      <p:sp>
        <p:nvSpPr>
          <p:cNvPr id="29" name="Textplatzhalter 6"/>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endParaRPr lang="de-DE" dirty="0"/>
          </a:p>
        </p:txBody>
      </p:sp>
      <p:sp>
        <p:nvSpPr>
          <p:cNvPr id="30" name="Textplatzhalter 6"/>
          <p:cNvSpPr>
            <a:spLocks noGrp="1"/>
          </p:cNvSpPr>
          <p:nvPr>
            <p:ph type="body" sz="quarter" idx="20" hasCustomPrompt="1"/>
          </p:nvPr>
        </p:nvSpPr>
        <p:spPr>
          <a:xfrm>
            <a:off x="518318" y="3078266"/>
            <a:ext cx="320601" cy="281103"/>
          </a:xfrm>
        </p:spPr>
        <p:txBody>
          <a:bodyPr wrap="none" rIns="0">
            <a:noAutofit/>
          </a:bodyPr>
          <a:lstStyle>
            <a:lvl1pPr>
              <a:defRPr sz="1800" b="1">
                <a:solidFill>
                  <a:schemeClr val="tx2"/>
                </a:solidFill>
              </a:defRPr>
            </a:lvl1pPr>
          </a:lstStyle>
          <a:p>
            <a:pPr lvl="0"/>
            <a:r>
              <a:rPr lang="de-DE" dirty="0"/>
              <a:t>03 </a:t>
            </a:r>
            <a:endParaRPr lang="de-DE" dirty="0"/>
          </a:p>
        </p:txBody>
      </p:sp>
      <p:sp>
        <p:nvSpPr>
          <p:cNvPr id="31" name="Textplatzhalter 6"/>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endParaRPr lang="de-DE" dirty="0"/>
          </a:p>
        </p:txBody>
      </p:sp>
      <p:sp>
        <p:nvSpPr>
          <p:cNvPr id="32" name="Textplatzhalter 6"/>
          <p:cNvSpPr>
            <a:spLocks noGrp="1"/>
          </p:cNvSpPr>
          <p:nvPr>
            <p:ph type="body" sz="quarter" idx="22" hasCustomPrompt="1"/>
          </p:nvPr>
        </p:nvSpPr>
        <p:spPr>
          <a:xfrm>
            <a:off x="518318" y="3801821"/>
            <a:ext cx="320601" cy="281103"/>
          </a:xfrm>
        </p:spPr>
        <p:txBody>
          <a:bodyPr wrap="none" rIns="0">
            <a:noAutofit/>
          </a:bodyPr>
          <a:lstStyle>
            <a:lvl1pPr>
              <a:defRPr sz="1800" b="1">
                <a:solidFill>
                  <a:schemeClr val="tx2"/>
                </a:solidFill>
              </a:defRPr>
            </a:lvl1pPr>
          </a:lstStyle>
          <a:p>
            <a:pPr lvl="0"/>
            <a:r>
              <a:rPr lang="de-DE" dirty="0"/>
              <a:t>04 </a:t>
            </a:r>
            <a:endParaRPr lang="de-DE" dirty="0"/>
          </a:p>
        </p:txBody>
      </p:sp>
      <p:sp>
        <p:nvSpPr>
          <p:cNvPr id="33" name="Textplatzhalter 6"/>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endParaRPr lang="de-DE" dirty="0"/>
          </a:p>
        </p:txBody>
      </p:sp>
      <p:sp>
        <p:nvSpPr>
          <p:cNvPr id="34" name="Textplatzhalter 6"/>
          <p:cNvSpPr>
            <a:spLocks noGrp="1"/>
          </p:cNvSpPr>
          <p:nvPr>
            <p:ph type="body" sz="quarter" idx="24" hasCustomPrompt="1"/>
          </p:nvPr>
        </p:nvSpPr>
        <p:spPr>
          <a:xfrm>
            <a:off x="518318" y="5248930"/>
            <a:ext cx="320601" cy="281103"/>
          </a:xfrm>
        </p:spPr>
        <p:txBody>
          <a:bodyPr wrap="none" rIns="0">
            <a:noAutofit/>
          </a:bodyPr>
          <a:lstStyle>
            <a:lvl1pPr>
              <a:defRPr sz="1800" b="1">
                <a:solidFill>
                  <a:schemeClr val="tx2"/>
                </a:solidFill>
              </a:defRPr>
            </a:lvl1pPr>
          </a:lstStyle>
          <a:p>
            <a:pPr lvl="0"/>
            <a:r>
              <a:rPr lang="de-DE" dirty="0"/>
              <a:t>06 </a:t>
            </a:r>
            <a:endParaRPr lang="de-DE" dirty="0"/>
          </a:p>
        </p:txBody>
      </p:sp>
      <p:sp>
        <p:nvSpPr>
          <p:cNvPr id="35" name="Textplatzhalter 6"/>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endParaRPr lang="de-DE" dirty="0"/>
          </a:p>
        </p:txBody>
      </p:sp>
      <p:sp>
        <p:nvSpPr>
          <p:cNvPr id="36" name="Textplatzhalter 6"/>
          <p:cNvSpPr>
            <a:spLocks noGrp="1"/>
          </p:cNvSpPr>
          <p:nvPr>
            <p:ph type="body" sz="quarter" idx="14" hasCustomPrompt="1"/>
          </p:nvPr>
        </p:nvSpPr>
        <p:spPr>
          <a:xfrm>
            <a:off x="518318" y="1631156"/>
            <a:ext cx="320601" cy="281103"/>
          </a:xfrm>
        </p:spPr>
        <p:txBody>
          <a:bodyPr wrap="none" rIns="0">
            <a:noAutofit/>
          </a:bodyPr>
          <a:lstStyle>
            <a:lvl1pPr>
              <a:defRPr sz="1800" b="1">
                <a:solidFill>
                  <a:schemeClr val="tx2"/>
                </a:solidFill>
              </a:defRPr>
            </a:lvl1pPr>
          </a:lstStyle>
          <a:p>
            <a:pPr lvl="0"/>
            <a:r>
              <a:rPr lang="de-DE" dirty="0"/>
              <a:t>01 </a:t>
            </a:r>
            <a:endParaRPr lang="de-DE" dirty="0"/>
          </a:p>
        </p:txBody>
      </p:sp>
      <p:sp>
        <p:nvSpPr>
          <p:cNvPr id="2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2" name="Titel 1"/>
          <p:cNvSpPr>
            <a:spLocks noGrp="1"/>
          </p:cNvSpPr>
          <p:nvPr>
            <p:ph type="title" hasCustomPrompt="1"/>
          </p:nvPr>
        </p:nvSpPr>
        <p:spPr/>
        <p:txBody>
          <a:bodyPr/>
          <a:lstStyle/>
          <a:p>
            <a:r>
              <a:rPr lang="de-DE"/>
              <a:t>Mastertitelformat bearbeiten</a:t>
            </a:r>
            <a:endParaRPr lang="de-DE"/>
          </a:p>
        </p:txBody>
      </p:sp>
      <p:sp>
        <p:nvSpPr>
          <p:cNvPr id="2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userDrawn="1">
  <p:cSld name="Kapiteltrenner">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dirty="0"/>
              <a:t>Kapiteltrenner</a:t>
            </a:r>
            <a:br>
              <a:rPr lang="de-DE" dirty="0"/>
            </a:br>
            <a:r>
              <a:rPr lang="de-DE" dirty="0"/>
              <a:t>Mehrzeilig möglich</a:t>
            </a:r>
            <a:endParaRPr lang="de-DE" dirty="0"/>
          </a:p>
        </p:txBody>
      </p:sp>
      <p:sp>
        <p:nvSpPr>
          <p:cNvPr id="3" name="Datumsplatzhalter 2"/>
          <p:cNvSpPr>
            <a:spLocks noGrp="1"/>
          </p:cNvSpPr>
          <p:nvPr>
            <p:ph type="dt" sz="half" idx="10"/>
          </p:nvPr>
        </p:nvSpPr>
        <p:spPr/>
        <p:txBody>
          <a:bodyPr/>
          <a:lstStyle>
            <a:lvl1pPr>
              <a:defRPr>
                <a:solidFill>
                  <a:schemeClr val="tx1"/>
                </a:solidFill>
              </a:defRPr>
            </a:lvl1pPr>
          </a:lstStyle>
          <a:p>
            <a:fld id="{AD4B8D34-2000-4A58-B446-1F3929A8F8BF}" type="datetime3">
              <a:rPr lang="en-US" smtClean="0"/>
            </a:fld>
            <a:endParaRPr lang="de-DE" dirty="0"/>
          </a:p>
        </p:txBody>
      </p:sp>
      <p:sp>
        <p:nvSpPr>
          <p:cNvPr id="4" name="Fußzeilenplatzhalter 3"/>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fld>
            <a:endParaRPr lang="de-DE"/>
          </a:p>
        </p:txBody>
      </p:sp>
      <p:sp>
        <p:nvSpPr>
          <p:cNvPr id="57" name="Rechteck 56"/>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Freihandform: Form 59"/>
          <p:cNvSpPr/>
          <p:nvPr userDrawn="1"/>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8" name="Gruppieren 57"/>
          <p:cNvGrpSpPr/>
          <p:nvPr userDrawn="1"/>
        </p:nvGrpSpPr>
        <p:grpSpPr>
          <a:xfrm>
            <a:off x="-390525" y="160153"/>
            <a:ext cx="333375" cy="136812"/>
            <a:chOff x="-133350" y="2711163"/>
            <a:chExt cx="333375" cy="136812"/>
          </a:xfrm>
        </p:grpSpPr>
        <p:cxnSp>
          <p:nvCxnSpPr>
            <p:cNvPr id="61" name="Gerader Verbinder 6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3" name="Gruppieren 62"/>
          <p:cNvGrpSpPr/>
          <p:nvPr userDrawn="1"/>
        </p:nvGrpSpPr>
        <p:grpSpPr>
          <a:xfrm>
            <a:off x="-390525" y="1131703"/>
            <a:ext cx="333375" cy="136812"/>
            <a:chOff x="-133350" y="2711163"/>
            <a:chExt cx="333375" cy="136812"/>
          </a:xfrm>
        </p:grpSpPr>
        <p:cxnSp>
          <p:nvCxnSpPr>
            <p:cNvPr id="64" name="Gerader Verbinder 6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6" name="Gruppieren 65"/>
          <p:cNvGrpSpPr/>
          <p:nvPr userDrawn="1"/>
        </p:nvGrpSpPr>
        <p:grpSpPr>
          <a:xfrm>
            <a:off x="-390525" y="1491963"/>
            <a:ext cx="333375" cy="136812"/>
            <a:chOff x="-133350" y="2711163"/>
            <a:chExt cx="333375" cy="136812"/>
          </a:xfrm>
        </p:grpSpPr>
        <p:cxnSp>
          <p:nvCxnSpPr>
            <p:cNvPr id="67" name="Gerader Verbinder 6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9" name="Gruppieren 68"/>
          <p:cNvGrpSpPr/>
          <p:nvPr userDrawn="1"/>
        </p:nvGrpSpPr>
        <p:grpSpPr>
          <a:xfrm>
            <a:off x="-390525" y="3292188"/>
            <a:ext cx="333375" cy="136812"/>
            <a:chOff x="-133350" y="2711163"/>
            <a:chExt cx="333375" cy="136812"/>
          </a:xfrm>
        </p:grpSpPr>
        <p:cxnSp>
          <p:nvCxnSpPr>
            <p:cNvPr id="70" name="Gerader Verbinder 6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2" name="Gruppieren 71"/>
          <p:cNvGrpSpPr/>
          <p:nvPr userDrawn="1"/>
        </p:nvGrpSpPr>
        <p:grpSpPr>
          <a:xfrm>
            <a:off x="-390525" y="6063963"/>
            <a:ext cx="333375" cy="136812"/>
            <a:chOff x="-133350" y="2711163"/>
            <a:chExt cx="333375" cy="136812"/>
          </a:xfrm>
        </p:grpSpPr>
        <p:cxnSp>
          <p:nvCxnSpPr>
            <p:cNvPr id="73" name="Gerader Verbinder 7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5" name="Gruppieren 74"/>
          <p:cNvGrpSpPr/>
          <p:nvPr userDrawn="1"/>
        </p:nvGrpSpPr>
        <p:grpSpPr>
          <a:xfrm>
            <a:off x="-390525" y="6495763"/>
            <a:ext cx="333375" cy="136812"/>
            <a:chOff x="-133350" y="2711163"/>
            <a:chExt cx="333375" cy="136812"/>
          </a:xfrm>
        </p:grpSpPr>
        <p:cxnSp>
          <p:nvCxnSpPr>
            <p:cNvPr id="76" name="Gerader Verbinder 7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8" name="Gruppieren 77"/>
          <p:cNvGrpSpPr/>
          <p:nvPr userDrawn="1"/>
        </p:nvGrpSpPr>
        <p:grpSpPr>
          <a:xfrm rot="16200000">
            <a:off x="281643" y="-299136"/>
            <a:ext cx="333375" cy="136808"/>
            <a:chOff x="-133350" y="2711167"/>
            <a:chExt cx="333375" cy="136808"/>
          </a:xfrm>
        </p:grpSpPr>
        <p:cxnSp>
          <p:nvCxnSpPr>
            <p:cNvPr id="79" name="Gerader Verbinder 7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1" name="Gruppieren 80"/>
          <p:cNvGrpSpPr/>
          <p:nvPr userDrawn="1"/>
        </p:nvGrpSpPr>
        <p:grpSpPr>
          <a:xfrm rot="16200000">
            <a:off x="5752963" y="-299136"/>
            <a:ext cx="333375" cy="136804"/>
            <a:chOff x="-133350" y="2711171"/>
            <a:chExt cx="333375" cy="136804"/>
          </a:xfrm>
        </p:grpSpPr>
        <p:cxnSp>
          <p:nvCxnSpPr>
            <p:cNvPr id="82" name="Gerader Verbinder 8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4" name="Gruppieren 83"/>
          <p:cNvGrpSpPr/>
          <p:nvPr userDrawn="1"/>
        </p:nvGrpSpPr>
        <p:grpSpPr>
          <a:xfrm>
            <a:off x="6203950" y="-397424"/>
            <a:ext cx="124906" cy="333375"/>
            <a:chOff x="6416680" y="-397424"/>
            <a:chExt cx="124906" cy="333375"/>
          </a:xfrm>
        </p:grpSpPr>
        <p:cxnSp>
          <p:nvCxnSpPr>
            <p:cNvPr id="85" name="Gerader Verbinder 84"/>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7" name="Gerader Verbinder 86"/>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p:cNvGrpSpPr/>
          <p:nvPr userDrawn="1"/>
        </p:nvGrpSpPr>
        <p:grpSpPr>
          <a:xfrm rot="16200000">
            <a:off x="11447325" y="-299139"/>
            <a:ext cx="333375" cy="136800"/>
            <a:chOff x="-133350" y="2711175"/>
            <a:chExt cx="333375" cy="136800"/>
          </a:xfrm>
        </p:grpSpPr>
        <p:cxnSp>
          <p:nvCxnSpPr>
            <p:cNvPr id="89" name="Gerader Verbinder 8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91" name="Grafik 3"/>
          <p:cNvGrpSpPr/>
          <p:nvPr userDrawn="1"/>
        </p:nvGrpSpPr>
        <p:grpSpPr>
          <a:xfrm>
            <a:off x="520163" y="293688"/>
            <a:ext cx="2654043" cy="328339"/>
            <a:chOff x="2090737" y="2524124"/>
            <a:chExt cx="7860982" cy="972502"/>
          </a:xfrm>
          <a:solidFill>
            <a:schemeClr val="tx1"/>
          </a:solidFill>
        </p:grpSpPr>
        <p:sp>
          <p:nvSpPr>
            <p:cNvPr id="92" name="Freihandform: Form 91"/>
            <p:cNvSpPr/>
            <p:nvPr/>
          </p:nvSpPr>
          <p:spPr>
            <a:xfrm>
              <a:off x="2090737" y="2545079"/>
              <a:ext cx="231457" cy="369569"/>
            </a:xfrm>
            <a:custGeom>
              <a:avLst/>
              <a:gdLst>
                <a:gd name="connsiteX0" fmla="*/ 231458 w 231457"/>
                <a:gd name="connsiteY0" fmla="*/ 60960 h 369569"/>
                <a:gd name="connsiteX1" fmla="*/ 65723 w 231457"/>
                <a:gd name="connsiteY1" fmla="*/ 60960 h 369569"/>
                <a:gd name="connsiteX2" fmla="*/ 65723 w 231457"/>
                <a:gd name="connsiteY2" fmla="*/ 152400 h 369569"/>
                <a:gd name="connsiteX3" fmla="*/ 189548 w 231457"/>
                <a:gd name="connsiteY3" fmla="*/ 152400 h 369569"/>
                <a:gd name="connsiteX4" fmla="*/ 189548 w 231457"/>
                <a:gd name="connsiteY4" fmla="*/ 212408 h 369569"/>
                <a:gd name="connsiteX5" fmla="*/ 65723 w 231457"/>
                <a:gd name="connsiteY5" fmla="*/ 212408 h 369569"/>
                <a:gd name="connsiteX6" fmla="*/ 65723 w 231457"/>
                <a:gd name="connsiteY6" fmla="*/ 369570 h 369569"/>
                <a:gd name="connsiteX7" fmla="*/ 0 w 231457"/>
                <a:gd name="connsiteY7" fmla="*/ 369570 h 369569"/>
                <a:gd name="connsiteX8" fmla="*/ 0 w 231457"/>
                <a:gd name="connsiteY8" fmla="*/ 0 h 369569"/>
                <a:gd name="connsiteX9" fmla="*/ 231458 w 231457"/>
                <a:gd name="connsiteY9" fmla="*/ 0 h 369569"/>
                <a:gd name="connsiteX10" fmla="*/ 231458 w 231457"/>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9569">
                  <a:moveTo>
                    <a:pt x="231458" y="60960"/>
                  </a:moveTo>
                  <a:lnTo>
                    <a:pt x="65723" y="60960"/>
                  </a:lnTo>
                  <a:lnTo>
                    <a:pt x="65723" y="152400"/>
                  </a:lnTo>
                  <a:lnTo>
                    <a:pt x="189548" y="152400"/>
                  </a:lnTo>
                  <a:lnTo>
                    <a:pt x="189548"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93" name="Freihandform: Form 92"/>
            <p:cNvSpPr/>
            <p:nvPr/>
          </p:nvSpPr>
          <p:spPr>
            <a:xfrm>
              <a:off x="2357437" y="2641039"/>
              <a:ext cx="161925" cy="272657"/>
            </a:xfrm>
            <a:custGeom>
              <a:avLst/>
              <a:gdLst>
                <a:gd name="connsiteX0" fmla="*/ 161925 w 161925"/>
                <a:gd name="connsiteY0" fmla="*/ 5005 h 272657"/>
                <a:gd name="connsiteX1" fmla="*/ 152400 w 161925"/>
                <a:gd name="connsiteY1" fmla="*/ 68823 h 272657"/>
                <a:gd name="connsiteX2" fmla="*/ 118110 w 161925"/>
                <a:gd name="connsiteY2" fmla="*/ 60250 h 272657"/>
                <a:gd name="connsiteX3" fmla="*/ 63817 w 161925"/>
                <a:gd name="connsiteY3" fmla="*/ 135498 h 272657"/>
                <a:gd name="connsiteX4" fmla="*/ 63817 w 161925"/>
                <a:gd name="connsiteY4" fmla="*/ 272658 h 272657"/>
                <a:gd name="connsiteX5" fmla="*/ 0 w 161925"/>
                <a:gd name="connsiteY5" fmla="*/ 272658 h 272657"/>
                <a:gd name="connsiteX6" fmla="*/ 0 w 161925"/>
                <a:gd name="connsiteY6" fmla="*/ 5958 h 272657"/>
                <a:gd name="connsiteX7" fmla="*/ 60960 w 161925"/>
                <a:gd name="connsiteY7" fmla="*/ 5958 h 272657"/>
                <a:gd name="connsiteX8" fmla="*/ 60960 w 161925"/>
                <a:gd name="connsiteY8" fmla="*/ 40248 h 272657"/>
                <a:gd name="connsiteX9" fmla="*/ 61913 w 161925"/>
                <a:gd name="connsiteY9" fmla="*/ 40248 h 272657"/>
                <a:gd name="connsiteX10" fmla="*/ 131445 w 161925"/>
                <a:gd name="connsiteY10" fmla="*/ 243 h 272657"/>
                <a:gd name="connsiteX11" fmla="*/ 161925 w 161925"/>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925" h="272657">
                  <a:moveTo>
                    <a:pt x="161925" y="5005"/>
                  </a:moveTo>
                  <a:lnTo>
                    <a:pt x="152400" y="68823"/>
                  </a:lnTo>
                  <a:cubicBezTo>
                    <a:pt x="142875" y="64060"/>
                    <a:pt x="131445" y="60250"/>
                    <a:pt x="118110" y="60250"/>
                  </a:cubicBezTo>
                  <a:cubicBezTo>
                    <a:pt x="75248" y="60250"/>
                    <a:pt x="63817" y="94540"/>
                    <a:pt x="63817" y="135498"/>
                  </a:cubicBezTo>
                  <a:lnTo>
                    <a:pt x="63817" y="272658"/>
                  </a:lnTo>
                  <a:lnTo>
                    <a:pt x="0" y="272658"/>
                  </a:lnTo>
                  <a:lnTo>
                    <a:pt x="0" y="5958"/>
                  </a:lnTo>
                  <a:lnTo>
                    <a:pt x="60960" y="5958"/>
                  </a:lnTo>
                  <a:lnTo>
                    <a:pt x="60960" y="40248"/>
                  </a:lnTo>
                  <a:lnTo>
                    <a:pt x="61913" y="40248"/>
                  </a:lnTo>
                  <a:cubicBezTo>
                    <a:pt x="76200" y="15483"/>
                    <a:pt x="100965" y="243"/>
                    <a:pt x="131445" y="243"/>
                  </a:cubicBezTo>
                  <a:cubicBezTo>
                    <a:pt x="140970" y="-710"/>
                    <a:pt x="152400" y="1195"/>
                    <a:pt x="161925" y="5005"/>
                  </a:cubicBezTo>
                  <a:close/>
                </a:path>
              </a:pathLst>
            </a:custGeom>
            <a:grpFill/>
            <a:ln w="9525" cap="flat">
              <a:noFill/>
              <a:prstDash val="solid"/>
              <a:miter/>
            </a:ln>
          </p:spPr>
          <p:txBody>
            <a:bodyPr rtlCol="0" anchor="ctr"/>
            <a:lstStyle/>
            <a:p>
              <a:endParaRPr lang="de-DE"/>
            </a:p>
          </p:txBody>
        </p:sp>
        <p:sp>
          <p:nvSpPr>
            <p:cNvPr id="94" name="Freihandform: Form 93"/>
            <p:cNvSpPr/>
            <p:nvPr/>
          </p:nvSpPr>
          <p:spPr>
            <a:xfrm>
              <a:off x="2563176" y="2528887"/>
              <a:ext cx="79057" cy="385762"/>
            </a:xfrm>
            <a:custGeom>
              <a:avLst/>
              <a:gdLst>
                <a:gd name="connsiteX0" fmla="*/ 79058 w 79057"/>
                <a:gd name="connsiteY0" fmla="*/ 38100 h 385762"/>
                <a:gd name="connsiteX1" fmla="*/ 39052 w 79057"/>
                <a:gd name="connsiteY1" fmla="*/ 76200 h 385762"/>
                <a:gd name="connsiteX2" fmla="*/ 0 w 79057"/>
                <a:gd name="connsiteY2" fmla="*/ 38100 h 385762"/>
                <a:gd name="connsiteX3" fmla="*/ 39052 w 79057"/>
                <a:gd name="connsiteY3" fmla="*/ 0 h 385762"/>
                <a:gd name="connsiteX4" fmla="*/ 79058 w 79057"/>
                <a:gd name="connsiteY4" fmla="*/ 38100 h 385762"/>
                <a:gd name="connsiteX5" fmla="*/ 70485 w 79057"/>
                <a:gd name="connsiteY5" fmla="*/ 385763 h 385762"/>
                <a:gd name="connsiteX6" fmla="*/ 8573 w 79057"/>
                <a:gd name="connsiteY6" fmla="*/ 385763 h 385762"/>
                <a:gd name="connsiteX7" fmla="*/ 8573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8" y="38100"/>
                  </a:moveTo>
                  <a:cubicBezTo>
                    <a:pt x="79058" y="60007"/>
                    <a:pt x="60960" y="76200"/>
                    <a:pt x="39052" y="76200"/>
                  </a:cubicBezTo>
                  <a:cubicBezTo>
                    <a:pt x="17145" y="76200"/>
                    <a:pt x="0" y="60960"/>
                    <a:pt x="0" y="38100"/>
                  </a:cubicBezTo>
                  <a:cubicBezTo>
                    <a:pt x="0" y="16193"/>
                    <a:pt x="18098" y="0"/>
                    <a:pt x="39052" y="0"/>
                  </a:cubicBezTo>
                  <a:cubicBezTo>
                    <a:pt x="61913" y="0"/>
                    <a:pt x="79058" y="16193"/>
                    <a:pt x="79058" y="38100"/>
                  </a:cubicBezTo>
                  <a:close/>
                  <a:moveTo>
                    <a:pt x="70485" y="385763"/>
                  </a:moveTo>
                  <a:lnTo>
                    <a:pt x="8573" y="385763"/>
                  </a:lnTo>
                  <a:lnTo>
                    <a:pt x="8573"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95" name="Freihandform: Form 94"/>
            <p:cNvSpPr/>
            <p:nvPr/>
          </p:nvSpPr>
          <p:spPr>
            <a:xfrm>
              <a:off x="2699384" y="2641281"/>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8" y="225743"/>
                    <a:pt x="132398" y="225743"/>
                  </a:cubicBezTo>
                  <a:cubicBezTo>
                    <a:pt x="157163" y="225743"/>
                    <a:pt x="177165" y="216218"/>
                    <a:pt x="198120" y="194310"/>
                  </a:cubicBezTo>
                  <a:lnTo>
                    <a:pt x="237173" y="235268"/>
                  </a:lnTo>
                  <a:cubicBezTo>
                    <a:pt x="206692" y="264795"/>
                    <a:pt x="172402" y="279083"/>
                    <a:pt x="132398" y="279083"/>
                  </a:cubicBezTo>
                  <a:close/>
                  <a:moveTo>
                    <a:pt x="62865" y="115253"/>
                  </a:moveTo>
                  <a:lnTo>
                    <a:pt x="183832" y="115253"/>
                  </a:lnTo>
                  <a:cubicBezTo>
                    <a:pt x="180975" y="74295"/>
                    <a:pt x="160020" y="50482"/>
                    <a:pt x="124777" y="50482"/>
                  </a:cubicBezTo>
                  <a:cubicBezTo>
                    <a:pt x="89535" y="50482"/>
                    <a:pt x="67627" y="74295"/>
                    <a:pt x="62865" y="115253"/>
                  </a:cubicBezTo>
                  <a:close/>
                </a:path>
              </a:pathLst>
            </a:custGeom>
            <a:grpFill/>
            <a:ln w="9525" cap="flat">
              <a:noFill/>
              <a:prstDash val="solid"/>
              <a:miter/>
            </a:ln>
          </p:spPr>
          <p:txBody>
            <a:bodyPr rtlCol="0" anchor="ctr"/>
            <a:lstStyle/>
            <a:p>
              <a:endParaRPr lang="de-DE"/>
            </a:p>
          </p:txBody>
        </p:sp>
        <p:sp>
          <p:nvSpPr>
            <p:cNvPr id="96" name="Freihandform: Form 95"/>
            <p:cNvSpPr/>
            <p:nvPr/>
          </p:nvSpPr>
          <p:spPr>
            <a:xfrm>
              <a:off x="2997516" y="2524124"/>
              <a:ext cx="248602" cy="396239"/>
            </a:xfrm>
            <a:custGeom>
              <a:avLst/>
              <a:gdLst>
                <a:gd name="connsiteX0" fmla="*/ 0 w 248602"/>
                <a:gd name="connsiteY0" fmla="*/ 256223 h 396239"/>
                <a:gd name="connsiteX1" fmla="*/ 108585 w 248602"/>
                <a:gd name="connsiteY1" fmla="*/ 117157 h 396239"/>
                <a:gd name="connsiteX2" fmla="*/ 185738 w 248602"/>
                <a:gd name="connsiteY2" fmla="*/ 153352 h 396239"/>
                <a:gd name="connsiteX3" fmla="*/ 186690 w 248602"/>
                <a:gd name="connsiteY3" fmla="*/ 153352 h 396239"/>
                <a:gd name="connsiteX4" fmla="*/ 186690 w 248602"/>
                <a:gd name="connsiteY4" fmla="*/ 16193 h 396239"/>
                <a:gd name="connsiteX5" fmla="*/ 248603 w 248602"/>
                <a:gd name="connsiteY5" fmla="*/ 0 h 396239"/>
                <a:gd name="connsiteX6" fmla="*/ 248603 w 248602"/>
                <a:gd name="connsiteY6" fmla="*/ 389573 h 396239"/>
                <a:gd name="connsiteX7" fmla="*/ 188595 w 248602"/>
                <a:gd name="connsiteY7" fmla="*/ 389573 h 396239"/>
                <a:gd name="connsiteX8" fmla="*/ 188595 w 248602"/>
                <a:gd name="connsiteY8" fmla="*/ 358140 h 396239"/>
                <a:gd name="connsiteX9" fmla="*/ 187642 w 248602"/>
                <a:gd name="connsiteY9" fmla="*/ 358140 h 396239"/>
                <a:gd name="connsiteX10" fmla="*/ 107633 w 248602"/>
                <a:gd name="connsiteY10" fmla="*/ 396240 h 396239"/>
                <a:gd name="connsiteX11" fmla="*/ 0 w 248602"/>
                <a:gd name="connsiteY11" fmla="*/ 256223 h 396239"/>
                <a:gd name="connsiteX12" fmla="*/ 61913 w 248602"/>
                <a:gd name="connsiteY12" fmla="*/ 256223 h 396239"/>
                <a:gd name="connsiteX13" fmla="*/ 123825 w 248602"/>
                <a:gd name="connsiteY13" fmla="*/ 341948 h 396239"/>
                <a:gd name="connsiteX14" fmla="*/ 187642 w 248602"/>
                <a:gd name="connsiteY14" fmla="*/ 306705 h 396239"/>
                <a:gd name="connsiteX15" fmla="*/ 187642 w 248602"/>
                <a:gd name="connsiteY15" fmla="*/ 208598 h 396239"/>
                <a:gd name="connsiteX16" fmla="*/ 123825 w 248602"/>
                <a:gd name="connsiteY16" fmla="*/ 173355 h 396239"/>
                <a:gd name="connsiteX17" fmla="*/ 61913 w 248602"/>
                <a:gd name="connsiteY17" fmla="*/ 256223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6223"/>
                  </a:moveTo>
                  <a:cubicBezTo>
                    <a:pt x="0" y="170498"/>
                    <a:pt x="43815" y="117157"/>
                    <a:pt x="108585" y="117157"/>
                  </a:cubicBezTo>
                  <a:cubicBezTo>
                    <a:pt x="141923" y="117157"/>
                    <a:pt x="168592" y="131445"/>
                    <a:pt x="185738" y="153352"/>
                  </a:cubicBezTo>
                  <a:lnTo>
                    <a:pt x="186690" y="153352"/>
                  </a:lnTo>
                  <a:lnTo>
                    <a:pt x="186690" y="16193"/>
                  </a:lnTo>
                  <a:lnTo>
                    <a:pt x="248603" y="0"/>
                  </a:lnTo>
                  <a:lnTo>
                    <a:pt x="248603" y="389573"/>
                  </a:lnTo>
                  <a:lnTo>
                    <a:pt x="188595" y="389573"/>
                  </a:lnTo>
                  <a:lnTo>
                    <a:pt x="188595" y="358140"/>
                  </a:lnTo>
                  <a:lnTo>
                    <a:pt x="187642" y="358140"/>
                  </a:lnTo>
                  <a:cubicBezTo>
                    <a:pt x="168592" y="381953"/>
                    <a:pt x="140970" y="396240"/>
                    <a:pt x="107633" y="396240"/>
                  </a:cubicBezTo>
                  <a:cubicBezTo>
                    <a:pt x="43815" y="396240"/>
                    <a:pt x="0" y="341948"/>
                    <a:pt x="0" y="256223"/>
                  </a:cubicBezTo>
                  <a:close/>
                  <a:moveTo>
                    <a:pt x="61913" y="256223"/>
                  </a:moveTo>
                  <a:cubicBezTo>
                    <a:pt x="61913" y="310515"/>
                    <a:pt x="84773" y="341948"/>
                    <a:pt x="123825" y="341948"/>
                  </a:cubicBezTo>
                  <a:cubicBezTo>
                    <a:pt x="147638" y="341948"/>
                    <a:pt x="167640" y="330517"/>
                    <a:pt x="187642" y="306705"/>
                  </a:cubicBezTo>
                  <a:lnTo>
                    <a:pt x="187642" y="208598"/>
                  </a:lnTo>
                  <a:cubicBezTo>
                    <a:pt x="169545" y="184785"/>
                    <a:pt x="149542" y="173355"/>
                    <a:pt x="123825" y="173355"/>
                  </a:cubicBezTo>
                  <a:cubicBezTo>
                    <a:pt x="82867" y="173355"/>
                    <a:pt x="61913" y="202883"/>
                    <a:pt x="61913" y="256223"/>
                  </a:cubicBezTo>
                  <a:close/>
                </a:path>
              </a:pathLst>
            </a:custGeom>
            <a:grpFill/>
            <a:ln w="9525" cap="flat">
              <a:noFill/>
              <a:prstDash val="solid"/>
              <a:miter/>
            </a:ln>
          </p:spPr>
          <p:txBody>
            <a:bodyPr rtlCol="0" anchor="ctr"/>
            <a:lstStyle/>
            <a:p>
              <a:endParaRPr lang="de-DE"/>
            </a:p>
          </p:txBody>
        </p:sp>
        <p:sp>
          <p:nvSpPr>
            <p:cNvPr id="97" name="Freihandform: Form 96"/>
            <p:cNvSpPr/>
            <p:nvPr/>
          </p:nvSpPr>
          <p:spPr>
            <a:xfrm>
              <a:off x="3328987"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98" name="Freihandform: Form 97"/>
            <p:cNvSpPr/>
            <p:nvPr/>
          </p:nvSpPr>
          <p:spPr>
            <a:xfrm>
              <a:off x="3533774" y="2528887"/>
              <a:ext cx="79057" cy="385762"/>
            </a:xfrm>
            <a:custGeom>
              <a:avLst/>
              <a:gdLst>
                <a:gd name="connsiteX0" fmla="*/ 79058 w 79057"/>
                <a:gd name="connsiteY0" fmla="*/ 38100 h 385762"/>
                <a:gd name="connsiteX1" fmla="*/ 39053 w 79057"/>
                <a:gd name="connsiteY1" fmla="*/ 76200 h 385762"/>
                <a:gd name="connsiteX2" fmla="*/ 0 w 79057"/>
                <a:gd name="connsiteY2" fmla="*/ 38100 h 385762"/>
                <a:gd name="connsiteX3" fmla="*/ 39053 w 79057"/>
                <a:gd name="connsiteY3" fmla="*/ 0 h 385762"/>
                <a:gd name="connsiteX4" fmla="*/ 79058 w 79057"/>
                <a:gd name="connsiteY4" fmla="*/ 38100 h 385762"/>
                <a:gd name="connsiteX5" fmla="*/ 70485 w 79057"/>
                <a:gd name="connsiteY5" fmla="*/ 385763 h 385762"/>
                <a:gd name="connsiteX6" fmla="*/ 8572 w 79057"/>
                <a:gd name="connsiteY6" fmla="*/ 385763 h 385762"/>
                <a:gd name="connsiteX7" fmla="*/ 8572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8" y="38100"/>
                  </a:moveTo>
                  <a:cubicBezTo>
                    <a:pt x="79058" y="60007"/>
                    <a:pt x="60960" y="76200"/>
                    <a:pt x="39053" y="76200"/>
                  </a:cubicBezTo>
                  <a:cubicBezTo>
                    <a:pt x="17145" y="76200"/>
                    <a:pt x="0" y="60960"/>
                    <a:pt x="0" y="38100"/>
                  </a:cubicBezTo>
                  <a:cubicBezTo>
                    <a:pt x="0" y="16193"/>
                    <a:pt x="18097" y="0"/>
                    <a:pt x="39053" y="0"/>
                  </a:cubicBezTo>
                  <a:cubicBezTo>
                    <a:pt x="60960" y="0"/>
                    <a:pt x="79058" y="16193"/>
                    <a:pt x="79058" y="38100"/>
                  </a:cubicBezTo>
                  <a:close/>
                  <a:moveTo>
                    <a:pt x="70485" y="385763"/>
                  </a:moveTo>
                  <a:lnTo>
                    <a:pt x="8572" y="385763"/>
                  </a:lnTo>
                  <a:lnTo>
                    <a:pt x="8572"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99" name="Freihandform: Form 98"/>
            <p:cNvSpPr/>
            <p:nvPr/>
          </p:nvSpPr>
          <p:spPr>
            <a:xfrm>
              <a:off x="3671887" y="2640329"/>
              <a:ext cx="224790" cy="280034"/>
            </a:xfrm>
            <a:custGeom>
              <a:avLst/>
              <a:gdLst>
                <a:gd name="connsiteX0" fmla="*/ 222885 w 224790"/>
                <a:gd name="connsiteY0" fmla="*/ 237172 h 280034"/>
                <a:gd name="connsiteX1" fmla="*/ 127635 w 224790"/>
                <a:gd name="connsiteY1" fmla="*/ 280035 h 280034"/>
                <a:gd name="connsiteX2" fmla="*/ 0 w 224790"/>
                <a:gd name="connsiteY2" fmla="*/ 140970 h 280034"/>
                <a:gd name="connsiteX3" fmla="*/ 128588 w 224790"/>
                <a:gd name="connsiteY3" fmla="*/ 0 h 280034"/>
                <a:gd name="connsiteX4" fmla="*/ 224790 w 224790"/>
                <a:gd name="connsiteY4" fmla="*/ 45720 h 280034"/>
                <a:gd name="connsiteX5" fmla="*/ 181928 w 224790"/>
                <a:gd name="connsiteY5" fmla="*/ 86678 h 280034"/>
                <a:gd name="connsiteX6" fmla="*/ 128588 w 224790"/>
                <a:gd name="connsiteY6" fmla="*/ 57150 h 280034"/>
                <a:gd name="connsiteX7" fmla="*/ 62865 w 224790"/>
                <a:gd name="connsiteY7" fmla="*/ 140018 h 280034"/>
                <a:gd name="connsiteX8" fmla="*/ 128588 w 224790"/>
                <a:gd name="connsiteY8" fmla="*/ 222885 h 280034"/>
                <a:gd name="connsiteX9" fmla="*/ 183833 w 224790"/>
                <a:gd name="connsiteY9" fmla="*/ 193358 h 280034"/>
                <a:gd name="connsiteX10" fmla="*/ 222885 w 224790"/>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00" name="Freihandform: Form 99"/>
            <p:cNvSpPr/>
            <p:nvPr/>
          </p:nvSpPr>
          <p:spPr>
            <a:xfrm>
              <a:off x="3950016" y="2524124"/>
              <a:ext cx="228600" cy="391477"/>
            </a:xfrm>
            <a:custGeom>
              <a:avLst/>
              <a:gdLst>
                <a:gd name="connsiteX0" fmla="*/ 228600 w 228600"/>
                <a:gd name="connsiteY0" fmla="*/ 390525 h 391477"/>
                <a:gd name="connsiteX1" fmla="*/ 166688 w 228600"/>
                <a:gd name="connsiteY1" fmla="*/ 390525 h 391477"/>
                <a:gd name="connsiteX2" fmla="*/ 166688 w 228600"/>
                <a:gd name="connsiteY2" fmla="*/ 238125 h 391477"/>
                <a:gd name="connsiteX3" fmla="*/ 117158 w 228600"/>
                <a:gd name="connsiteY3" fmla="*/ 173355 h 391477"/>
                <a:gd name="connsiteX4" fmla="*/ 61913 w 228600"/>
                <a:gd name="connsiteY4" fmla="*/ 238125 h 391477"/>
                <a:gd name="connsiteX5" fmla="*/ 61913 w 228600"/>
                <a:gd name="connsiteY5" fmla="*/ 391478 h 391477"/>
                <a:gd name="connsiteX6" fmla="*/ 0 w 228600"/>
                <a:gd name="connsiteY6" fmla="*/ 391478 h 391477"/>
                <a:gd name="connsiteX7" fmla="*/ 0 w 228600"/>
                <a:gd name="connsiteY7" fmla="*/ 16193 h 391477"/>
                <a:gd name="connsiteX8" fmla="*/ 61913 w 228600"/>
                <a:gd name="connsiteY8" fmla="*/ 0 h 391477"/>
                <a:gd name="connsiteX9" fmla="*/ 61913 w 228600"/>
                <a:gd name="connsiteY9" fmla="*/ 155258 h 391477"/>
                <a:gd name="connsiteX10" fmla="*/ 62865 w 228600"/>
                <a:gd name="connsiteY10" fmla="*/ 155258 h 391477"/>
                <a:gd name="connsiteX11" fmla="*/ 140970 w 228600"/>
                <a:gd name="connsiteY11" fmla="*/ 116205 h 391477"/>
                <a:gd name="connsiteX12" fmla="*/ 228600 w 228600"/>
                <a:gd name="connsiteY12" fmla="*/ 223838 h 391477"/>
                <a:gd name="connsiteX13" fmla="*/ 228600 w 228600"/>
                <a:gd name="connsiteY13" fmla="*/ 390525 h 391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1477">
                  <a:moveTo>
                    <a:pt x="228600" y="390525"/>
                  </a:moveTo>
                  <a:lnTo>
                    <a:pt x="166688" y="390525"/>
                  </a:lnTo>
                  <a:lnTo>
                    <a:pt x="166688" y="238125"/>
                  </a:lnTo>
                  <a:cubicBezTo>
                    <a:pt x="166688" y="199073"/>
                    <a:pt x="154305" y="173355"/>
                    <a:pt x="117158" y="173355"/>
                  </a:cubicBezTo>
                  <a:cubicBezTo>
                    <a:pt x="74295" y="173355"/>
                    <a:pt x="61913" y="207645"/>
                    <a:pt x="61913" y="238125"/>
                  </a:cubicBezTo>
                  <a:lnTo>
                    <a:pt x="61913" y="391478"/>
                  </a:lnTo>
                  <a:lnTo>
                    <a:pt x="0" y="391478"/>
                  </a:lnTo>
                  <a:lnTo>
                    <a:pt x="0" y="16193"/>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01" name="Freihandform: Form 100"/>
            <p:cNvSpPr/>
            <p:nvPr/>
          </p:nvSpPr>
          <p:spPr>
            <a:xfrm>
              <a:off x="4251006"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02" name="Freihandform: Form 101"/>
            <p:cNvSpPr/>
            <p:nvPr/>
          </p:nvSpPr>
          <p:spPr>
            <a:xfrm>
              <a:off x="4413884" y="2545079"/>
              <a:ext cx="343852" cy="368617"/>
            </a:xfrm>
            <a:custGeom>
              <a:avLst/>
              <a:gdLst>
                <a:gd name="connsiteX0" fmla="*/ 137160 w 343852"/>
                <a:gd name="connsiteY0" fmla="*/ 0 h 368617"/>
                <a:gd name="connsiteX1" fmla="*/ 206693 w 343852"/>
                <a:gd name="connsiteY1" fmla="*/ 0 h 368617"/>
                <a:gd name="connsiteX2" fmla="*/ 343853 w 343852"/>
                <a:gd name="connsiteY2" fmla="*/ 368618 h 368617"/>
                <a:gd name="connsiteX3" fmla="*/ 272415 w 343852"/>
                <a:gd name="connsiteY3" fmla="*/ 368618 h 368617"/>
                <a:gd name="connsiteX4" fmla="*/ 245745 w 343852"/>
                <a:gd name="connsiteY4" fmla="*/ 290512 h 368617"/>
                <a:gd name="connsiteX5" fmla="*/ 96203 w 343852"/>
                <a:gd name="connsiteY5" fmla="*/ 290512 h 368617"/>
                <a:gd name="connsiteX6" fmla="*/ 69533 w 343852"/>
                <a:gd name="connsiteY6" fmla="*/ 368618 h 368617"/>
                <a:gd name="connsiteX7" fmla="*/ 0 w 343852"/>
                <a:gd name="connsiteY7" fmla="*/ 368618 h 368617"/>
                <a:gd name="connsiteX8" fmla="*/ 137160 w 343852"/>
                <a:gd name="connsiteY8" fmla="*/ 0 h 368617"/>
                <a:gd name="connsiteX9" fmla="*/ 116205 w 343852"/>
                <a:gd name="connsiteY9" fmla="*/ 231458 h 368617"/>
                <a:gd name="connsiteX10" fmla="*/ 223838 w 343852"/>
                <a:gd name="connsiteY10" fmla="*/ 231458 h 368617"/>
                <a:gd name="connsiteX11" fmla="*/ 170497 w 343852"/>
                <a:gd name="connsiteY11" fmla="*/ 75247 h 368617"/>
                <a:gd name="connsiteX12" fmla="*/ 169545 w 343852"/>
                <a:gd name="connsiteY12" fmla="*/ 75247 h 368617"/>
                <a:gd name="connsiteX13" fmla="*/ 116205 w 343852"/>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 h="368617">
                  <a:moveTo>
                    <a:pt x="137160" y="0"/>
                  </a:moveTo>
                  <a:lnTo>
                    <a:pt x="206693" y="0"/>
                  </a:lnTo>
                  <a:lnTo>
                    <a:pt x="343853" y="368618"/>
                  </a:lnTo>
                  <a:lnTo>
                    <a:pt x="272415" y="368618"/>
                  </a:lnTo>
                  <a:lnTo>
                    <a:pt x="245745" y="290512"/>
                  </a:lnTo>
                  <a:lnTo>
                    <a:pt x="96203" y="290512"/>
                  </a:lnTo>
                  <a:lnTo>
                    <a:pt x="69533" y="368618"/>
                  </a:lnTo>
                  <a:lnTo>
                    <a:pt x="0" y="368618"/>
                  </a:lnTo>
                  <a:lnTo>
                    <a:pt x="137160" y="0"/>
                  </a:lnTo>
                  <a:close/>
                  <a:moveTo>
                    <a:pt x="116205" y="231458"/>
                  </a:moveTo>
                  <a:lnTo>
                    <a:pt x="223838" y="231458"/>
                  </a:lnTo>
                  <a:lnTo>
                    <a:pt x="170497"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03" name="Freihandform: Form 102"/>
            <p:cNvSpPr/>
            <p:nvPr/>
          </p:nvSpPr>
          <p:spPr>
            <a:xfrm>
              <a:off x="4812029" y="2525076"/>
              <a:ext cx="61912" cy="389572"/>
            </a:xfrm>
            <a:custGeom>
              <a:avLst/>
              <a:gdLst>
                <a:gd name="connsiteX0" fmla="*/ 61913 w 61912"/>
                <a:gd name="connsiteY0" fmla="*/ 389573 h 389572"/>
                <a:gd name="connsiteX1" fmla="*/ 0 w 61912"/>
                <a:gd name="connsiteY1" fmla="*/ 389573 h 389572"/>
                <a:gd name="connsiteX2" fmla="*/ 0 w 61912"/>
                <a:gd name="connsiteY2" fmla="*/ 14288 h 389572"/>
                <a:gd name="connsiteX3" fmla="*/ 61913 w 61912"/>
                <a:gd name="connsiteY3" fmla="*/ 0 h 389572"/>
                <a:gd name="connsiteX4" fmla="*/ 61913 w 61912"/>
                <a:gd name="connsiteY4" fmla="*/ 389573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3"/>
                  </a:moveTo>
                  <a:lnTo>
                    <a:pt x="0" y="389573"/>
                  </a:lnTo>
                  <a:lnTo>
                    <a:pt x="0" y="14288"/>
                  </a:lnTo>
                  <a:lnTo>
                    <a:pt x="61913" y="0"/>
                  </a:lnTo>
                  <a:lnTo>
                    <a:pt x="61913" y="389573"/>
                  </a:lnTo>
                  <a:close/>
                </a:path>
              </a:pathLst>
            </a:custGeom>
            <a:grpFill/>
            <a:ln w="9525" cap="flat">
              <a:noFill/>
              <a:prstDash val="solid"/>
              <a:miter/>
            </a:ln>
          </p:spPr>
          <p:txBody>
            <a:bodyPr rtlCol="0" anchor="ctr"/>
            <a:lstStyle/>
            <a:p>
              <a:endParaRPr lang="de-DE"/>
            </a:p>
          </p:txBody>
        </p:sp>
        <p:sp>
          <p:nvSpPr>
            <p:cNvPr id="104" name="Freihandform: Form 103"/>
            <p:cNvSpPr/>
            <p:nvPr/>
          </p:nvSpPr>
          <p:spPr>
            <a:xfrm>
              <a:off x="4941569"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3818 w 242887"/>
                <a:gd name="connsiteY5" fmla="*/ 160972 h 279082"/>
                <a:gd name="connsiteX6" fmla="*/ 133350 w 242887"/>
                <a:gd name="connsiteY6" fmla="*/ 225743 h 279082"/>
                <a:gd name="connsiteX7" fmla="*/ 199073 w 242887"/>
                <a:gd name="connsiteY7" fmla="*/ 194310 h 279082"/>
                <a:gd name="connsiteX8" fmla="*/ 238125 w 242887"/>
                <a:gd name="connsiteY8" fmla="*/ 235268 h 279082"/>
                <a:gd name="connsiteX9" fmla="*/ 132398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3818" y="160972"/>
                  </a:lnTo>
                  <a:cubicBezTo>
                    <a:pt x="70485" y="201930"/>
                    <a:pt x="95250" y="225743"/>
                    <a:pt x="133350" y="225743"/>
                  </a:cubicBezTo>
                  <a:cubicBezTo>
                    <a:pt x="158115" y="225743"/>
                    <a:pt x="178118" y="216218"/>
                    <a:pt x="199073" y="194310"/>
                  </a:cubicBezTo>
                  <a:lnTo>
                    <a:pt x="238125" y="235268"/>
                  </a:lnTo>
                  <a:cubicBezTo>
                    <a:pt x="206693" y="264795"/>
                    <a:pt x="172403" y="279083"/>
                    <a:pt x="132398" y="279083"/>
                  </a:cubicBezTo>
                  <a:close/>
                  <a:moveTo>
                    <a:pt x="61913" y="115253"/>
                  </a:moveTo>
                  <a:lnTo>
                    <a:pt x="182880" y="115253"/>
                  </a:lnTo>
                  <a:cubicBezTo>
                    <a:pt x="180023"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105" name="Freihandform: Form 104"/>
            <p:cNvSpPr/>
            <p:nvPr/>
          </p:nvSpPr>
          <p:spPr>
            <a:xfrm>
              <a:off x="5217794" y="2647949"/>
              <a:ext cx="255270" cy="266700"/>
            </a:xfrm>
            <a:custGeom>
              <a:avLst/>
              <a:gdLst>
                <a:gd name="connsiteX0" fmla="*/ 255270 w 255270"/>
                <a:gd name="connsiteY0" fmla="*/ 266700 h 266700"/>
                <a:gd name="connsiteX1" fmla="*/ 183833 w 255270"/>
                <a:gd name="connsiteY1" fmla="*/ 266700 h 266700"/>
                <a:gd name="connsiteX2" fmla="*/ 126683 w 255270"/>
                <a:gd name="connsiteY2" fmla="*/ 174308 h 266700"/>
                <a:gd name="connsiteX3" fmla="*/ 125730 w 255270"/>
                <a:gd name="connsiteY3" fmla="*/ 174308 h 266700"/>
                <a:gd name="connsiteX4" fmla="*/ 70485 w 255270"/>
                <a:gd name="connsiteY4" fmla="*/ 266700 h 266700"/>
                <a:gd name="connsiteX5" fmla="*/ 0 w 255270"/>
                <a:gd name="connsiteY5" fmla="*/ 266700 h 266700"/>
                <a:gd name="connsiteX6" fmla="*/ 91440 w 255270"/>
                <a:gd name="connsiteY6" fmla="*/ 128588 h 266700"/>
                <a:gd name="connsiteX7" fmla="*/ 6668 w 255270"/>
                <a:gd name="connsiteY7" fmla="*/ 0 h 266700"/>
                <a:gd name="connsiteX8" fmla="*/ 77153 w 255270"/>
                <a:gd name="connsiteY8" fmla="*/ 0 h 266700"/>
                <a:gd name="connsiteX9" fmla="*/ 127635 w 255270"/>
                <a:gd name="connsiteY9" fmla="*/ 81915 h 266700"/>
                <a:gd name="connsiteX10" fmla="*/ 128588 w 255270"/>
                <a:gd name="connsiteY10" fmla="*/ 81915 h 266700"/>
                <a:gd name="connsiteX11" fmla="*/ 178118 w 255270"/>
                <a:gd name="connsiteY11" fmla="*/ 0 h 266700"/>
                <a:gd name="connsiteX12" fmla="*/ 247650 w 255270"/>
                <a:gd name="connsiteY12" fmla="*/ 0 h 266700"/>
                <a:gd name="connsiteX13" fmla="*/ 163830 w 255270"/>
                <a:gd name="connsiteY13" fmla="*/ 127635 h 266700"/>
                <a:gd name="connsiteX14" fmla="*/ 255270 w 255270"/>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70" h="266700">
                  <a:moveTo>
                    <a:pt x="255270" y="266700"/>
                  </a:moveTo>
                  <a:lnTo>
                    <a:pt x="183833" y="266700"/>
                  </a:lnTo>
                  <a:lnTo>
                    <a:pt x="126683" y="174308"/>
                  </a:lnTo>
                  <a:lnTo>
                    <a:pt x="125730" y="174308"/>
                  </a:lnTo>
                  <a:lnTo>
                    <a:pt x="70485" y="266700"/>
                  </a:lnTo>
                  <a:lnTo>
                    <a:pt x="0" y="266700"/>
                  </a:lnTo>
                  <a:lnTo>
                    <a:pt x="91440" y="128588"/>
                  </a:lnTo>
                  <a:lnTo>
                    <a:pt x="6668" y="0"/>
                  </a:lnTo>
                  <a:lnTo>
                    <a:pt x="77153" y="0"/>
                  </a:lnTo>
                  <a:lnTo>
                    <a:pt x="127635" y="81915"/>
                  </a:lnTo>
                  <a:lnTo>
                    <a:pt x="128588" y="81915"/>
                  </a:lnTo>
                  <a:lnTo>
                    <a:pt x="178118"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06" name="Freihandform: Form 105"/>
            <p:cNvSpPr/>
            <p:nvPr/>
          </p:nvSpPr>
          <p:spPr>
            <a:xfrm>
              <a:off x="5506402" y="2641281"/>
              <a:ext cx="225742" cy="279082"/>
            </a:xfrm>
            <a:custGeom>
              <a:avLst/>
              <a:gdLst>
                <a:gd name="connsiteX0" fmla="*/ 114300 w 225742"/>
                <a:gd name="connsiteY0" fmla="*/ 107632 h 279082"/>
                <a:gd name="connsiteX1" fmla="*/ 164782 w 225742"/>
                <a:gd name="connsiteY1" fmla="*/ 113347 h 279082"/>
                <a:gd name="connsiteX2" fmla="*/ 164782 w 225742"/>
                <a:gd name="connsiteY2" fmla="*/ 103822 h 279082"/>
                <a:gd name="connsiteX3" fmla="*/ 105728 w 225742"/>
                <a:gd name="connsiteY3" fmla="*/ 52388 h 279082"/>
                <a:gd name="connsiteX4" fmla="*/ 38100 w 225742"/>
                <a:gd name="connsiteY4" fmla="*/ 67628 h 279082"/>
                <a:gd name="connsiteX5" fmla="*/ 24765 w 225742"/>
                <a:gd name="connsiteY5" fmla="*/ 15240 h 279082"/>
                <a:gd name="connsiteX6" fmla="*/ 112395 w 225742"/>
                <a:gd name="connsiteY6" fmla="*/ 0 h 279082"/>
                <a:gd name="connsiteX7" fmla="*/ 225742 w 225742"/>
                <a:gd name="connsiteY7" fmla="*/ 102870 h 279082"/>
                <a:gd name="connsiteX8" fmla="*/ 225742 w 225742"/>
                <a:gd name="connsiteY8" fmla="*/ 273368 h 279082"/>
                <a:gd name="connsiteX9" fmla="*/ 166688 w 225742"/>
                <a:gd name="connsiteY9" fmla="*/ 273368 h 279082"/>
                <a:gd name="connsiteX10" fmla="*/ 166688 w 225742"/>
                <a:gd name="connsiteY10" fmla="*/ 244793 h 279082"/>
                <a:gd name="connsiteX11" fmla="*/ 165735 w 225742"/>
                <a:gd name="connsiteY11" fmla="*/ 244793 h 279082"/>
                <a:gd name="connsiteX12" fmla="*/ 87630 w 225742"/>
                <a:gd name="connsiteY12" fmla="*/ 279083 h 279082"/>
                <a:gd name="connsiteX13" fmla="*/ 0 w 225742"/>
                <a:gd name="connsiteY13" fmla="*/ 194310 h 279082"/>
                <a:gd name="connsiteX14" fmla="*/ 114300 w 225742"/>
                <a:gd name="connsiteY14" fmla="*/ 107632 h 279082"/>
                <a:gd name="connsiteX15" fmla="*/ 103822 w 225742"/>
                <a:gd name="connsiteY15" fmla="*/ 232410 h 279082"/>
                <a:gd name="connsiteX16" fmla="*/ 164782 w 225742"/>
                <a:gd name="connsiteY16" fmla="*/ 200025 h 279082"/>
                <a:gd name="connsiteX17" fmla="*/ 164782 w 225742"/>
                <a:gd name="connsiteY17" fmla="*/ 154305 h 279082"/>
                <a:gd name="connsiteX18" fmla="*/ 120967 w 225742"/>
                <a:gd name="connsiteY18" fmla="*/ 149543 h 279082"/>
                <a:gd name="connsiteX19" fmla="*/ 59055 w 225742"/>
                <a:gd name="connsiteY19" fmla="*/ 193358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2"/>
                  </a:moveTo>
                  <a:cubicBezTo>
                    <a:pt x="131445" y="107632"/>
                    <a:pt x="147638" y="108585"/>
                    <a:pt x="164782" y="113347"/>
                  </a:cubicBezTo>
                  <a:lnTo>
                    <a:pt x="164782" y="103822"/>
                  </a:lnTo>
                  <a:cubicBezTo>
                    <a:pt x="164782" y="69532"/>
                    <a:pt x="144780" y="52388"/>
                    <a:pt x="105728" y="52388"/>
                  </a:cubicBezTo>
                  <a:cubicBezTo>
                    <a:pt x="83820" y="52388"/>
                    <a:pt x="60007" y="57150"/>
                    <a:pt x="38100" y="67628"/>
                  </a:cubicBezTo>
                  <a:lnTo>
                    <a:pt x="24765" y="15240"/>
                  </a:lnTo>
                  <a:cubicBezTo>
                    <a:pt x="49530" y="5715"/>
                    <a:pt x="81915" y="0"/>
                    <a:pt x="112395" y="0"/>
                  </a:cubicBezTo>
                  <a:cubicBezTo>
                    <a:pt x="187642" y="0"/>
                    <a:pt x="225742" y="35243"/>
                    <a:pt x="225742" y="102870"/>
                  </a:cubicBezTo>
                  <a:lnTo>
                    <a:pt x="225742" y="273368"/>
                  </a:lnTo>
                  <a:lnTo>
                    <a:pt x="166688" y="273368"/>
                  </a:lnTo>
                  <a:lnTo>
                    <a:pt x="166688" y="244793"/>
                  </a:lnTo>
                  <a:lnTo>
                    <a:pt x="165735" y="244793"/>
                  </a:lnTo>
                  <a:cubicBezTo>
                    <a:pt x="142875" y="268605"/>
                    <a:pt x="119063" y="279083"/>
                    <a:pt x="87630" y="279083"/>
                  </a:cubicBezTo>
                  <a:cubicBezTo>
                    <a:pt x="34290" y="279083"/>
                    <a:pt x="0" y="245745"/>
                    <a:pt x="0" y="194310"/>
                  </a:cubicBezTo>
                  <a:cubicBezTo>
                    <a:pt x="0" y="138113"/>
                    <a:pt x="40005" y="107632"/>
                    <a:pt x="114300" y="107632"/>
                  </a:cubicBezTo>
                  <a:close/>
                  <a:moveTo>
                    <a:pt x="103822" y="232410"/>
                  </a:moveTo>
                  <a:cubicBezTo>
                    <a:pt x="126682" y="232410"/>
                    <a:pt x="147638" y="220980"/>
                    <a:pt x="164782" y="200025"/>
                  </a:cubicBezTo>
                  <a:lnTo>
                    <a:pt x="164782" y="154305"/>
                  </a:lnTo>
                  <a:cubicBezTo>
                    <a:pt x="150495" y="150495"/>
                    <a:pt x="135255" y="149543"/>
                    <a:pt x="120967" y="149543"/>
                  </a:cubicBezTo>
                  <a:cubicBezTo>
                    <a:pt x="81915" y="149543"/>
                    <a:pt x="59055" y="164783"/>
                    <a:pt x="59055" y="193358"/>
                  </a:cubicBezTo>
                  <a:cubicBezTo>
                    <a:pt x="59055" y="217170"/>
                    <a:pt x="76200" y="232410"/>
                    <a:pt x="103822" y="232410"/>
                  </a:cubicBezTo>
                  <a:close/>
                </a:path>
              </a:pathLst>
            </a:custGeom>
            <a:grpFill/>
            <a:ln w="9525" cap="flat">
              <a:noFill/>
              <a:prstDash val="solid"/>
              <a:miter/>
            </a:ln>
          </p:spPr>
          <p:txBody>
            <a:bodyPr rtlCol="0" anchor="ctr"/>
            <a:lstStyle/>
            <a:p>
              <a:endParaRPr lang="de-DE"/>
            </a:p>
          </p:txBody>
        </p:sp>
        <p:sp>
          <p:nvSpPr>
            <p:cNvPr id="107" name="Freihandform: Form 106"/>
            <p:cNvSpPr/>
            <p:nvPr/>
          </p:nvSpPr>
          <p:spPr>
            <a:xfrm>
              <a:off x="5812154" y="264223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2" y="55245"/>
                    <a:pt x="61913" y="90488"/>
                    <a:pt x="61913" y="120015"/>
                  </a:cubicBezTo>
                  <a:lnTo>
                    <a:pt x="61913" y="273367"/>
                  </a:lnTo>
                  <a:lnTo>
                    <a:pt x="0" y="273367"/>
                  </a:lnTo>
                  <a:lnTo>
                    <a:pt x="0" y="6667"/>
                  </a:lnTo>
                  <a:lnTo>
                    <a:pt x="61913" y="6667"/>
                  </a:lnTo>
                  <a:lnTo>
                    <a:pt x="61913" y="39052"/>
                  </a:lnTo>
                  <a:lnTo>
                    <a:pt x="62865" y="39052"/>
                  </a:lnTo>
                  <a:cubicBezTo>
                    <a:pt x="79057" y="15240"/>
                    <a:pt x="106680" y="0"/>
                    <a:pt x="140970" y="0"/>
                  </a:cubicBezTo>
                  <a:cubicBezTo>
                    <a:pt x="201930" y="0"/>
                    <a:pt x="228600" y="44767"/>
                    <a:pt x="228600" y="107632"/>
                  </a:cubicBezTo>
                  <a:lnTo>
                    <a:pt x="228600" y="272415"/>
                  </a:lnTo>
                  <a:close/>
                </a:path>
              </a:pathLst>
            </a:custGeom>
            <a:grpFill/>
            <a:ln w="9525" cap="flat">
              <a:noFill/>
              <a:prstDash val="solid"/>
              <a:miter/>
            </a:ln>
          </p:spPr>
          <p:txBody>
            <a:bodyPr rtlCol="0" anchor="ctr"/>
            <a:lstStyle/>
            <a:p>
              <a:endParaRPr lang="de-DE"/>
            </a:p>
          </p:txBody>
        </p:sp>
        <p:sp>
          <p:nvSpPr>
            <p:cNvPr id="108" name="Freihandform: Form 107"/>
            <p:cNvSpPr/>
            <p:nvPr/>
          </p:nvSpPr>
          <p:spPr>
            <a:xfrm>
              <a:off x="6106477" y="2524124"/>
              <a:ext cx="248602" cy="396239"/>
            </a:xfrm>
            <a:custGeom>
              <a:avLst/>
              <a:gdLst>
                <a:gd name="connsiteX0" fmla="*/ 0 w 248602"/>
                <a:gd name="connsiteY0" fmla="*/ 256223 h 396239"/>
                <a:gd name="connsiteX1" fmla="*/ 108585 w 248602"/>
                <a:gd name="connsiteY1" fmla="*/ 117157 h 396239"/>
                <a:gd name="connsiteX2" fmla="*/ 185738 w 248602"/>
                <a:gd name="connsiteY2" fmla="*/ 153352 h 396239"/>
                <a:gd name="connsiteX3" fmla="*/ 186690 w 248602"/>
                <a:gd name="connsiteY3" fmla="*/ 153352 h 396239"/>
                <a:gd name="connsiteX4" fmla="*/ 186690 w 248602"/>
                <a:gd name="connsiteY4" fmla="*/ 16193 h 396239"/>
                <a:gd name="connsiteX5" fmla="*/ 248603 w 248602"/>
                <a:gd name="connsiteY5" fmla="*/ 0 h 396239"/>
                <a:gd name="connsiteX6" fmla="*/ 248603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6223 h 396239"/>
                <a:gd name="connsiteX12" fmla="*/ 61913 w 248602"/>
                <a:gd name="connsiteY12" fmla="*/ 256223 h 396239"/>
                <a:gd name="connsiteX13" fmla="*/ 123825 w 248602"/>
                <a:gd name="connsiteY13" fmla="*/ 341948 h 396239"/>
                <a:gd name="connsiteX14" fmla="*/ 187642 w 248602"/>
                <a:gd name="connsiteY14" fmla="*/ 306705 h 396239"/>
                <a:gd name="connsiteX15" fmla="*/ 187642 w 248602"/>
                <a:gd name="connsiteY15" fmla="*/ 208598 h 396239"/>
                <a:gd name="connsiteX16" fmla="*/ 123825 w 248602"/>
                <a:gd name="connsiteY16" fmla="*/ 173355 h 396239"/>
                <a:gd name="connsiteX17" fmla="*/ 61913 w 248602"/>
                <a:gd name="connsiteY17" fmla="*/ 256223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6223"/>
                  </a:moveTo>
                  <a:cubicBezTo>
                    <a:pt x="0" y="170498"/>
                    <a:pt x="43815" y="117157"/>
                    <a:pt x="108585" y="117157"/>
                  </a:cubicBezTo>
                  <a:cubicBezTo>
                    <a:pt x="141922" y="117157"/>
                    <a:pt x="168592" y="131445"/>
                    <a:pt x="185738" y="153352"/>
                  </a:cubicBezTo>
                  <a:lnTo>
                    <a:pt x="186690" y="153352"/>
                  </a:lnTo>
                  <a:lnTo>
                    <a:pt x="186690" y="16193"/>
                  </a:lnTo>
                  <a:lnTo>
                    <a:pt x="248603" y="0"/>
                  </a:lnTo>
                  <a:lnTo>
                    <a:pt x="248603" y="389573"/>
                  </a:lnTo>
                  <a:lnTo>
                    <a:pt x="187642" y="389573"/>
                  </a:lnTo>
                  <a:lnTo>
                    <a:pt x="187642" y="358140"/>
                  </a:lnTo>
                  <a:lnTo>
                    <a:pt x="186690" y="358140"/>
                  </a:lnTo>
                  <a:cubicBezTo>
                    <a:pt x="167640" y="381953"/>
                    <a:pt x="140017" y="396240"/>
                    <a:pt x="106680" y="396240"/>
                  </a:cubicBezTo>
                  <a:cubicBezTo>
                    <a:pt x="43815" y="396240"/>
                    <a:pt x="0" y="341948"/>
                    <a:pt x="0" y="256223"/>
                  </a:cubicBezTo>
                  <a:close/>
                  <a:moveTo>
                    <a:pt x="61913" y="256223"/>
                  </a:moveTo>
                  <a:cubicBezTo>
                    <a:pt x="61913" y="310515"/>
                    <a:pt x="84772" y="341948"/>
                    <a:pt x="123825" y="341948"/>
                  </a:cubicBezTo>
                  <a:cubicBezTo>
                    <a:pt x="147638" y="341948"/>
                    <a:pt x="167640" y="330517"/>
                    <a:pt x="187642" y="306705"/>
                  </a:cubicBezTo>
                  <a:lnTo>
                    <a:pt x="187642" y="208598"/>
                  </a:lnTo>
                  <a:cubicBezTo>
                    <a:pt x="169545" y="184785"/>
                    <a:pt x="149542" y="173355"/>
                    <a:pt x="123825" y="173355"/>
                  </a:cubicBezTo>
                  <a:cubicBezTo>
                    <a:pt x="83820" y="173355"/>
                    <a:pt x="61913" y="202883"/>
                    <a:pt x="61913" y="256223"/>
                  </a:cubicBezTo>
                  <a:close/>
                </a:path>
              </a:pathLst>
            </a:custGeom>
            <a:grpFill/>
            <a:ln w="9525" cap="flat">
              <a:noFill/>
              <a:prstDash val="solid"/>
              <a:miter/>
            </a:ln>
          </p:spPr>
          <p:txBody>
            <a:bodyPr rtlCol="0" anchor="ctr"/>
            <a:lstStyle/>
            <a:p>
              <a:endParaRPr lang="de-DE"/>
            </a:p>
          </p:txBody>
        </p:sp>
        <p:sp>
          <p:nvSpPr>
            <p:cNvPr id="109" name="Freihandform: Form 108"/>
            <p:cNvSpPr/>
            <p:nvPr/>
          </p:nvSpPr>
          <p:spPr>
            <a:xfrm>
              <a:off x="642365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7" y="225743"/>
                    <a:pt x="132397" y="225743"/>
                  </a:cubicBezTo>
                  <a:cubicBezTo>
                    <a:pt x="157163" y="225743"/>
                    <a:pt x="177165" y="216218"/>
                    <a:pt x="198120" y="194310"/>
                  </a:cubicBezTo>
                  <a:lnTo>
                    <a:pt x="237172" y="235268"/>
                  </a:lnTo>
                  <a:cubicBezTo>
                    <a:pt x="206693" y="264795"/>
                    <a:pt x="172403" y="279083"/>
                    <a:pt x="132397" y="279083"/>
                  </a:cubicBezTo>
                  <a:close/>
                  <a:moveTo>
                    <a:pt x="61913" y="115253"/>
                  </a:moveTo>
                  <a:lnTo>
                    <a:pt x="182880" y="115253"/>
                  </a:lnTo>
                  <a:cubicBezTo>
                    <a:pt x="180022"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110" name="Freihandform: Form 109"/>
            <p:cNvSpPr/>
            <p:nvPr/>
          </p:nvSpPr>
          <p:spPr>
            <a:xfrm>
              <a:off x="6737031"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39065" y="-710"/>
                    <a:pt x="150495" y="1195"/>
                    <a:pt x="160020" y="5005"/>
                  </a:cubicBezTo>
                  <a:close/>
                </a:path>
              </a:pathLst>
            </a:custGeom>
            <a:grpFill/>
            <a:ln w="9525" cap="flat">
              <a:noFill/>
              <a:prstDash val="solid"/>
              <a:miter/>
            </a:ln>
          </p:spPr>
          <p:txBody>
            <a:bodyPr rtlCol="0" anchor="ctr"/>
            <a:lstStyle/>
            <a:p>
              <a:endParaRPr lang="de-DE"/>
            </a:p>
          </p:txBody>
        </p:sp>
        <p:sp>
          <p:nvSpPr>
            <p:cNvPr id="111" name="Freihandform: Form 110"/>
            <p:cNvSpPr/>
            <p:nvPr/>
          </p:nvSpPr>
          <p:spPr>
            <a:xfrm>
              <a:off x="693610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61" name="Freihandform: Form 160"/>
            <p:cNvSpPr/>
            <p:nvPr/>
          </p:nvSpPr>
          <p:spPr>
            <a:xfrm>
              <a:off x="714565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2"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7517129" y="264223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9057" y="15240"/>
                    <a:pt x="106680" y="0"/>
                    <a:pt x="140970" y="0"/>
                  </a:cubicBezTo>
                  <a:cubicBezTo>
                    <a:pt x="201930" y="0"/>
                    <a:pt x="228600" y="44767"/>
                    <a:pt x="228600" y="107632"/>
                  </a:cubicBezTo>
                  <a:lnTo>
                    <a:pt x="228600" y="272415"/>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7816214" y="2528887"/>
              <a:ext cx="79057" cy="385762"/>
            </a:xfrm>
            <a:custGeom>
              <a:avLst/>
              <a:gdLst>
                <a:gd name="connsiteX0" fmla="*/ 79058 w 79057"/>
                <a:gd name="connsiteY0" fmla="*/ 38100 h 385762"/>
                <a:gd name="connsiteX1" fmla="*/ 39053 w 79057"/>
                <a:gd name="connsiteY1" fmla="*/ 76200 h 385762"/>
                <a:gd name="connsiteX2" fmla="*/ 0 w 79057"/>
                <a:gd name="connsiteY2" fmla="*/ 38100 h 385762"/>
                <a:gd name="connsiteX3" fmla="*/ 39053 w 79057"/>
                <a:gd name="connsiteY3" fmla="*/ 0 h 385762"/>
                <a:gd name="connsiteX4" fmla="*/ 79058 w 79057"/>
                <a:gd name="connsiteY4" fmla="*/ 38100 h 385762"/>
                <a:gd name="connsiteX5" fmla="*/ 70485 w 79057"/>
                <a:gd name="connsiteY5" fmla="*/ 385763 h 385762"/>
                <a:gd name="connsiteX6" fmla="*/ 8573 w 79057"/>
                <a:gd name="connsiteY6" fmla="*/ 385763 h 385762"/>
                <a:gd name="connsiteX7" fmla="*/ 8573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5763"/>
                  </a:moveTo>
                  <a:lnTo>
                    <a:pt x="8573" y="385763"/>
                  </a:lnTo>
                  <a:lnTo>
                    <a:pt x="8573"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7940039" y="2647949"/>
              <a:ext cx="259080" cy="266700"/>
            </a:xfrm>
            <a:custGeom>
              <a:avLst/>
              <a:gdLst>
                <a:gd name="connsiteX0" fmla="*/ 259080 w 259080"/>
                <a:gd name="connsiteY0" fmla="*/ 0 h 266700"/>
                <a:gd name="connsiteX1" fmla="*/ 161925 w 259080"/>
                <a:gd name="connsiteY1" fmla="*/ 266700 h 266700"/>
                <a:gd name="connsiteX2" fmla="*/ 97155 w 259080"/>
                <a:gd name="connsiteY2" fmla="*/ 266700 h 266700"/>
                <a:gd name="connsiteX3" fmla="*/ 0 w 259080"/>
                <a:gd name="connsiteY3" fmla="*/ 0 h 266700"/>
                <a:gd name="connsiteX4" fmla="*/ 68580 w 259080"/>
                <a:gd name="connsiteY4" fmla="*/ 0 h 266700"/>
                <a:gd name="connsiteX5" fmla="*/ 129540 w 259080"/>
                <a:gd name="connsiteY5" fmla="*/ 193358 h 266700"/>
                <a:gd name="connsiteX6" fmla="*/ 130493 w 259080"/>
                <a:gd name="connsiteY6" fmla="*/ 193358 h 266700"/>
                <a:gd name="connsiteX7" fmla="*/ 191453 w 259080"/>
                <a:gd name="connsiteY7" fmla="*/ 0 h 266700"/>
                <a:gd name="connsiteX8" fmla="*/ 259080 w 259080"/>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80" h="266700">
                  <a:moveTo>
                    <a:pt x="259080" y="0"/>
                  </a:moveTo>
                  <a:lnTo>
                    <a:pt x="161925" y="266700"/>
                  </a:lnTo>
                  <a:lnTo>
                    <a:pt x="97155" y="266700"/>
                  </a:lnTo>
                  <a:lnTo>
                    <a:pt x="0" y="0"/>
                  </a:lnTo>
                  <a:lnTo>
                    <a:pt x="68580" y="0"/>
                  </a:lnTo>
                  <a:lnTo>
                    <a:pt x="129540" y="193358"/>
                  </a:lnTo>
                  <a:lnTo>
                    <a:pt x="130493" y="193358"/>
                  </a:lnTo>
                  <a:lnTo>
                    <a:pt x="191453" y="0"/>
                  </a:lnTo>
                  <a:lnTo>
                    <a:pt x="259080" y="0"/>
                  </a:lnTo>
                  <a:close/>
                </a:path>
              </a:pathLst>
            </a:custGeom>
            <a:grpFill/>
            <a:ln w="9525" cap="flat">
              <a:noFill/>
              <a:prstDash val="solid"/>
              <a:miter/>
            </a:ln>
          </p:spPr>
          <p:txBody>
            <a:bodyPr rtlCol="0" anchor="ctr"/>
            <a:lstStyle/>
            <a:p>
              <a:endParaRPr lang="de-DE"/>
            </a:p>
          </p:txBody>
        </p:sp>
        <p:sp>
          <p:nvSpPr>
            <p:cNvPr id="165" name="Freihandform: Form 164"/>
            <p:cNvSpPr/>
            <p:nvPr/>
          </p:nvSpPr>
          <p:spPr>
            <a:xfrm>
              <a:off x="822769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3818 w 242887"/>
                <a:gd name="connsiteY5" fmla="*/ 160972 h 279082"/>
                <a:gd name="connsiteX6" fmla="*/ 133350 w 242887"/>
                <a:gd name="connsiteY6" fmla="*/ 225743 h 279082"/>
                <a:gd name="connsiteX7" fmla="*/ 199073 w 242887"/>
                <a:gd name="connsiteY7" fmla="*/ 194310 h 279082"/>
                <a:gd name="connsiteX8" fmla="*/ 238125 w 242887"/>
                <a:gd name="connsiteY8" fmla="*/ 235268 h 279082"/>
                <a:gd name="connsiteX9" fmla="*/ 132398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3818" y="160972"/>
                  </a:lnTo>
                  <a:cubicBezTo>
                    <a:pt x="70485" y="201930"/>
                    <a:pt x="95250" y="225743"/>
                    <a:pt x="133350" y="225743"/>
                  </a:cubicBezTo>
                  <a:cubicBezTo>
                    <a:pt x="158115" y="225743"/>
                    <a:pt x="178118" y="216218"/>
                    <a:pt x="199073" y="194310"/>
                  </a:cubicBezTo>
                  <a:lnTo>
                    <a:pt x="238125" y="235268"/>
                  </a:lnTo>
                  <a:cubicBezTo>
                    <a:pt x="206693" y="264795"/>
                    <a:pt x="172403" y="279083"/>
                    <a:pt x="132398" y="279083"/>
                  </a:cubicBezTo>
                  <a:close/>
                  <a:moveTo>
                    <a:pt x="61913" y="115253"/>
                  </a:moveTo>
                  <a:lnTo>
                    <a:pt x="182880" y="115253"/>
                  </a:lnTo>
                  <a:cubicBezTo>
                    <a:pt x="180023"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8539162" y="2641039"/>
              <a:ext cx="161925" cy="272657"/>
            </a:xfrm>
            <a:custGeom>
              <a:avLst/>
              <a:gdLst>
                <a:gd name="connsiteX0" fmla="*/ 161925 w 161925"/>
                <a:gd name="connsiteY0" fmla="*/ 5005 h 272657"/>
                <a:gd name="connsiteX1" fmla="*/ 152400 w 161925"/>
                <a:gd name="connsiteY1" fmla="*/ 68823 h 272657"/>
                <a:gd name="connsiteX2" fmla="*/ 118110 w 161925"/>
                <a:gd name="connsiteY2" fmla="*/ 60250 h 272657"/>
                <a:gd name="connsiteX3" fmla="*/ 63818 w 161925"/>
                <a:gd name="connsiteY3" fmla="*/ 135498 h 272657"/>
                <a:gd name="connsiteX4" fmla="*/ 63818 w 161925"/>
                <a:gd name="connsiteY4" fmla="*/ 272658 h 272657"/>
                <a:gd name="connsiteX5" fmla="*/ 0 w 161925"/>
                <a:gd name="connsiteY5" fmla="*/ 272658 h 272657"/>
                <a:gd name="connsiteX6" fmla="*/ 0 w 161925"/>
                <a:gd name="connsiteY6" fmla="*/ 5958 h 272657"/>
                <a:gd name="connsiteX7" fmla="*/ 60960 w 161925"/>
                <a:gd name="connsiteY7" fmla="*/ 5958 h 272657"/>
                <a:gd name="connsiteX8" fmla="*/ 60960 w 161925"/>
                <a:gd name="connsiteY8" fmla="*/ 40248 h 272657"/>
                <a:gd name="connsiteX9" fmla="*/ 61913 w 161925"/>
                <a:gd name="connsiteY9" fmla="*/ 40248 h 272657"/>
                <a:gd name="connsiteX10" fmla="*/ 131445 w 161925"/>
                <a:gd name="connsiteY10" fmla="*/ 243 h 272657"/>
                <a:gd name="connsiteX11" fmla="*/ 161925 w 161925"/>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925" h="272657">
                  <a:moveTo>
                    <a:pt x="161925" y="5005"/>
                  </a:moveTo>
                  <a:lnTo>
                    <a:pt x="152400" y="68823"/>
                  </a:lnTo>
                  <a:cubicBezTo>
                    <a:pt x="142875" y="64060"/>
                    <a:pt x="131445" y="60250"/>
                    <a:pt x="118110" y="60250"/>
                  </a:cubicBezTo>
                  <a:cubicBezTo>
                    <a:pt x="75248" y="60250"/>
                    <a:pt x="63818" y="94540"/>
                    <a:pt x="63818" y="135498"/>
                  </a:cubicBezTo>
                  <a:lnTo>
                    <a:pt x="63818" y="272658"/>
                  </a:lnTo>
                  <a:lnTo>
                    <a:pt x="0" y="272658"/>
                  </a:lnTo>
                  <a:lnTo>
                    <a:pt x="0" y="5958"/>
                  </a:lnTo>
                  <a:lnTo>
                    <a:pt x="60960" y="5958"/>
                  </a:lnTo>
                  <a:lnTo>
                    <a:pt x="60960" y="40248"/>
                  </a:lnTo>
                  <a:lnTo>
                    <a:pt x="61913" y="40248"/>
                  </a:lnTo>
                  <a:cubicBezTo>
                    <a:pt x="76200" y="15483"/>
                    <a:pt x="100965" y="243"/>
                    <a:pt x="131445" y="243"/>
                  </a:cubicBezTo>
                  <a:cubicBezTo>
                    <a:pt x="140970" y="-710"/>
                    <a:pt x="152400" y="1195"/>
                    <a:pt x="161925" y="5005"/>
                  </a:cubicBez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8729662"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3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8" y="218122"/>
                    <a:pt x="80963" y="227647"/>
                    <a:pt x="104775" y="227647"/>
                  </a:cubicBezTo>
                  <a:cubicBezTo>
                    <a:pt x="127635" y="227647"/>
                    <a:pt x="143827" y="217170"/>
                    <a:pt x="143827" y="200978"/>
                  </a:cubicBezTo>
                  <a:cubicBezTo>
                    <a:pt x="143827" y="155258"/>
                    <a:pt x="10477" y="171450"/>
                    <a:pt x="10477" y="82868"/>
                  </a:cubicBezTo>
                  <a:cubicBezTo>
                    <a:pt x="10477" y="33338"/>
                    <a:pt x="51435" y="0"/>
                    <a:pt x="111443" y="0"/>
                  </a:cubicBezTo>
                  <a:cubicBezTo>
                    <a:pt x="143827" y="0"/>
                    <a:pt x="175260" y="9525"/>
                    <a:pt x="203835" y="27622"/>
                  </a:cubicBezTo>
                  <a:lnTo>
                    <a:pt x="174307" y="76200"/>
                  </a:lnTo>
                  <a:cubicBezTo>
                    <a:pt x="151448" y="60007"/>
                    <a:pt x="130493"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68" name="Freihandform: Form 167"/>
            <p:cNvSpPr/>
            <p:nvPr/>
          </p:nvSpPr>
          <p:spPr>
            <a:xfrm>
              <a:off x="8993504" y="2528887"/>
              <a:ext cx="79057" cy="385762"/>
            </a:xfrm>
            <a:custGeom>
              <a:avLst/>
              <a:gdLst>
                <a:gd name="connsiteX0" fmla="*/ 79057 w 79057"/>
                <a:gd name="connsiteY0" fmla="*/ 38100 h 385762"/>
                <a:gd name="connsiteX1" fmla="*/ 39052 w 79057"/>
                <a:gd name="connsiteY1" fmla="*/ 76200 h 385762"/>
                <a:gd name="connsiteX2" fmla="*/ 0 w 79057"/>
                <a:gd name="connsiteY2" fmla="*/ 38100 h 385762"/>
                <a:gd name="connsiteX3" fmla="*/ 39052 w 79057"/>
                <a:gd name="connsiteY3" fmla="*/ 0 h 385762"/>
                <a:gd name="connsiteX4" fmla="*/ 79057 w 79057"/>
                <a:gd name="connsiteY4" fmla="*/ 38100 h 385762"/>
                <a:gd name="connsiteX5" fmla="*/ 70485 w 79057"/>
                <a:gd name="connsiteY5" fmla="*/ 385763 h 385762"/>
                <a:gd name="connsiteX6" fmla="*/ 8572 w 79057"/>
                <a:gd name="connsiteY6" fmla="*/ 385763 h 385762"/>
                <a:gd name="connsiteX7" fmla="*/ 8572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7" y="38100"/>
                  </a:moveTo>
                  <a:cubicBezTo>
                    <a:pt x="79057" y="60007"/>
                    <a:pt x="60960" y="76200"/>
                    <a:pt x="39052" y="76200"/>
                  </a:cubicBezTo>
                  <a:cubicBezTo>
                    <a:pt x="17145" y="76200"/>
                    <a:pt x="0" y="60960"/>
                    <a:pt x="0" y="38100"/>
                  </a:cubicBezTo>
                  <a:cubicBezTo>
                    <a:pt x="0" y="16193"/>
                    <a:pt x="18097" y="0"/>
                    <a:pt x="39052" y="0"/>
                  </a:cubicBezTo>
                  <a:cubicBezTo>
                    <a:pt x="60960" y="0"/>
                    <a:pt x="79057" y="16193"/>
                    <a:pt x="79057" y="38100"/>
                  </a:cubicBezTo>
                  <a:close/>
                  <a:moveTo>
                    <a:pt x="70485" y="385763"/>
                  </a:moveTo>
                  <a:lnTo>
                    <a:pt x="8572" y="385763"/>
                  </a:lnTo>
                  <a:lnTo>
                    <a:pt x="8572"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9117329"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8 w 165734"/>
                <a:gd name="connsiteY9" fmla="*/ 0 h 358139"/>
                <a:gd name="connsiteX10" fmla="*/ 101918 w 165734"/>
                <a:gd name="connsiteY10" fmla="*/ 86677 h 358139"/>
                <a:gd name="connsiteX11" fmla="*/ 165735 w 165734"/>
                <a:gd name="connsiteY11" fmla="*/ 86677 h 358139"/>
                <a:gd name="connsiteX12" fmla="*/ 165735 w 165734"/>
                <a:gd name="connsiteY12" fmla="*/ 138113 h 358139"/>
                <a:gd name="connsiteX13" fmla="*/ 101918 w 165734"/>
                <a:gd name="connsiteY13" fmla="*/ 138113 h 358139"/>
                <a:gd name="connsiteX14" fmla="*/ 101918 w 165734"/>
                <a:gd name="connsiteY14" fmla="*/ 269558 h 358139"/>
                <a:gd name="connsiteX15" fmla="*/ 130493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9331642" y="2533649"/>
              <a:ext cx="225742" cy="386714"/>
            </a:xfrm>
            <a:custGeom>
              <a:avLst/>
              <a:gdLst>
                <a:gd name="connsiteX0" fmla="*/ 114300 w 225742"/>
                <a:gd name="connsiteY0" fmla="*/ 215265 h 386714"/>
                <a:gd name="connsiteX1" fmla="*/ 164782 w 225742"/>
                <a:gd name="connsiteY1" fmla="*/ 220980 h 386714"/>
                <a:gd name="connsiteX2" fmla="*/ 164782 w 225742"/>
                <a:gd name="connsiteY2" fmla="*/ 211455 h 386714"/>
                <a:gd name="connsiteX3" fmla="*/ 105727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4775 w 225742"/>
                <a:gd name="connsiteY20" fmla="*/ 340042 h 386714"/>
                <a:gd name="connsiteX21" fmla="*/ 165735 w 225742"/>
                <a:gd name="connsiteY21" fmla="*/ 307658 h 386714"/>
                <a:gd name="connsiteX22" fmla="*/ 165735 w 225742"/>
                <a:gd name="connsiteY22" fmla="*/ 261938 h 386714"/>
                <a:gd name="connsiteX23" fmla="*/ 121920 w 225742"/>
                <a:gd name="connsiteY23" fmla="*/ 257175 h 386714"/>
                <a:gd name="connsiteX24" fmla="*/ 60007 w 225742"/>
                <a:gd name="connsiteY24" fmla="*/ 300990 h 386714"/>
                <a:gd name="connsiteX25" fmla="*/ 104775 w 225742"/>
                <a:gd name="connsiteY25" fmla="*/ 340042 h 386714"/>
                <a:gd name="connsiteX26" fmla="*/ 173355 w 225742"/>
                <a:gd name="connsiteY26" fmla="*/ 72390 h 386714"/>
                <a:gd name="connsiteX27" fmla="*/ 136207 w 225742"/>
                <a:gd name="connsiteY27" fmla="*/ 36195 h 386714"/>
                <a:gd name="connsiteX28" fmla="*/ 173355 w 225742"/>
                <a:gd name="connsiteY28" fmla="*/ 0 h 386714"/>
                <a:gd name="connsiteX29" fmla="*/ 210502 w 225742"/>
                <a:gd name="connsiteY29" fmla="*/ 36195 h 386714"/>
                <a:gd name="connsiteX30" fmla="*/ 173355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2" y="220980"/>
                  </a:cubicBezTo>
                  <a:lnTo>
                    <a:pt x="164782" y="211455"/>
                  </a:lnTo>
                  <a:cubicBezTo>
                    <a:pt x="164782" y="177165"/>
                    <a:pt x="144780" y="160020"/>
                    <a:pt x="105727" y="160020"/>
                  </a:cubicBezTo>
                  <a:cubicBezTo>
                    <a:pt x="83820" y="160020"/>
                    <a:pt x="60007"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4775" y="340042"/>
                  </a:moveTo>
                  <a:cubicBezTo>
                    <a:pt x="127635" y="340042"/>
                    <a:pt x="148590" y="328613"/>
                    <a:pt x="165735" y="307658"/>
                  </a:cubicBezTo>
                  <a:lnTo>
                    <a:pt x="165735" y="261938"/>
                  </a:lnTo>
                  <a:cubicBezTo>
                    <a:pt x="151447" y="258127"/>
                    <a:pt x="136207" y="257175"/>
                    <a:pt x="121920" y="257175"/>
                  </a:cubicBezTo>
                  <a:cubicBezTo>
                    <a:pt x="82868" y="257175"/>
                    <a:pt x="60007" y="272415"/>
                    <a:pt x="60007" y="300990"/>
                  </a:cubicBezTo>
                  <a:cubicBezTo>
                    <a:pt x="60007" y="324803"/>
                    <a:pt x="77152" y="340042"/>
                    <a:pt x="104775" y="340042"/>
                  </a:cubicBezTo>
                  <a:close/>
                  <a:moveTo>
                    <a:pt x="173355" y="72390"/>
                  </a:moveTo>
                  <a:cubicBezTo>
                    <a:pt x="153352" y="72390"/>
                    <a:pt x="136207" y="55245"/>
                    <a:pt x="136207" y="36195"/>
                  </a:cubicBezTo>
                  <a:cubicBezTo>
                    <a:pt x="136207" y="17145"/>
                    <a:pt x="153352" y="0"/>
                    <a:pt x="173355" y="0"/>
                  </a:cubicBezTo>
                  <a:cubicBezTo>
                    <a:pt x="193357" y="0"/>
                    <a:pt x="210502" y="17145"/>
                    <a:pt x="210502" y="36195"/>
                  </a:cubicBezTo>
                  <a:cubicBezTo>
                    <a:pt x="210502" y="56198"/>
                    <a:pt x="192405" y="72390"/>
                    <a:pt x="173355" y="72390"/>
                  </a:cubicBez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9605962" y="2562224"/>
              <a:ext cx="166687" cy="358139"/>
            </a:xfrm>
            <a:custGeom>
              <a:avLst/>
              <a:gdLst>
                <a:gd name="connsiteX0" fmla="*/ 166688 w 166687"/>
                <a:gd name="connsiteY0" fmla="*/ 295275 h 358139"/>
                <a:gd name="connsiteX1" fmla="*/ 166688 w 166687"/>
                <a:gd name="connsiteY1" fmla="*/ 348615 h 358139"/>
                <a:gd name="connsiteX2" fmla="*/ 114300 w 166687"/>
                <a:gd name="connsiteY2" fmla="*/ 358140 h 358139"/>
                <a:gd name="connsiteX3" fmla="*/ 41910 w 166687"/>
                <a:gd name="connsiteY3" fmla="*/ 282892 h 358139"/>
                <a:gd name="connsiteX4" fmla="*/ 41910 w 166687"/>
                <a:gd name="connsiteY4" fmla="*/ 137160 h 358139"/>
                <a:gd name="connsiteX5" fmla="*/ 0 w 166687"/>
                <a:gd name="connsiteY5" fmla="*/ 137160 h 358139"/>
                <a:gd name="connsiteX6" fmla="*/ 0 w 166687"/>
                <a:gd name="connsiteY6" fmla="*/ 85725 h 358139"/>
                <a:gd name="connsiteX7" fmla="*/ 40005 w 166687"/>
                <a:gd name="connsiteY7" fmla="*/ 85725 h 358139"/>
                <a:gd name="connsiteX8" fmla="*/ 40005 w 166687"/>
                <a:gd name="connsiteY8" fmla="*/ 13335 h 358139"/>
                <a:gd name="connsiteX9" fmla="*/ 101918 w 166687"/>
                <a:gd name="connsiteY9" fmla="*/ 0 h 358139"/>
                <a:gd name="connsiteX10" fmla="*/ 101918 w 166687"/>
                <a:gd name="connsiteY10" fmla="*/ 86677 h 358139"/>
                <a:gd name="connsiteX11" fmla="*/ 165735 w 166687"/>
                <a:gd name="connsiteY11" fmla="*/ 86677 h 358139"/>
                <a:gd name="connsiteX12" fmla="*/ 165735 w 166687"/>
                <a:gd name="connsiteY12" fmla="*/ 138113 h 358139"/>
                <a:gd name="connsiteX13" fmla="*/ 101918 w 166687"/>
                <a:gd name="connsiteY13" fmla="*/ 138113 h 358139"/>
                <a:gd name="connsiteX14" fmla="*/ 101918 w 166687"/>
                <a:gd name="connsiteY14" fmla="*/ 269558 h 358139"/>
                <a:gd name="connsiteX15" fmla="*/ 130493 w 166687"/>
                <a:gd name="connsiteY15" fmla="*/ 304800 h 358139"/>
                <a:gd name="connsiteX16" fmla="*/ 166688 w 166687"/>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687" h="358139">
                  <a:moveTo>
                    <a:pt x="166688" y="295275"/>
                  </a:moveTo>
                  <a:lnTo>
                    <a:pt x="166688" y="348615"/>
                  </a:lnTo>
                  <a:cubicBezTo>
                    <a:pt x="153352" y="355283"/>
                    <a:pt x="132398" y="358140"/>
                    <a:pt x="114300" y="358140"/>
                  </a:cubicBezTo>
                  <a:cubicBezTo>
                    <a:pt x="67627" y="358140"/>
                    <a:pt x="41910" y="331470"/>
                    <a:pt x="41910" y="282892"/>
                  </a:cubicBezTo>
                  <a:lnTo>
                    <a:pt x="41910"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3827" y="303848"/>
                    <a:pt x="156210" y="300038"/>
                    <a:pt x="166688" y="295275"/>
                  </a:cubicBez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2090737" y="3122294"/>
              <a:ext cx="231457" cy="368617"/>
            </a:xfrm>
            <a:custGeom>
              <a:avLst/>
              <a:gdLst>
                <a:gd name="connsiteX0" fmla="*/ 231458 w 231457"/>
                <a:gd name="connsiteY0" fmla="*/ 60007 h 368617"/>
                <a:gd name="connsiteX1" fmla="*/ 65723 w 231457"/>
                <a:gd name="connsiteY1" fmla="*/ 60007 h 368617"/>
                <a:gd name="connsiteX2" fmla="*/ 65723 w 231457"/>
                <a:gd name="connsiteY2" fmla="*/ 151447 h 368617"/>
                <a:gd name="connsiteX3" fmla="*/ 189548 w 231457"/>
                <a:gd name="connsiteY3" fmla="*/ 151447 h 368617"/>
                <a:gd name="connsiteX4" fmla="*/ 189548 w 231457"/>
                <a:gd name="connsiteY4" fmla="*/ 211455 h 368617"/>
                <a:gd name="connsiteX5" fmla="*/ 65723 w 231457"/>
                <a:gd name="connsiteY5" fmla="*/ 211455 h 368617"/>
                <a:gd name="connsiteX6" fmla="*/ 65723 w 231457"/>
                <a:gd name="connsiteY6" fmla="*/ 368617 h 368617"/>
                <a:gd name="connsiteX7" fmla="*/ 0 w 231457"/>
                <a:gd name="connsiteY7" fmla="*/ 368617 h 368617"/>
                <a:gd name="connsiteX8" fmla="*/ 0 w 231457"/>
                <a:gd name="connsiteY8" fmla="*/ 0 h 368617"/>
                <a:gd name="connsiteX9" fmla="*/ 231458 w 231457"/>
                <a:gd name="connsiteY9" fmla="*/ 0 h 368617"/>
                <a:gd name="connsiteX10" fmla="*/ 231458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8" y="60007"/>
                  </a:moveTo>
                  <a:lnTo>
                    <a:pt x="65723" y="60007"/>
                  </a:lnTo>
                  <a:lnTo>
                    <a:pt x="65723" y="151447"/>
                  </a:lnTo>
                  <a:lnTo>
                    <a:pt x="189548" y="151447"/>
                  </a:lnTo>
                  <a:lnTo>
                    <a:pt x="189548" y="211455"/>
                  </a:lnTo>
                  <a:lnTo>
                    <a:pt x="65723" y="211455"/>
                  </a:lnTo>
                  <a:lnTo>
                    <a:pt x="65723" y="368617"/>
                  </a:lnTo>
                  <a:lnTo>
                    <a:pt x="0" y="368617"/>
                  </a:lnTo>
                  <a:lnTo>
                    <a:pt x="0" y="0"/>
                  </a:lnTo>
                  <a:lnTo>
                    <a:pt x="231458" y="0"/>
                  </a:lnTo>
                  <a:lnTo>
                    <a:pt x="231458" y="60007"/>
                  </a:ln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2334560" y="3217544"/>
              <a:ext cx="225758" cy="279082"/>
            </a:xfrm>
            <a:custGeom>
              <a:avLst/>
              <a:gdLst>
                <a:gd name="connsiteX0" fmla="*/ 114316 w 225758"/>
                <a:gd name="connsiteY0" fmla="*/ 107633 h 279082"/>
                <a:gd name="connsiteX1" fmla="*/ 164799 w 225758"/>
                <a:gd name="connsiteY1" fmla="*/ 113347 h 279082"/>
                <a:gd name="connsiteX2" fmla="*/ 164799 w 225758"/>
                <a:gd name="connsiteY2" fmla="*/ 103822 h 279082"/>
                <a:gd name="connsiteX3" fmla="*/ 105744 w 225758"/>
                <a:gd name="connsiteY3" fmla="*/ 52388 h 279082"/>
                <a:gd name="connsiteX4" fmla="*/ 38116 w 225758"/>
                <a:gd name="connsiteY4" fmla="*/ 67627 h 279082"/>
                <a:gd name="connsiteX5" fmla="*/ 24781 w 225758"/>
                <a:gd name="connsiteY5" fmla="*/ 15240 h 279082"/>
                <a:gd name="connsiteX6" fmla="*/ 112411 w 225758"/>
                <a:gd name="connsiteY6" fmla="*/ 0 h 279082"/>
                <a:gd name="connsiteX7" fmla="*/ 225759 w 225758"/>
                <a:gd name="connsiteY7" fmla="*/ 102870 h 279082"/>
                <a:gd name="connsiteX8" fmla="*/ 225759 w 225758"/>
                <a:gd name="connsiteY8" fmla="*/ 273367 h 279082"/>
                <a:gd name="connsiteX9" fmla="*/ 166704 w 225758"/>
                <a:gd name="connsiteY9" fmla="*/ 273367 h 279082"/>
                <a:gd name="connsiteX10" fmla="*/ 166704 w 225758"/>
                <a:gd name="connsiteY10" fmla="*/ 244792 h 279082"/>
                <a:gd name="connsiteX11" fmla="*/ 165751 w 225758"/>
                <a:gd name="connsiteY11" fmla="*/ 244792 h 279082"/>
                <a:gd name="connsiteX12" fmla="*/ 87646 w 225758"/>
                <a:gd name="connsiteY12" fmla="*/ 279083 h 279082"/>
                <a:gd name="connsiteX13" fmla="*/ 16 w 225758"/>
                <a:gd name="connsiteY13" fmla="*/ 194310 h 279082"/>
                <a:gd name="connsiteX14" fmla="*/ 114316 w 225758"/>
                <a:gd name="connsiteY14" fmla="*/ 107633 h 279082"/>
                <a:gd name="connsiteX15" fmla="*/ 103839 w 225758"/>
                <a:gd name="connsiteY15" fmla="*/ 232410 h 279082"/>
                <a:gd name="connsiteX16" fmla="*/ 164799 w 225758"/>
                <a:gd name="connsiteY16" fmla="*/ 200025 h 279082"/>
                <a:gd name="connsiteX17" fmla="*/ 164799 w 225758"/>
                <a:gd name="connsiteY17" fmla="*/ 153352 h 279082"/>
                <a:gd name="connsiteX18" fmla="*/ 120984 w 225758"/>
                <a:gd name="connsiteY18" fmla="*/ 148590 h 279082"/>
                <a:gd name="connsiteX19" fmla="*/ 59071 w 225758"/>
                <a:gd name="connsiteY19" fmla="*/ 192405 h 279082"/>
                <a:gd name="connsiteX20" fmla="*/ 103839 w 225758"/>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8" h="279082">
                  <a:moveTo>
                    <a:pt x="114316" y="107633"/>
                  </a:moveTo>
                  <a:cubicBezTo>
                    <a:pt x="131461" y="107633"/>
                    <a:pt x="147654" y="108585"/>
                    <a:pt x="164799" y="113347"/>
                  </a:cubicBezTo>
                  <a:lnTo>
                    <a:pt x="164799" y="103822"/>
                  </a:lnTo>
                  <a:cubicBezTo>
                    <a:pt x="164799" y="69532"/>
                    <a:pt x="144796" y="52388"/>
                    <a:pt x="105744" y="52388"/>
                  </a:cubicBezTo>
                  <a:cubicBezTo>
                    <a:pt x="83836" y="52388"/>
                    <a:pt x="60024" y="57150"/>
                    <a:pt x="38116" y="67627"/>
                  </a:cubicBezTo>
                  <a:lnTo>
                    <a:pt x="24781" y="15240"/>
                  </a:lnTo>
                  <a:cubicBezTo>
                    <a:pt x="49546" y="5715"/>
                    <a:pt x="81931" y="0"/>
                    <a:pt x="112411" y="0"/>
                  </a:cubicBezTo>
                  <a:cubicBezTo>
                    <a:pt x="187659" y="0"/>
                    <a:pt x="225759" y="35242"/>
                    <a:pt x="225759" y="102870"/>
                  </a:cubicBezTo>
                  <a:lnTo>
                    <a:pt x="225759" y="273367"/>
                  </a:lnTo>
                  <a:lnTo>
                    <a:pt x="166704" y="273367"/>
                  </a:lnTo>
                  <a:lnTo>
                    <a:pt x="166704" y="244792"/>
                  </a:lnTo>
                  <a:lnTo>
                    <a:pt x="165751" y="244792"/>
                  </a:lnTo>
                  <a:cubicBezTo>
                    <a:pt x="142891" y="268605"/>
                    <a:pt x="119079" y="279083"/>
                    <a:pt x="87646" y="279083"/>
                  </a:cubicBezTo>
                  <a:cubicBezTo>
                    <a:pt x="34306" y="279083"/>
                    <a:pt x="16" y="245745"/>
                    <a:pt x="16" y="194310"/>
                  </a:cubicBezTo>
                  <a:cubicBezTo>
                    <a:pt x="-936" y="138113"/>
                    <a:pt x="40021" y="107633"/>
                    <a:pt x="114316" y="107633"/>
                  </a:cubicBezTo>
                  <a:close/>
                  <a:moveTo>
                    <a:pt x="103839" y="232410"/>
                  </a:moveTo>
                  <a:cubicBezTo>
                    <a:pt x="126699" y="232410"/>
                    <a:pt x="147654" y="220980"/>
                    <a:pt x="164799" y="200025"/>
                  </a:cubicBezTo>
                  <a:lnTo>
                    <a:pt x="164799" y="153352"/>
                  </a:lnTo>
                  <a:cubicBezTo>
                    <a:pt x="150511" y="149542"/>
                    <a:pt x="135271" y="148590"/>
                    <a:pt x="120984" y="148590"/>
                  </a:cubicBezTo>
                  <a:cubicBezTo>
                    <a:pt x="81931" y="148590"/>
                    <a:pt x="59071" y="163830"/>
                    <a:pt x="59071" y="192405"/>
                  </a:cubicBezTo>
                  <a:cubicBezTo>
                    <a:pt x="59071" y="217170"/>
                    <a:pt x="76216" y="232410"/>
                    <a:pt x="103839" y="232410"/>
                  </a:cubicBez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2625089"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3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7" y="15240"/>
                    <a:pt x="224790" y="45720"/>
                  </a:cubicBezTo>
                  <a:lnTo>
                    <a:pt x="181927"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2904172" y="3100387"/>
              <a:ext cx="228599" cy="390525"/>
            </a:xfrm>
            <a:custGeom>
              <a:avLst/>
              <a:gdLst>
                <a:gd name="connsiteX0" fmla="*/ 228600 w 228599"/>
                <a:gd name="connsiteY0" fmla="*/ 390525 h 390525"/>
                <a:gd name="connsiteX1" fmla="*/ 166687 w 228599"/>
                <a:gd name="connsiteY1" fmla="*/ 390525 h 390525"/>
                <a:gd name="connsiteX2" fmla="*/ 166687 w 228599"/>
                <a:gd name="connsiteY2" fmla="*/ 238125 h 390525"/>
                <a:gd name="connsiteX3" fmla="*/ 117157 w 228599"/>
                <a:gd name="connsiteY3" fmla="*/ 173355 h 390525"/>
                <a:gd name="connsiteX4" fmla="*/ 61913 w 228599"/>
                <a:gd name="connsiteY4" fmla="*/ 238125 h 390525"/>
                <a:gd name="connsiteX5" fmla="*/ 61913 w 228599"/>
                <a:gd name="connsiteY5" fmla="*/ 390525 h 390525"/>
                <a:gd name="connsiteX6" fmla="*/ 0 w 228599"/>
                <a:gd name="connsiteY6" fmla="*/ 390525 h 390525"/>
                <a:gd name="connsiteX7" fmla="*/ 0 w 228599"/>
                <a:gd name="connsiteY7" fmla="*/ 16192 h 390525"/>
                <a:gd name="connsiteX8" fmla="*/ 61913 w 228599"/>
                <a:gd name="connsiteY8" fmla="*/ 0 h 390525"/>
                <a:gd name="connsiteX9" fmla="*/ 61913 w 228599"/>
                <a:gd name="connsiteY9" fmla="*/ 155258 h 390525"/>
                <a:gd name="connsiteX10" fmla="*/ 62865 w 228599"/>
                <a:gd name="connsiteY10" fmla="*/ 155258 h 390525"/>
                <a:gd name="connsiteX11" fmla="*/ 140970 w 228599"/>
                <a:gd name="connsiteY11" fmla="*/ 116205 h 390525"/>
                <a:gd name="connsiteX12" fmla="*/ 228600 w 228599"/>
                <a:gd name="connsiteY12" fmla="*/ 223838 h 390525"/>
                <a:gd name="connsiteX13" fmla="*/ 228600 w 228599"/>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599" h="390525">
                  <a:moveTo>
                    <a:pt x="228600" y="390525"/>
                  </a:moveTo>
                  <a:lnTo>
                    <a:pt x="166687" y="390525"/>
                  </a:lnTo>
                  <a:lnTo>
                    <a:pt x="166687" y="238125"/>
                  </a:lnTo>
                  <a:cubicBezTo>
                    <a:pt x="166687" y="199073"/>
                    <a:pt x="154305" y="173355"/>
                    <a:pt x="117157"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7" y="116205"/>
                    <a:pt x="140970" y="116205"/>
                  </a:cubicBezTo>
                  <a:cubicBezTo>
                    <a:pt x="202882"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3211829" y="3099434"/>
              <a:ext cx="249554" cy="397192"/>
            </a:xfrm>
            <a:custGeom>
              <a:avLst/>
              <a:gdLst>
                <a:gd name="connsiteX0" fmla="*/ 249555 w 249554"/>
                <a:gd name="connsiteY0" fmla="*/ 256223 h 397192"/>
                <a:gd name="connsiteX1" fmla="*/ 140970 w 249554"/>
                <a:gd name="connsiteY1" fmla="*/ 397193 h 397192"/>
                <a:gd name="connsiteX2" fmla="*/ 61913 w 249554"/>
                <a:gd name="connsiteY2" fmla="*/ 360045 h 397192"/>
                <a:gd name="connsiteX3" fmla="*/ 60008 w 249554"/>
                <a:gd name="connsiteY3" fmla="*/ 360045 h 397192"/>
                <a:gd name="connsiteX4" fmla="*/ 60008 w 249554"/>
                <a:gd name="connsiteY4" fmla="*/ 390525 h 397192"/>
                <a:gd name="connsiteX5" fmla="*/ 0 w 249554"/>
                <a:gd name="connsiteY5" fmla="*/ 390525 h 397192"/>
                <a:gd name="connsiteX6" fmla="*/ 0 w 249554"/>
                <a:gd name="connsiteY6" fmla="*/ 16192 h 397192"/>
                <a:gd name="connsiteX7" fmla="*/ 61913 w 249554"/>
                <a:gd name="connsiteY7" fmla="*/ 0 h 397192"/>
                <a:gd name="connsiteX8" fmla="*/ 61913 w 249554"/>
                <a:gd name="connsiteY8" fmla="*/ 154305 h 397192"/>
                <a:gd name="connsiteX9" fmla="*/ 62865 w 249554"/>
                <a:gd name="connsiteY9" fmla="*/ 154305 h 397192"/>
                <a:gd name="connsiteX10" fmla="*/ 140970 w 249554"/>
                <a:gd name="connsiteY10" fmla="*/ 116205 h 397192"/>
                <a:gd name="connsiteX11" fmla="*/ 249555 w 249554"/>
                <a:gd name="connsiteY11" fmla="*/ 256223 h 397192"/>
                <a:gd name="connsiteX12" fmla="*/ 187642 w 249554"/>
                <a:gd name="connsiteY12" fmla="*/ 257175 h 397192"/>
                <a:gd name="connsiteX13" fmla="*/ 125730 w 249554"/>
                <a:gd name="connsiteY13" fmla="*/ 173355 h 397192"/>
                <a:gd name="connsiteX14" fmla="*/ 62865 w 249554"/>
                <a:gd name="connsiteY14" fmla="*/ 207645 h 397192"/>
                <a:gd name="connsiteX15" fmla="*/ 62865 w 249554"/>
                <a:gd name="connsiteY15" fmla="*/ 305753 h 397192"/>
                <a:gd name="connsiteX16" fmla="*/ 126683 w 249554"/>
                <a:gd name="connsiteY16" fmla="*/ 341948 h 397192"/>
                <a:gd name="connsiteX17" fmla="*/ 187642 w 249554"/>
                <a:gd name="connsiteY17" fmla="*/ 257175 h 397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9554" h="397192">
                  <a:moveTo>
                    <a:pt x="249555" y="256223"/>
                  </a:moveTo>
                  <a:cubicBezTo>
                    <a:pt x="249555" y="341948"/>
                    <a:pt x="205740" y="397193"/>
                    <a:pt x="140970" y="397193"/>
                  </a:cubicBezTo>
                  <a:cubicBezTo>
                    <a:pt x="107633" y="397193"/>
                    <a:pt x="80010" y="382905"/>
                    <a:pt x="61913" y="360045"/>
                  </a:cubicBezTo>
                  <a:lnTo>
                    <a:pt x="60008" y="360045"/>
                  </a:lnTo>
                  <a:lnTo>
                    <a:pt x="60008" y="390525"/>
                  </a:lnTo>
                  <a:lnTo>
                    <a:pt x="0" y="390525"/>
                  </a:lnTo>
                  <a:lnTo>
                    <a:pt x="0" y="16192"/>
                  </a:lnTo>
                  <a:lnTo>
                    <a:pt x="61913" y="0"/>
                  </a:lnTo>
                  <a:lnTo>
                    <a:pt x="61913" y="154305"/>
                  </a:lnTo>
                  <a:lnTo>
                    <a:pt x="62865" y="154305"/>
                  </a:lnTo>
                  <a:cubicBezTo>
                    <a:pt x="80963" y="130492"/>
                    <a:pt x="107633" y="116205"/>
                    <a:pt x="140970" y="116205"/>
                  </a:cubicBezTo>
                  <a:cubicBezTo>
                    <a:pt x="205740" y="117157"/>
                    <a:pt x="249555" y="169545"/>
                    <a:pt x="249555" y="256223"/>
                  </a:cubicBezTo>
                  <a:close/>
                  <a:moveTo>
                    <a:pt x="187642" y="257175"/>
                  </a:moveTo>
                  <a:cubicBezTo>
                    <a:pt x="187642" y="201930"/>
                    <a:pt x="164783" y="173355"/>
                    <a:pt x="125730" y="173355"/>
                  </a:cubicBezTo>
                  <a:cubicBezTo>
                    <a:pt x="101917" y="173355"/>
                    <a:pt x="81915" y="183832"/>
                    <a:pt x="62865" y="207645"/>
                  </a:cubicBezTo>
                  <a:lnTo>
                    <a:pt x="62865" y="305753"/>
                  </a:lnTo>
                  <a:cubicBezTo>
                    <a:pt x="80963" y="329565"/>
                    <a:pt x="100965" y="341948"/>
                    <a:pt x="126683" y="341948"/>
                  </a:cubicBezTo>
                  <a:cubicBezTo>
                    <a:pt x="166688" y="341948"/>
                    <a:pt x="187642" y="310515"/>
                    <a:pt x="187642" y="257175"/>
                  </a:cubicBez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3515677"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3829049" y="3217301"/>
              <a:ext cx="160020" cy="273610"/>
            </a:xfrm>
            <a:custGeom>
              <a:avLst/>
              <a:gdLst>
                <a:gd name="connsiteX0" fmla="*/ 160020 w 160020"/>
                <a:gd name="connsiteY0" fmla="*/ 5005 h 273610"/>
                <a:gd name="connsiteX1" fmla="*/ 150495 w 160020"/>
                <a:gd name="connsiteY1" fmla="*/ 68823 h 273610"/>
                <a:gd name="connsiteX2" fmla="*/ 116205 w 160020"/>
                <a:gd name="connsiteY2" fmla="*/ 60250 h 273610"/>
                <a:gd name="connsiteX3" fmla="*/ 61913 w 160020"/>
                <a:gd name="connsiteY3" fmla="*/ 135498 h 273610"/>
                <a:gd name="connsiteX4" fmla="*/ 61913 w 160020"/>
                <a:gd name="connsiteY4" fmla="*/ 273610 h 273610"/>
                <a:gd name="connsiteX5" fmla="*/ 0 w 160020"/>
                <a:gd name="connsiteY5" fmla="*/ 273610 h 273610"/>
                <a:gd name="connsiteX6" fmla="*/ 0 w 160020"/>
                <a:gd name="connsiteY6" fmla="*/ 6910 h 273610"/>
                <a:gd name="connsiteX7" fmla="*/ 60960 w 160020"/>
                <a:gd name="connsiteY7" fmla="*/ 6910 h 273610"/>
                <a:gd name="connsiteX8" fmla="*/ 60960 w 160020"/>
                <a:gd name="connsiteY8" fmla="*/ 40248 h 273610"/>
                <a:gd name="connsiteX9" fmla="*/ 61913 w 160020"/>
                <a:gd name="connsiteY9" fmla="*/ 40248 h 273610"/>
                <a:gd name="connsiteX10" fmla="*/ 131445 w 160020"/>
                <a:gd name="connsiteY10" fmla="*/ 243 h 273610"/>
                <a:gd name="connsiteX11" fmla="*/ 160020 w 160020"/>
                <a:gd name="connsiteY11" fmla="*/ 5005 h 27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3610">
                  <a:moveTo>
                    <a:pt x="160020" y="5005"/>
                  </a:moveTo>
                  <a:lnTo>
                    <a:pt x="150495" y="68823"/>
                  </a:lnTo>
                  <a:cubicBezTo>
                    <a:pt x="140970" y="64060"/>
                    <a:pt x="129540" y="60250"/>
                    <a:pt x="116205" y="60250"/>
                  </a:cubicBezTo>
                  <a:cubicBezTo>
                    <a:pt x="73342" y="60250"/>
                    <a:pt x="61913" y="94540"/>
                    <a:pt x="61913" y="135498"/>
                  </a:cubicBezTo>
                  <a:lnTo>
                    <a:pt x="61913" y="273610"/>
                  </a:lnTo>
                  <a:lnTo>
                    <a:pt x="0" y="273610"/>
                  </a:lnTo>
                  <a:lnTo>
                    <a:pt x="0" y="6910"/>
                  </a:lnTo>
                  <a:lnTo>
                    <a:pt x="60960" y="6910"/>
                  </a:lnTo>
                  <a:lnTo>
                    <a:pt x="60960" y="40248"/>
                  </a:lnTo>
                  <a:lnTo>
                    <a:pt x="61913" y="40248"/>
                  </a:lnTo>
                  <a:cubicBezTo>
                    <a:pt x="76200" y="15483"/>
                    <a:pt x="100965" y="243"/>
                    <a:pt x="131445" y="243"/>
                  </a:cubicBezTo>
                  <a:cubicBezTo>
                    <a:pt x="139065" y="-710"/>
                    <a:pt x="150495" y="1195"/>
                    <a:pt x="160020" y="5005"/>
                  </a:cubicBez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4022407"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7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3 w 242887"/>
                <a:gd name="connsiteY8" fmla="*/ 235267 h 279082"/>
                <a:gd name="connsiteX9" fmla="*/ 132397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3" y="0"/>
                    <a:pt x="124777" y="0"/>
                  </a:cubicBezTo>
                  <a:cubicBezTo>
                    <a:pt x="196215" y="0"/>
                    <a:pt x="242887" y="53340"/>
                    <a:pt x="242887" y="135255"/>
                  </a:cubicBezTo>
                  <a:cubicBezTo>
                    <a:pt x="242887" y="143827"/>
                    <a:pt x="241935" y="153352"/>
                    <a:pt x="241935" y="160972"/>
                  </a:cubicBezTo>
                  <a:lnTo>
                    <a:pt x="62865" y="160972"/>
                  </a:lnTo>
                  <a:cubicBezTo>
                    <a:pt x="69533" y="201930"/>
                    <a:pt x="94297" y="225742"/>
                    <a:pt x="132397" y="225742"/>
                  </a:cubicBezTo>
                  <a:cubicBezTo>
                    <a:pt x="157163" y="225742"/>
                    <a:pt x="177165" y="216217"/>
                    <a:pt x="198120" y="194310"/>
                  </a:cubicBezTo>
                  <a:lnTo>
                    <a:pt x="237173" y="235267"/>
                  </a:lnTo>
                  <a:cubicBezTo>
                    <a:pt x="207645" y="264795"/>
                    <a:pt x="173355" y="279083"/>
                    <a:pt x="132397" y="279083"/>
                  </a:cubicBezTo>
                  <a:close/>
                  <a:moveTo>
                    <a:pt x="62865" y="115252"/>
                  </a:moveTo>
                  <a:lnTo>
                    <a:pt x="183833" y="115252"/>
                  </a:lnTo>
                  <a:cubicBezTo>
                    <a:pt x="180975" y="74295"/>
                    <a:pt x="160020" y="50482"/>
                    <a:pt x="124777" y="50482"/>
                  </a:cubicBezTo>
                  <a:cubicBezTo>
                    <a:pt x="90488" y="50482"/>
                    <a:pt x="68580" y="74295"/>
                    <a:pt x="62865" y="115252"/>
                  </a:cubicBez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4325302" y="3105149"/>
              <a:ext cx="79057" cy="385762"/>
            </a:xfrm>
            <a:custGeom>
              <a:avLst/>
              <a:gdLst>
                <a:gd name="connsiteX0" fmla="*/ 79057 w 79057"/>
                <a:gd name="connsiteY0" fmla="*/ 38100 h 385762"/>
                <a:gd name="connsiteX1" fmla="*/ 39053 w 79057"/>
                <a:gd name="connsiteY1" fmla="*/ 76200 h 385762"/>
                <a:gd name="connsiteX2" fmla="*/ 0 w 79057"/>
                <a:gd name="connsiteY2" fmla="*/ 38100 h 385762"/>
                <a:gd name="connsiteX3" fmla="*/ 39053 w 79057"/>
                <a:gd name="connsiteY3" fmla="*/ 0 h 385762"/>
                <a:gd name="connsiteX4" fmla="*/ 79057 w 79057"/>
                <a:gd name="connsiteY4" fmla="*/ 38100 h 385762"/>
                <a:gd name="connsiteX5" fmla="*/ 71438 w 79057"/>
                <a:gd name="connsiteY5" fmla="*/ 385763 h 385762"/>
                <a:gd name="connsiteX6" fmla="*/ 9525 w 79057"/>
                <a:gd name="connsiteY6" fmla="*/ 385763 h 385762"/>
                <a:gd name="connsiteX7" fmla="*/ 9525 w 79057"/>
                <a:gd name="connsiteY7" fmla="*/ 119063 h 385762"/>
                <a:gd name="connsiteX8" fmla="*/ 71438 w 79057"/>
                <a:gd name="connsiteY8" fmla="*/ 119063 h 385762"/>
                <a:gd name="connsiteX9" fmla="*/ 71438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7" y="38100"/>
                  </a:moveTo>
                  <a:cubicBezTo>
                    <a:pt x="79057" y="60008"/>
                    <a:pt x="60960" y="76200"/>
                    <a:pt x="39053" y="76200"/>
                  </a:cubicBezTo>
                  <a:cubicBezTo>
                    <a:pt x="17145" y="76200"/>
                    <a:pt x="0" y="60960"/>
                    <a:pt x="0" y="38100"/>
                  </a:cubicBezTo>
                  <a:cubicBezTo>
                    <a:pt x="0" y="16192"/>
                    <a:pt x="18097" y="0"/>
                    <a:pt x="39053" y="0"/>
                  </a:cubicBezTo>
                  <a:cubicBezTo>
                    <a:pt x="61913" y="0"/>
                    <a:pt x="79057" y="16192"/>
                    <a:pt x="79057" y="38100"/>
                  </a:cubicBezTo>
                  <a:close/>
                  <a:moveTo>
                    <a:pt x="71438" y="385763"/>
                  </a:moveTo>
                  <a:lnTo>
                    <a:pt x="9525" y="385763"/>
                  </a:lnTo>
                  <a:lnTo>
                    <a:pt x="9525" y="119063"/>
                  </a:lnTo>
                  <a:lnTo>
                    <a:pt x="71438" y="119063"/>
                  </a:lnTo>
                  <a:lnTo>
                    <a:pt x="71438" y="385763"/>
                  </a:ln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4463414"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4742496" y="3100387"/>
              <a:ext cx="228600" cy="390525"/>
            </a:xfrm>
            <a:custGeom>
              <a:avLst/>
              <a:gdLst>
                <a:gd name="connsiteX0" fmla="*/ 228600 w 228600"/>
                <a:gd name="connsiteY0" fmla="*/ 390525 h 390525"/>
                <a:gd name="connsiteX1" fmla="*/ 166688 w 228600"/>
                <a:gd name="connsiteY1" fmla="*/ 390525 h 390525"/>
                <a:gd name="connsiteX2" fmla="*/ 166688 w 228600"/>
                <a:gd name="connsiteY2" fmla="*/ 238125 h 390525"/>
                <a:gd name="connsiteX3" fmla="*/ 117158 w 228600"/>
                <a:gd name="connsiteY3" fmla="*/ 173355 h 390525"/>
                <a:gd name="connsiteX4" fmla="*/ 61913 w 228600"/>
                <a:gd name="connsiteY4" fmla="*/ 238125 h 390525"/>
                <a:gd name="connsiteX5" fmla="*/ 61913 w 228600"/>
                <a:gd name="connsiteY5" fmla="*/ 390525 h 390525"/>
                <a:gd name="connsiteX6" fmla="*/ 0 w 228600"/>
                <a:gd name="connsiteY6" fmla="*/ 390525 h 390525"/>
                <a:gd name="connsiteX7" fmla="*/ 0 w 228600"/>
                <a:gd name="connsiteY7" fmla="*/ 16192 h 390525"/>
                <a:gd name="connsiteX8" fmla="*/ 61913 w 228600"/>
                <a:gd name="connsiteY8" fmla="*/ 0 h 390525"/>
                <a:gd name="connsiteX9" fmla="*/ 61913 w 228600"/>
                <a:gd name="connsiteY9" fmla="*/ 155258 h 390525"/>
                <a:gd name="connsiteX10" fmla="*/ 62865 w 228600"/>
                <a:gd name="connsiteY10" fmla="*/ 155258 h 390525"/>
                <a:gd name="connsiteX11" fmla="*/ 140970 w 228600"/>
                <a:gd name="connsiteY11" fmla="*/ 116205 h 390525"/>
                <a:gd name="connsiteX12" fmla="*/ 228600 w 228600"/>
                <a:gd name="connsiteY12" fmla="*/ 223838 h 390525"/>
                <a:gd name="connsiteX13" fmla="*/ 228600 w 228600"/>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0525">
                  <a:moveTo>
                    <a:pt x="228600" y="390525"/>
                  </a:moveTo>
                  <a:lnTo>
                    <a:pt x="166688" y="390525"/>
                  </a:lnTo>
                  <a:lnTo>
                    <a:pt x="166688" y="238125"/>
                  </a:lnTo>
                  <a:cubicBezTo>
                    <a:pt x="166688" y="199073"/>
                    <a:pt x="154305" y="173355"/>
                    <a:pt x="117158"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5209221" y="3122294"/>
              <a:ext cx="273367" cy="368617"/>
            </a:xfrm>
            <a:custGeom>
              <a:avLst/>
              <a:gdLst>
                <a:gd name="connsiteX0" fmla="*/ 64770 w 273367"/>
                <a:gd name="connsiteY0" fmla="*/ 368617 h 368617"/>
                <a:gd name="connsiteX1" fmla="*/ 0 w 273367"/>
                <a:gd name="connsiteY1" fmla="*/ 368617 h 368617"/>
                <a:gd name="connsiteX2" fmla="*/ 0 w 273367"/>
                <a:gd name="connsiteY2" fmla="*/ 0 h 368617"/>
                <a:gd name="connsiteX3" fmla="*/ 137160 w 273367"/>
                <a:gd name="connsiteY3" fmla="*/ 0 h 368617"/>
                <a:gd name="connsiteX4" fmla="*/ 263843 w 273367"/>
                <a:gd name="connsiteY4" fmla="*/ 108585 h 368617"/>
                <a:gd name="connsiteX5" fmla="*/ 188595 w 273367"/>
                <a:gd name="connsiteY5" fmla="*/ 214313 h 368617"/>
                <a:gd name="connsiteX6" fmla="*/ 273368 w 273367"/>
                <a:gd name="connsiteY6" fmla="*/ 368617 h 368617"/>
                <a:gd name="connsiteX7" fmla="*/ 196215 w 273367"/>
                <a:gd name="connsiteY7" fmla="*/ 368617 h 368617"/>
                <a:gd name="connsiteX8" fmla="*/ 120015 w 273367"/>
                <a:gd name="connsiteY8" fmla="*/ 220980 h 368617"/>
                <a:gd name="connsiteX9" fmla="*/ 63818 w 273367"/>
                <a:gd name="connsiteY9" fmla="*/ 220980 h 368617"/>
                <a:gd name="connsiteX10" fmla="*/ 63818 w 273367"/>
                <a:gd name="connsiteY10" fmla="*/ 368617 h 368617"/>
                <a:gd name="connsiteX11" fmla="*/ 197168 w 273367"/>
                <a:gd name="connsiteY11" fmla="*/ 110490 h 368617"/>
                <a:gd name="connsiteX12" fmla="*/ 131445 w 273367"/>
                <a:gd name="connsiteY12" fmla="*/ 57150 h 368617"/>
                <a:gd name="connsiteX13" fmla="*/ 64770 w 273367"/>
                <a:gd name="connsiteY13" fmla="*/ 57150 h 368617"/>
                <a:gd name="connsiteX14" fmla="*/ 64770 w 273367"/>
                <a:gd name="connsiteY14" fmla="*/ 164782 h 368617"/>
                <a:gd name="connsiteX15" fmla="*/ 128588 w 273367"/>
                <a:gd name="connsiteY15" fmla="*/ 164782 h 368617"/>
                <a:gd name="connsiteX16" fmla="*/ 197168 w 273367"/>
                <a:gd name="connsiteY16" fmla="*/ 11049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3367" h="368617">
                  <a:moveTo>
                    <a:pt x="64770" y="368617"/>
                  </a:moveTo>
                  <a:lnTo>
                    <a:pt x="0" y="368617"/>
                  </a:lnTo>
                  <a:lnTo>
                    <a:pt x="0" y="0"/>
                  </a:lnTo>
                  <a:lnTo>
                    <a:pt x="137160" y="0"/>
                  </a:lnTo>
                  <a:cubicBezTo>
                    <a:pt x="215265" y="0"/>
                    <a:pt x="263843" y="36195"/>
                    <a:pt x="263843" y="108585"/>
                  </a:cubicBezTo>
                  <a:cubicBezTo>
                    <a:pt x="263843" y="164782"/>
                    <a:pt x="235268" y="200025"/>
                    <a:pt x="188595" y="214313"/>
                  </a:cubicBezTo>
                  <a:lnTo>
                    <a:pt x="273368" y="368617"/>
                  </a:lnTo>
                  <a:lnTo>
                    <a:pt x="196215" y="368617"/>
                  </a:lnTo>
                  <a:lnTo>
                    <a:pt x="120015" y="220980"/>
                  </a:lnTo>
                  <a:lnTo>
                    <a:pt x="63818" y="220980"/>
                  </a:lnTo>
                  <a:lnTo>
                    <a:pt x="63818" y="368617"/>
                  </a:lnTo>
                  <a:close/>
                  <a:moveTo>
                    <a:pt x="197168" y="110490"/>
                  </a:moveTo>
                  <a:cubicBezTo>
                    <a:pt x="197168" y="74295"/>
                    <a:pt x="174308" y="57150"/>
                    <a:pt x="131445" y="57150"/>
                  </a:cubicBezTo>
                  <a:lnTo>
                    <a:pt x="64770" y="57150"/>
                  </a:lnTo>
                  <a:lnTo>
                    <a:pt x="64770" y="164782"/>
                  </a:lnTo>
                  <a:lnTo>
                    <a:pt x="128588" y="164782"/>
                  </a:lnTo>
                  <a:cubicBezTo>
                    <a:pt x="173355" y="164782"/>
                    <a:pt x="197168" y="146685"/>
                    <a:pt x="197168" y="110490"/>
                  </a:cubicBez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5523546" y="3217544"/>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3 w 242887"/>
                <a:gd name="connsiteY11" fmla="*/ 115252 h 279082"/>
                <a:gd name="connsiteX12" fmla="*/ 124778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3" y="0"/>
                    <a:pt x="124778" y="0"/>
                  </a:cubicBezTo>
                  <a:cubicBezTo>
                    <a:pt x="196215" y="0"/>
                    <a:pt x="242888" y="53340"/>
                    <a:pt x="242888" y="135255"/>
                  </a:cubicBezTo>
                  <a:cubicBezTo>
                    <a:pt x="242888" y="143827"/>
                    <a:pt x="241935" y="153352"/>
                    <a:pt x="241935" y="160972"/>
                  </a:cubicBezTo>
                  <a:lnTo>
                    <a:pt x="62865" y="160972"/>
                  </a:lnTo>
                  <a:cubicBezTo>
                    <a:pt x="69533" y="201930"/>
                    <a:pt x="94297" y="225742"/>
                    <a:pt x="132397" y="225742"/>
                  </a:cubicBezTo>
                  <a:cubicBezTo>
                    <a:pt x="157163" y="225742"/>
                    <a:pt x="177165" y="216217"/>
                    <a:pt x="198120" y="194310"/>
                  </a:cubicBezTo>
                  <a:lnTo>
                    <a:pt x="237172" y="235267"/>
                  </a:lnTo>
                  <a:cubicBezTo>
                    <a:pt x="206693" y="264795"/>
                    <a:pt x="173355" y="279083"/>
                    <a:pt x="132397" y="279083"/>
                  </a:cubicBezTo>
                  <a:close/>
                  <a:moveTo>
                    <a:pt x="62865" y="115252"/>
                  </a:moveTo>
                  <a:lnTo>
                    <a:pt x="183833" y="115252"/>
                  </a:lnTo>
                  <a:cubicBezTo>
                    <a:pt x="180975" y="74295"/>
                    <a:pt x="160020" y="50482"/>
                    <a:pt x="124778" y="50482"/>
                  </a:cubicBezTo>
                  <a:cubicBezTo>
                    <a:pt x="90488" y="50482"/>
                    <a:pt x="68580" y="74295"/>
                    <a:pt x="62865" y="115252"/>
                  </a:cubicBez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5821679"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2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6099809" y="3100387"/>
              <a:ext cx="228600" cy="390525"/>
            </a:xfrm>
            <a:custGeom>
              <a:avLst/>
              <a:gdLst>
                <a:gd name="connsiteX0" fmla="*/ 228600 w 228600"/>
                <a:gd name="connsiteY0" fmla="*/ 390525 h 390525"/>
                <a:gd name="connsiteX1" fmla="*/ 166688 w 228600"/>
                <a:gd name="connsiteY1" fmla="*/ 390525 h 390525"/>
                <a:gd name="connsiteX2" fmla="*/ 166688 w 228600"/>
                <a:gd name="connsiteY2" fmla="*/ 238125 h 390525"/>
                <a:gd name="connsiteX3" fmla="*/ 117158 w 228600"/>
                <a:gd name="connsiteY3" fmla="*/ 173355 h 390525"/>
                <a:gd name="connsiteX4" fmla="*/ 61913 w 228600"/>
                <a:gd name="connsiteY4" fmla="*/ 238125 h 390525"/>
                <a:gd name="connsiteX5" fmla="*/ 61913 w 228600"/>
                <a:gd name="connsiteY5" fmla="*/ 390525 h 390525"/>
                <a:gd name="connsiteX6" fmla="*/ 0 w 228600"/>
                <a:gd name="connsiteY6" fmla="*/ 390525 h 390525"/>
                <a:gd name="connsiteX7" fmla="*/ 0 w 228600"/>
                <a:gd name="connsiteY7" fmla="*/ 16192 h 390525"/>
                <a:gd name="connsiteX8" fmla="*/ 61913 w 228600"/>
                <a:gd name="connsiteY8" fmla="*/ 0 h 390525"/>
                <a:gd name="connsiteX9" fmla="*/ 61913 w 228600"/>
                <a:gd name="connsiteY9" fmla="*/ 155258 h 390525"/>
                <a:gd name="connsiteX10" fmla="*/ 62865 w 228600"/>
                <a:gd name="connsiteY10" fmla="*/ 155258 h 390525"/>
                <a:gd name="connsiteX11" fmla="*/ 140970 w 228600"/>
                <a:gd name="connsiteY11" fmla="*/ 116205 h 390525"/>
                <a:gd name="connsiteX12" fmla="*/ 228600 w 228600"/>
                <a:gd name="connsiteY12" fmla="*/ 223838 h 390525"/>
                <a:gd name="connsiteX13" fmla="*/ 228600 w 228600"/>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0525">
                  <a:moveTo>
                    <a:pt x="228600" y="390525"/>
                  </a:moveTo>
                  <a:lnTo>
                    <a:pt x="166688" y="390525"/>
                  </a:lnTo>
                  <a:lnTo>
                    <a:pt x="166688" y="238125"/>
                  </a:lnTo>
                  <a:cubicBezTo>
                    <a:pt x="166688" y="199073"/>
                    <a:pt x="154305" y="173355"/>
                    <a:pt x="117158"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637793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6588442" y="3216591"/>
              <a:ext cx="205739" cy="280035"/>
            </a:xfrm>
            <a:custGeom>
              <a:avLst/>
              <a:gdLst>
                <a:gd name="connsiteX0" fmla="*/ 29527 w 205739"/>
                <a:gd name="connsiteY0" fmla="*/ 198120 h 280035"/>
                <a:gd name="connsiteX1" fmla="*/ 104775 w 205739"/>
                <a:gd name="connsiteY1" fmla="*/ 227648 h 280035"/>
                <a:gd name="connsiteX2" fmla="*/ 143827 w 205739"/>
                <a:gd name="connsiteY2" fmla="*/ 200978 h 280035"/>
                <a:gd name="connsiteX3" fmla="*/ 10477 w 205739"/>
                <a:gd name="connsiteY3" fmla="*/ 82868 h 280035"/>
                <a:gd name="connsiteX4" fmla="*/ 111443 w 205739"/>
                <a:gd name="connsiteY4" fmla="*/ 0 h 280035"/>
                <a:gd name="connsiteX5" fmla="*/ 203835 w 205739"/>
                <a:gd name="connsiteY5" fmla="*/ 27623 h 280035"/>
                <a:gd name="connsiteX6" fmla="*/ 174307 w 205739"/>
                <a:gd name="connsiteY6" fmla="*/ 76200 h 280035"/>
                <a:gd name="connsiteX7" fmla="*/ 110490 w 205739"/>
                <a:gd name="connsiteY7" fmla="*/ 52388 h 280035"/>
                <a:gd name="connsiteX8" fmla="*/ 72390 w 205739"/>
                <a:gd name="connsiteY8" fmla="*/ 77153 h 280035"/>
                <a:gd name="connsiteX9" fmla="*/ 205740 w 205739"/>
                <a:gd name="connsiteY9" fmla="*/ 195263 h 280035"/>
                <a:gd name="connsiteX10" fmla="*/ 102870 w 205739"/>
                <a:gd name="connsiteY10" fmla="*/ 280035 h 280035"/>
                <a:gd name="connsiteX11" fmla="*/ 0 w 205739"/>
                <a:gd name="connsiteY11" fmla="*/ 247650 h 280035"/>
                <a:gd name="connsiteX12" fmla="*/ 29527 w 205739"/>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5">
                  <a:moveTo>
                    <a:pt x="29527" y="198120"/>
                  </a:moveTo>
                  <a:cubicBezTo>
                    <a:pt x="56197" y="218123"/>
                    <a:pt x="80963" y="227648"/>
                    <a:pt x="104775" y="227648"/>
                  </a:cubicBezTo>
                  <a:cubicBezTo>
                    <a:pt x="127635" y="227648"/>
                    <a:pt x="143827" y="217170"/>
                    <a:pt x="143827" y="200978"/>
                  </a:cubicBezTo>
                  <a:cubicBezTo>
                    <a:pt x="143827" y="155258"/>
                    <a:pt x="10477" y="171450"/>
                    <a:pt x="10477" y="82868"/>
                  </a:cubicBezTo>
                  <a:cubicBezTo>
                    <a:pt x="10477" y="33338"/>
                    <a:pt x="51435" y="0"/>
                    <a:pt x="111443" y="0"/>
                  </a:cubicBezTo>
                  <a:cubicBezTo>
                    <a:pt x="143827" y="0"/>
                    <a:pt x="175260" y="9525"/>
                    <a:pt x="203835" y="27623"/>
                  </a:cubicBezTo>
                  <a:lnTo>
                    <a:pt x="174307" y="76200"/>
                  </a:lnTo>
                  <a:cubicBezTo>
                    <a:pt x="151447" y="60008"/>
                    <a:pt x="130493" y="52388"/>
                    <a:pt x="110490" y="52388"/>
                  </a:cubicBezTo>
                  <a:cubicBezTo>
                    <a:pt x="87630" y="52388"/>
                    <a:pt x="72390" y="61913"/>
                    <a:pt x="72390" y="77153"/>
                  </a:cubicBezTo>
                  <a:cubicBezTo>
                    <a:pt x="72390" y="120967"/>
                    <a:pt x="205740" y="105728"/>
                    <a:pt x="205740" y="195263"/>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6837044" y="3224212"/>
              <a:ext cx="376237" cy="266700"/>
            </a:xfrm>
            <a:custGeom>
              <a:avLst/>
              <a:gdLst>
                <a:gd name="connsiteX0" fmla="*/ 376238 w 376237"/>
                <a:gd name="connsiteY0" fmla="*/ 0 h 266700"/>
                <a:gd name="connsiteX1" fmla="*/ 297180 w 376237"/>
                <a:gd name="connsiteY1" fmla="*/ 266700 h 266700"/>
                <a:gd name="connsiteX2" fmla="*/ 237173 w 376237"/>
                <a:gd name="connsiteY2" fmla="*/ 266700 h 266700"/>
                <a:gd name="connsiteX3" fmla="*/ 188595 w 376237"/>
                <a:gd name="connsiteY3" fmla="*/ 81915 h 266700"/>
                <a:gd name="connsiteX4" fmla="*/ 187643 w 376237"/>
                <a:gd name="connsiteY4" fmla="*/ 81915 h 266700"/>
                <a:gd name="connsiteX5" fmla="*/ 139065 w 376237"/>
                <a:gd name="connsiteY5" fmla="*/ 266700 h 266700"/>
                <a:gd name="connsiteX6" fmla="*/ 79057 w 376237"/>
                <a:gd name="connsiteY6" fmla="*/ 266700 h 266700"/>
                <a:gd name="connsiteX7" fmla="*/ 0 w 376237"/>
                <a:gd name="connsiteY7" fmla="*/ 0 h 266700"/>
                <a:gd name="connsiteX8" fmla="*/ 65723 w 376237"/>
                <a:gd name="connsiteY8" fmla="*/ 0 h 266700"/>
                <a:gd name="connsiteX9" fmla="*/ 111443 w 376237"/>
                <a:gd name="connsiteY9" fmla="*/ 180022 h 266700"/>
                <a:gd name="connsiteX10" fmla="*/ 112395 w 376237"/>
                <a:gd name="connsiteY10" fmla="*/ 180022 h 266700"/>
                <a:gd name="connsiteX11" fmla="*/ 159068 w 376237"/>
                <a:gd name="connsiteY11" fmla="*/ 0 h 266700"/>
                <a:gd name="connsiteX12" fmla="*/ 216218 w 376237"/>
                <a:gd name="connsiteY12" fmla="*/ 0 h 266700"/>
                <a:gd name="connsiteX13" fmla="*/ 264795 w 376237"/>
                <a:gd name="connsiteY13" fmla="*/ 180022 h 266700"/>
                <a:gd name="connsiteX14" fmla="*/ 265748 w 376237"/>
                <a:gd name="connsiteY14" fmla="*/ 180022 h 266700"/>
                <a:gd name="connsiteX15" fmla="*/ 311468 w 376237"/>
                <a:gd name="connsiteY15" fmla="*/ 0 h 266700"/>
                <a:gd name="connsiteX16" fmla="*/ 376238 w 376237"/>
                <a:gd name="connsiteY16"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6237" h="266700">
                  <a:moveTo>
                    <a:pt x="376238" y="0"/>
                  </a:moveTo>
                  <a:lnTo>
                    <a:pt x="297180" y="266700"/>
                  </a:lnTo>
                  <a:lnTo>
                    <a:pt x="237173" y="266700"/>
                  </a:lnTo>
                  <a:lnTo>
                    <a:pt x="188595" y="81915"/>
                  </a:lnTo>
                  <a:lnTo>
                    <a:pt x="187643" y="81915"/>
                  </a:lnTo>
                  <a:lnTo>
                    <a:pt x="139065" y="266700"/>
                  </a:lnTo>
                  <a:lnTo>
                    <a:pt x="79057" y="266700"/>
                  </a:lnTo>
                  <a:lnTo>
                    <a:pt x="0" y="0"/>
                  </a:lnTo>
                  <a:lnTo>
                    <a:pt x="65723" y="0"/>
                  </a:lnTo>
                  <a:lnTo>
                    <a:pt x="111443" y="180022"/>
                  </a:lnTo>
                  <a:lnTo>
                    <a:pt x="112395" y="180022"/>
                  </a:lnTo>
                  <a:lnTo>
                    <a:pt x="159068" y="0"/>
                  </a:lnTo>
                  <a:lnTo>
                    <a:pt x="216218" y="0"/>
                  </a:lnTo>
                  <a:lnTo>
                    <a:pt x="264795" y="180022"/>
                  </a:lnTo>
                  <a:lnTo>
                    <a:pt x="265748" y="180022"/>
                  </a:lnTo>
                  <a:lnTo>
                    <a:pt x="311468" y="0"/>
                  </a:lnTo>
                  <a:lnTo>
                    <a:pt x="376238" y="0"/>
                  </a:lnTo>
                  <a:close/>
                </a:path>
              </a:pathLst>
            </a:custGeom>
            <a:grpFill/>
            <a:ln w="9525" cap="flat">
              <a:noFill/>
              <a:prstDash val="solid"/>
              <a:miter/>
            </a:ln>
          </p:spPr>
          <p:txBody>
            <a:bodyPr rtlCol="0" anchor="ctr"/>
            <a:lstStyle/>
            <a:p>
              <a:endParaRPr lang="de-DE"/>
            </a:p>
          </p:txBody>
        </p:sp>
        <p:sp>
          <p:nvSpPr>
            <p:cNvPr id="190" name="Freihandform: Form 189"/>
            <p:cNvSpPr/>
            <p:nvPr/>
          </p:nvSpPr>
          <p:spPr>
            <a:xfrm>
              <a:off x="7259954" y="3105149"/>
              <a:ext cx="79057" cy="385762"/>
            </a:xfrm>
            <a:custGeom>
              <a:avLst/>
              <a:gdLst>
                <a:gd name="connsiteX0" fmla="*/ 79057 w 79057"/>
                <a:gd name="connsiteY0" fmla="*/ 38100 h 385762"/>
                <a:gd name="connsiteX1" fmla="*/ 39052 w 79057"/>
                <a:gd name="connsiteY1" fmla="*/ 76200 h 385762"/>
                <a:gd name="connsiteX2" fmla="*/ 0 w 79057"/>
                <a:gd name="connsiteY2" fmla="*/ 38100 h 385762"/>
                <a:gd name="connsiteX3" fmla="*/ 39052 w 79057"/>
                <a:gd name="connsiteY3" fmla="*/ 0 h 385762"/>
                <a:gd name="connsiteX4" fmla="*/ 79057 w 79057"/>
                <a:gd name="connsiteY4" fmla="*/ 38100 h 385762"/>
                <a:gd name="connsiteX5" fmla="*/ 70485 w 79057"/>
                <a:gd name="connsiteY5" fmla="*/ 385763 h 385762"/>
                <a:gd name="connsiteX6" fmla="*/ 8572 w 79057"/>
                <a:gd name="connsiteY6" fmla="*/ 385763 h 385762"/>
                <a:gd name="connsiteX7" fmla="*/ 8572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7" y="38100"/>
                  </a:moveTo>
                  <a:cubicBezTo>
                    <a:pt x="79057" y="60008"/>
                    <a:pt x="60960" y="76200"/>
                    <a:pt x="39052" y="76200"/>
                  </a:cubicBezTo>
                  <a:cubicBezTo>
                    <a:pt x="17145" y="76200"/>
                    <a:pt x="0" y="60960"/>
                    <a:pt x="0" y="38100"/>
                  </a:cubicBezTo>
                  <a:cubicBezTo>
                    <a:pt x="0" y="16192"/>
                    <a:pt x="18097" y="0"/>
                    <a:pt x="39052" y="0"/>
                  </a:cubicBezTo>
                  <a:cubicBezTo>
                    <a:pt x="61913" y="0"/>
                    <a:pt x="79057" y="16192"/>
                    <a:pt x="79057" y="38100"/>
                  </a:cubicBezTo>
                  <a:close/>
                  <a:moveTo>
                    <a:pt x="70485" y="385763"/>
                  </a:moveTo>
                  <a:lnTo>
                    <a:pt x="8572" y="385763"/>
                  </a:lnTo>
                  <a:lnTo>
                    <a:pt x="8572"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191" name="Freihandform: Form 190"/>
            <p:cNvSpPr/>
            <p:nvPr/>
          </p:nvSpPr>
          <p:spPr>
            <a:xfrm>
              <a:off x="7388542" y="3216591"/>
              <a:ext cx="205739" cy="280035"/>
            </a:xfrm>
            <a:custGeom>
              <a:avLst/>
              <a:gdLst>
                <a:gd name="connsiteX0" fmla="*/ 29527 w 205739"/>
                <a:gd name="connsiteY0" fmla="*/ 198120 h 280035"/>
                <a:gd name="connsiteX1" fmla="*/ 104775 w 205739"/>
                <a:gd name="connsiteY1" fmla="*/ 227648 h 280035"/>
                <a:gd name="connsiteX2" fmla="*/ 143827 w 205739"/>
                <a:gd name="connsiteY2" fmla="*/ 200978 h 280035"/>
                <a:gd name="connsiteX3" fmla="*/ 10477 w 205739"/>
                <a:gd name="connsiteY3" fmla="*/ 82868 h 280035"/>
                <a:gd name="connsiteX4" fmla="*/ 111443 w 205739"/>
                <a:gd name="connsiteY4" fmla="*/ 0 h 280035"/>
                <a:gd name="connsiteX5" fmla="*/ 203835 w 205739"/>
                <a:gd name="connsiteY5" fmla="*/ 27623 h 280035"/>
                <a:gd name="connsiteX6" fmla="*/ 174307 w 205739"/>
                <a:gd name="connsiteY6" fmla="*/ 76200 h 280035"/>
                <a:gd name="connsiteX7" fmla="*/ 110490 w 205739"/>
                <a:gd name="connsiteY7" fmla="*/ 52388 h 280035"/>
                <a:gd name="connsiteX8" fmla="*/ 72390 w 205739"/>
                <a:gd name="connsiteY8" fmla="*/ 77153 h 280035"/>
                <a:gd name="connsiteX9" fmla="*/ 205740 w 205739"/>
                <a:gd name="connsiteY9" fmla="*/ 195263 h 280035"/>
                <a:gd name="connsiteX10" fmla="*/ 102870 w 205739"/>
                <a:gd name="connsiteY10" fmla="*/ 280035 h 280035"/>
                <a:gd name="connsiteX11" fmla="*/ 0 w 205739"/>
                <a:gd name="connsiteY11" fmla="*/ 247650 h 280035"/>
                <a:gd name="connsiteX12" fmla="*/ 29527 w 205739"/>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5">
                  <a:moveTo>
                    <a:pt x="29527" y="198120"/>
                  </a:moveTo>
                  <a:cubicBezTo>
                    <a:pt x="56197" y="218123"/>
                    <a:pt x="80963" y="227648"/>
                    <a:pt x="104775" y="227648"/>
                  </a:cubicBezTo>
                  <a:cubicBezTo>
                    <a:pt x="127635" y="227648"/>
                    <a:pt x="143827" y="217170"/>
                    <a:pt x="143827" y="200978"/>
                  </a:cubicBezTo>
                  <a:cubicBezTo>
                    <a:pt x="143827" y="155258"/>
                    <a:pt x="10477" y="171450"/>
                    <a:pt x="10477" y="82868"/>
                  </a:cubicBezTo>
                  <a:cubicBezTo>
                    <a:pt x="10477" y="33338"/>
                    <a:pt x="51435" y="0"/>
                    <a:pt x="111443" y="0"/>
                  </a:cubicBezTo>
                  <a:cubicBezTo>
                    <a:pt x="143827" y="0"/>
                    <a:pt x="175260" y="9525"/>
                    <a:pt x="203835" y="27623"/>
                  </a:cubicBezTo>
                  <a:lnTo>
                    <a:pt x="174307" y="76200"/>
                  </a:lnTo>
                  <a:cubicBezTo>
                    <a:pt x="151447" y="60008"/>
                    <a:pt x="130493" y="52388"/>
                    <a:pt x="110490" y="52388"/>
                  </a:cubicBezTo>
                  <a:cubicBezTo>
                    <a:pt x="87630" y="52388"/>
                    <a:pt x="72390" y="61913"/>
                    <a:pt x="72390" y="77153"/>
                  </a:cubicBezTo>
                  <a:cubicBezTo>
                    <a:pt x="72390" y="120967"/>
                    <a:pt x="205740" y="105728"/>
                    <a:pt x="205740" y="195263"/>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92" name="Freihandform: Form 191"/>
            <p:cNvSpPr/>
            <p:nvPr/>
          </p:nvSpPr>
          <p:spPr>
            <a:xfrm>
              <a:off x="7635239"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93" name="Freihandform: Form 192"/>
            <p:cNvSpPr/>
            <p:nvPr/>
          </p:nvSpPr>
          <p:spPr>
            <a:xfrm>
              <a:off x="7890509"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94" name="Freihandform: Form 193"/>
            <p:cNvSpPr/>
            <p:nvPr/>
          </p:nvSpPr>
          <p:spPr>
            <a:xfrm>
              <a:off x="8202929" y="3217544"/>
              <a:ext cx="228600" cy="273367"/>
            </a:xfrm>
            <a:custGeom>
              <a:avLst/>
              <a:gdLst>
                <a:gd name="connsiteX0" fmla="*/ 228600 w 228600"/>
                <a:gd name="connsiteY0" fmla="*/ 273367 h 273367"/>
                <a:gd name="connsiteX1" fmla="*/ 166688 w 228600"/>
                <a:gd name="connsiteY1" fmla="*/ 273367 h 273367"/>
                <a:gd name="connsiteX2" fmla="*/ 166688 w 228600"/>
                <a:gd name="connsiteY2" fmla="*/ 120967 h 273367"/>
                <a:gd name="connsiteX3" fmla="*/ 117157 w 228600"/>
                <a:gd name="connsiteY3" fmla="*/ 56197 h 273367"/>
                <a:gd name="connsiteX4" fmla="*/ 61913 w 228600"/>
                <a:gd name="connsiteY4" fmla="*/ 120967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3367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3367"/>
                  </a:moveTo>
                  <a:lnTo>
                    <a:pt x="166688" y="273367"/>
                  </a:lnTo>
                  <a:lnTo>
                    <a:pt x="166688" y="120967"/>
                  </a:lnTo>
                  <a:cubicBezTo>
                    <a:pt x="166688" y="81915"/>
                    <a:pt x="155257" y="56197"/>
                    <a:pt x="117157" y="56197"/>
                  </a:cubicBezTo>
                  <a:cubicBezTo>
                    <a:pt x="73343" y="56197"/>
                    <a:pt x="61913" y="91440"/>
                    <a:pt x="61913" y="120967"/>
                  </a:cubicBezTo>
                  <a:lnTo>
                    <a:pt x="61913" y="273367"/>
                  </a:lnTo>
                  <a:lnTo>
                    <a:pt x="0" y="273367"/>
                  </a:lnTo>
                  <a:lnTo>
                    <a:pt x="0" y="6667"/>
                  </a:lnTo>
                  <a:lnTo>
                    <a:pt x="61913" y="6667"/>
                  </a:lnTo>
                  <a:lnTo>
                    <a:pt x="61913" y="39052"/>
                  </a:lnTo>
                  <a:lnTo>
                    <a:pt x="62865" y="39052"/>
                  </a:lnTo>
                  <a:cubicBezTo>
                    <a:pt x="79057" y="15240"/>
                    <a:pt x="106680" y="0"/>
                    <a:pt x="140970" y="0"/>
                  </a:cubicBezTo>
                  <a:cubicBezTo>
                    <a:pt x="201930" y="0"/>
                    <a:pt x="228600" y="44767"/>
                    <a:pt x="228600" y="107633"/>
                  </a:cubicBezTo>
                  <a:lnTo>
                    <a:pt x="228600" y="273367"/>
                  </a:lnTo>
                  <a:close/>
                </a:path>
              </a:pathLst>
            </a:custGeom>
            <a:grpFill/>
            <a:ln w="9525" cap="flat">
              <a:noFill/>
              <a:prstDash val="solid"/>
              <a:miter/>
            </a:ln>
          </p:spPr>
          <p:txBody>
            <a:bodyPr rtlCol="0" anchor="ctr"/>
            <a:lstStyle/>
            <a:p>
              <a:endParaRPr lang="de-DE"/>
            </a:p>
          </p:txBody>
        </p:sp>
        <p:sp>
          <p:nvSpPr>
            <p:cNvPr id="195" name="Freihandform: Form 194"/>
            <p:cNvSpPr/>
            <p:nvPr/>
          </p:nvSpPr>
          <p:spPr>
            <a:xfrm>
              <a:off x="8487726"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96" name="Freihandform: Form 195"/>
            <p:cNvSpPr/>
            <p:nvPr/>
          </p:nvSpPr>
          <p:spPr>
            <a:xfrm>
              <a:off x="8743949"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2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7" y="15240"/>
                    <a:pt x="224790" y="45720"/>
                  </a:cubicBezTo>
                  <a:lnTo>
                    <a:pt x="181927"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97" name="Freihandform: Form 196"/>
            <p:cNvSpPr/>
            <p:nvPr/>
          </p:nvSpPr>
          <p:spPr>
            <a:xfrm>
              <a:off x="9022079" y="3100387"/>
              <a:ext cx="228600" cy="390525"/>
            </a:xfrm>
            <a:custGeom>
              <a:avLst/>
              <a:gdLst>
                <a:gd name="connsiteX0" fmla="*/ 228600 w 228600"/>
                <a:gd name="connsiteY0" fmla="*/ 390525 h 390525"/>
                <a:gd name="connsiteX1" fmla="*/ 166688 w 228600"/>
                <a:gd name="connsiteY1" fmla="*/ 390525 h 390525"/>
                <a:gd name="connsiteX2" fmla="*/ 166688 w 228600"/>
                <a:gd name="connsiteY2" fmla="*/ 238125 h 390525"/>
                <a:gd name="connsiteX3" fmla="*/ 117157 w 228600"/>
                <a:gd name="connsiteY3" fmla="*/ 173355 h 390525"/>
                <a:gd name="connsiteX4" fmla="*/ 61913 w 228600"/>
                <a:gd name="connsiteY4" fmla="*/ 238125 h 390525"/>
                <a:gd name="connsiteX5" fmla="*/ 61913 w 228600"/>
                <a:gd name="connsiteY5" fmla="*/ 390525 h 390525"/>
                <a:gd name="connsiteX6" fmla="*/ 0 w 228600"/>
                <a:gd name="connsiteY6" fmla="*/ 390525 h 390525"/>
                <a:gd name="connsiteX7" fmla="*/ 0 w 228600"/>
                <a:gd name="connsiteY7" fmla="*/ 16192 h 390525"/>
                <a:gd name="connsiteX8" fmla="*/ 61913 w 228600"/>
                <a:gd name="connsiteY8" fmla="*/ 0 h 390525"/>
                <a:gd name="connsiteX9" fmla="*/ 61913 w 228600"/>
                <a:gd name="connsiteY9" fmla="*/ 155258 h 390525"/>
                <a:gd name="connsiteX10" fmla="*/ 62865 w 228600"/>
                <a:gd name="connsiteY10" fmla="*/ 155258 h 390525"/>
                <a:gd name="connsiteX11" fmla="*/ 140970 w 228600"/>
                <a:gd name="connsiteY11" fmla="*/ 116205 h 390525"/>
                <a:gd name="connsiteX12" fmla="*/ 228600 w 228600"/>
                <a:gd name="connsiteY12" fmla="*/ 223838 h 390525"/>
                <a:gd name="connsiteX13" fmla="*/ 228600 w 228600"/>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0525">
                  <a:moveTo>
                    <a:pt x="228600" y="390525"/>
                  </a:moveTo>
                  <a:lnTo>
                    <a:pt x="166688" y="390525"/>
                  </a:lnTo>
                  <a:lnTo>
                    <a:pt x="166688" y="238125"/>
                  </a:lnTo>
                  <a:cubicBezTo>
                    <a:pt x="166688" y="199073"/>
                    <a:pt x="154305" y="173355"/>
                    <a:pt x="117157"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7" y="116205"/>
                    <a:pt x="140970" y="116205"/>
                  </a:cubicBezTo>
                  <a:cubicBezTo>
                    <a:pt x="202882"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98" name="Freihandform: Form 197"/>
            <p:cNvSpPr/>
            <p:nvPr/>
          </p:nvSpPr>
          <p:spPr>
            <a:xfrm>
              <a:off x="9312592" y="3217544"/>
              <a:ext cx="225742" cy="279082"/>
            </a:xfrm>
            <a:custGeom>
              <a:avLst/>
              <a:gdLst>
                <a:gd name="connsiteX0" fmla="*/ 114300 w 225742"/>
                <a:gd name="connsiteY0" fmla="*/ 107633 h 279082"/>
                <a:gd name="connsiteX1" fmla="*/ 164782 w 225742"/>
                <a:gd name="connsiteY1" fmla="*/ 113347 h 279082"/>
                <a:gd name="connsiteX2" fmla="*/ 164782 w 225742"/>
                <a:gd name="connsiteY2" fmla="*/ 103822 h 279082"/>
                <a:gd name="connsiteX3" fmla="*/ 105727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3 w 225742"/>
                <a:gd name="connsiteY7" fmla="*/ 102870 h 279082"/>
                <a:gd name="connsiteX8" fmla="*/ 225743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2 w 225742"/>
                <a:gd name="connsiteY15" fmla="*/ 232410 h 279082"/>
                <a:gd name="connsiteX16" fmla="*/ 164782 w 225742"/>
                <a:gd name="connsiteY16" fmla="*/ 200025 h 279082"/>
                <a:gd name="connsiteX17" fmla="*/ 164782 w 225742"/>
                <a:gd name="connsiteY17" fmla="*/ 153352 h 279082"/>
                <a:gd name="connsiteX18" fmla="*/ 120968 w 225742"/>
                <a:gd name="connsiteY18" fmla="*/ 148590 h 279082"/>
                <a:gd name="connsiteX19" fmla="*/ 59055 w 225742"/>
                <a:gd name="connsiteY19" fmla="*/ 192405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2" y="113347"/>
                  </a:cubicBezTo>
                  <a:lnTo>
                    <a:pt x="164782" y="103822"/>
                  </a:lnTo>
                  <a:cubicBezTo>
                    <a:pt x="164782" y="69532"/>
                    <a:pt x="144780" y="52388"/>
                    <a:pt x="105727" y="52388"/>
                  </a:cubicBezTo>
                  <a:cubicBezTo>
                    <a:pt x="83820" y="52388"/>
                    <a:pt x="60007" y="57150"/>
                    <a:pt x="38100" y="67627"/>
                  </a:cubicBezTo>
                  <a:lnTo>
                    <a:pt x="24765" y="15240"/>
                  </a:lnTo>
                  <a:cubicBezTo>
                    <a:pt x="49530" y="5715"/>
                    <a:pt x="81915" y="0"/>
                    <a:pt x="112395" y="0"/>
                  </a:cubicBezTo>
                  <a:cubicBezTo>
                    <a:pt x="187643" y="0"/>
                    <a:pt x="225743" y="35242"/>
                    <a:pt x="225743" y="102870"/>
                  </a:cubicBezTo>
                  <a:lnTo>
                    <a:pt x="225743"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2" y="232410"/>
                  </a:moveTo>
                  <a:cubicBezTo>
                    <a:pt x="126682" y="232410"/>
                    <a:pt x="147638" y="220980"/>
                    <a:pt x="164782" y="200025"/>
                  </a:cubicBezTo>
                  <a:lnTo>
                    <a:pt x="164782" y="153352"/>
                  </a:lnTo>
                  <a:cubicBezTo>
                    <a:pt x="150495" y="149542"/>
                    <a:pt x="135255" y="148590"/>
                    <a:pt x="120968" y="148590"/>
                  </a:cubicBezTo>
                  <a:cubicBezTo>
                    <a:pt x="81915" y="148590"/>
                    <a:pt x="59055" y="163830"/>
                    <a:pt x="59055" y="192405"/>
                  </a:cubicBezTo>
                  <a:cubicBezTo>
                    <a:pt x="60007" y="217170"/>
                    <a:pt x="77152" y="232410"/>
                    <a:pt x="103822" y="232410"/>
                  </a:cubicBezTo>
                  <a:close/>
                </a:path>
              </a:pathLst>
            </a:custGeom>
            <a:grpFill/>
            <a:ln w="9525" cap="flat">
              <a:noFill/>
              <a:prstDash val="solid"/>
              <a:miter/>
            </a:ln>
          </p:spPr>
          <p:txBody>
            <a:bodyPr rtlCol="0" anchor="ctr"/>
            <a:lstStyle/>
            <a:p>
              <a:endParaRPr lang="de-DE"/>
            </a:p>
          </p:txBody>
        </p:sp>
        <p:sp>
          <p:nvSpPr>
            <p:cNvPr id="199" name="Freihandform: Form 198"/>
            <p:cNvSpPr/>
            <p:nvPr/>
          </p:nvSpPr>
          <p:spPr>
            <a:xfrm>
              <a:off x="9588817" y="3097529"/>
              <a:ext cx="162877" cy="393382"/>
            </a:xfrm>
            <a:custGeom>
              <a:avLst/>
              <a:gdLst>
                <a:gd name="connsiteX0" fmla="*/ 162877 w 162877"/>
                <a:gd name="connsiteY0" fmla="*/ 58103 h 393382"/>
                <a:gd name="connsiteX1" fmla="*/ 135255 w 162877"/>
                <a:gd name="connsiteY1" fmla="*/ 53340 h 393382"/>
                <a:gd name="connsiteX2" fmla="*/ 101918 w 162877"/>
                <a:gd name="connsiteY2" fmla="*/ 90488 h 393382"/>
                <a:gd name="connsiteX3" fmla="*/ 101918 w 162877"/>
                <a:gd name="connsiteY3" fmla="*/ 126683 h 393382"/>
                <a:gd name="connsiteX4" fmla="*/ 155257 w 162877"/>
                <a:gd name="connsiteY4" fmla="*/ 126683 h 393382"/>
                <a:gd name="connsiteX5" fmla="*/ 155257 w 162877"/>
                <a:gd name="connsiteY5" fmla="*/ 178118 h 393382"/>
                <a:gd name="connsiteX6" fmla="*/ 102870 w 162877"/>
                <a:gd name="connsiteY6" fmla="*/ 178118 h 393382"/>
                <a:gd name="connsiteX7" fmla="*/ 102870 w 162877"/>
                <a:gd name="connsiteY7" fmla="*/ 393383 h 393382"/>
                <a:gd name="connsiteX8" fmla="*/ 40957 w 162877"/>
                <a:gd name="connsiteY8" fmla="*/ 393383 h 393382"/>
                <a:gd name="connsiteX9" fmla="*/ 40957 w 162877"/>
                <a:gd name="connsiteY9" fmla="*/ 179070 h 393382"/>
                <a:gd name="connsiteX10" fmla="*/ 0 w 162877"/>
                <a:gd name="connsiteY10" fmla="*/ 179070 h 393382"/>
                <a:gd name="connsiteX11" fmla="*/ 0 w 162877"/>
                <a:gd name="connsiteY11" fmla="*/ 126683 h 393382"/>
                <a:gd name="connsiteX12" fmla="*/ 40957 w 162877"/>
                <a:gd name="connsiteY12" fmla="*/ 126683 h 393382"/>
                <a:gd name="connsiteX13" fmla="*/ 40957 w 162877"/>
                <a:gd name="connsiteY13" fmla="*/ 88583 h 393382"/>
                <a:gd name="connsiteX14" fmla="*/ 125730 w 162877"/>
                <a:gd name="connsiteY14" fmla="*/ 0 h 393382"/>
                <a:gd name="connsiteX15" fmla="*/ 162877 w 162877"/>
                <a:gd name="connsiteY15" fmla="*/ 5715 h 393382"/>
                <a:gd name="connsiteX16" fmla="*/ 162877 w 162877"/>
                <a:gd name="connsiteY16" fmla="*/ 58103 h 3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877" h="393382">
                  <a:moveTo>
                    <a:pt x="162877" y="58103"/>
                  </a:moveTo>
                  <a:cubicBezTo>
                    <a:pt x="154305" y="54293"/>
                    <a:pt x="144780" y="53340"/>
                    <a:pt x="135255" y="53340"/>
                  </a:cubicBezTo>
                  <a:cubicBezTo>
                    <a:pt x="111443" y="53340"/>
                    <a:pt x="101918" y="65723"/>
                    <a:pt x="101918" y="90488"/>
                  </a:cubicBezTo>
                  <a:lnTo>
                    <a:pt x="101918" y="126683"/>
                  </a:lnTo>
                  <a:lnTo>
                    <a:pt x="155257" y="126683"/>
                  </a:lnTo>
                  <a:lnTo>
                    <a:pt x="155257" y="178118"/>
                  </a:lnTo>
                  <a:lnTo>
                    <a:pt x="102870" y="178118"/>
                  </a:lnTo>
                  <a:lnTo>
                    <a:pt x="102870" y="393383"/>
                  </a:lnTo>
                  <a:lnTo>
                    <a:pt x="40957" y="393383"/>
                  </a:lnTo>
                  <a:lnTo>
                    <a:pt x="40957" y="179070"/>
                  </a:lnTo>
                  <a:lnTo>
                    <a:pt x="0" y="179070"/>
                  </a:lnTo>
                  <a:lnTo>
                    <a:pt x="0" y="126683"/>
                  </a:lnTo>
                  <a:lnTo>
                    <a:pt x="40957" y="126683"/>
                  </a:lnTo>
                  <a:lnTo>
                    <a:pt x="40957" y="88583"/>
                  </a:lnTo>
                  <a:cubicBezTo>
                    <a:pt x="40957" y="33338"/>
                    <a:pt x="65722" y="0"/>
                    <a:pt x="125730" y="0"/>
                  </a:cubicBezTo>
                  <a:cubicBezTo>
                    <a:pt x="139065" y="0"/>
                    <a:pt x="152400" y="1905"/>
                    <a:pt x="162877" y="5715"/>
                  </a:cubicBezTo>
                  <a:lnTo>
                    <a:pt x="162877" y="58103"/>
                  </a:lnTo>
                  <a:close/>
                </a:path>
              </a:pathLst>
            </a:custGeom>
            <a:grpFill/>
            <a:ln w="9525" cap="flat">
              <a:noFill/>
              <a:prstDash val="solid"/>
              <a:miter/>
            </a:ln>
          </p:spPr>
          <p:txBody>
            <a:bodyPr rtlCol="0" anchor="ctr"/>
            <a:lstStyle/>
            <a:p>
              <a:endParaRPr lang="de-DE"/>
            </a:p>
          </p:txBody>
        </p:sp>
        <p:sp>
          <p:nvSpPr>
            <p:cNvPr id="200" name="Freihandform: Form 199"/>
            <p:cNvSpPr/>
            <p:nvPr/>
          </p:nvSpPr>
          <p:spPr>
            <a:xfrm>
              <a:off x="978598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1922"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C4E39262-C884-4684-82BC-E94086EC7548}"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7" y="1631156"/>
            <a:ext cx="11157745"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A38319EA-5BC3-4804-A102-C9BBBDC245E9}"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8"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8" name="Textplatzhalter 6"/>
          <p:cNvSpPr>
            <a:spLocks noGrp="1"/>
          </p:cNvSpPr>
          <p:nvPr>
            <p:ph type="body" sz="quarter" idx="14" hasCustomPrompt="1"/>
          </p:nvPr>
        </p:nvSpPr>
        <p:spPr>
          <a:xfrm>
            <a:off x="6206329" y="1631156"/>
            <a:ext cx="5469732" cy="4569619"/>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C75FADF8-7B45-4740-B850-71141EA35923}"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1" name="Textplatzhalter 6"/>
          <p:cNvSpPr>
            <a:spLocks noGrp="1"/>
          </p:cNvSpPr>
          <p:nvPr>
            <p:ph type="body" sz="quarter" idx="16" hasCustomPrompt="1"/>
          </p:nvPr>
        </p:nvSpPr>
        <p:spPr>
          <a:xfrm>
            <a:off x="518318"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2" name="Textplatzhalter 6"/>
          <p:cNvSpPr>
            <a:spLocks noGrp="1"/>
          </p:cNvSpPr>
          <p:nvPr>
            <p:ph type="body" sz="quarter" idx="17" hasCustomPrompt="1"/>
          </p:nvPr>
        </p:nvSpPr>
        <p:spPr>
          <a:xfrm>
            <a:off x="8107242"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3" name="Textplatzhalter 6"/>
          <p:cNvSpPr>
            <a:spLocks noGrp="1"/>
          </p:cNvSpPr>
          <p:nvPr>
            <p:ph type="body" sz="quarter" idx="18" hasCustomPrompt="1"/>
          </p:nvPr>
        </p:nvSpPr>
        <p:spPr>
          <a:xfrm>
            <a:off x="4312780"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1B63E17D-3A0D-4446-87AB-B0C0DB61755C}"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8"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0" name="Bildplatzhalter 8"/>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endParaRPr lang="de-DE"/>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endParaRPr lang="de-DE"/>
          </a:p>
        </p:txBody>
      </p:sp>
      <p:sp>
        <p:nvSpPr>
          <p:cNvPr id="3" name="Datumsplatzhalter 2"/>
          <p:cNvSpPr>
            <a:spLocks noGrp="1"/>
          </p:cNvSpPr>
          <p:nvPr>
            <p:ph type="dt" sz="half" idx="10"/>
          </p:nvPr>
        </p:nvSpPr>
        <p:spPr/>
        <p:txBody>
          <a:bodyPr/>
          <a:lstStyle/>
          <a:p>
            <a:fld id="{EA6F7335-BAD8-4E7E-9853-AABAFE26FD77}"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6206331"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1B868826-148C-4DDB-BD61-B2EF487DBF9D}"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39" name="Bildplatzhalter 8"/>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endParaRPr lang="de-DE"/>
          </a:p>
        </p:txBody>
      </p:sp>
      <p:sp>
        <p:nvSpPr>
          <p:cNvPr id="40" name="Textplatzhalter 10"/>
          <p:cNvSpPr>
            <a:spLocks noGrp="1"/>
          </p:cNvSpPr>
          <p:nvPr>
            <p:ph type="body" sz="quarter" idx="26" hasCustomPrompt="1"/>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2" name="Textplatzhalter 9"/>
          <p:cNvSpPr>
            <a:spLocks noGrp="1"/>
          </p:cNvSpPr>
          <p:nvPr>
            <p:ph type="body" sz="quarter" idx="27" hasCustomPrompt="1"/>
          </p:nvPr>
        </p:nvSpPr>
        <p:spPr>
          <a:xfrm>
            <a:off x="518318" y="687598"/>
            <a:ext cx="6844386"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23" name="Textplatzhalter 6"/>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endParaRPr lang="de-DE" dirty="0"/>
          </a:p>
        </p:txBody>
      </p:sp>
      <p:sp>
        <p:nvSpPr>
          <p:cNvPr id="26" name="Textplatzhalter 6"/>
          <p:cNvSpPr>
            <a:spLocks noGrp="1"/>
          </p:cNvSpPr>
          <p:nvPr>
            <p:ph type="body" sz="quarter" idx="16" hasCustomPrompt="1"/>
          </p:nvPr>
        </p:nvSpPr>
        <p:spPr>
          <a:xfrm>
            <a:off x="518318" y="2354711"/>
            <a:ext cx="320601" cy="281103"/>
          </a:xfrm>
        </p:spPr>
        <p:txBody>
          <a:bodyPr wrap="none" rIns="0">
            <a:noAutofit/>
          </a:bodyPr>
          <a:lstStyle>
            <a:lvl1pPr>
              <a:defRPr sz="1800" b="1">
                <a:solidFill>
                  <a:schemeClr val="accent3"/>
                </a:solidFill>
              </a:defRPr>
            </a:lvl1pPr>
          </a:lstStyle>
          <a:p>
            <a:pPr lvl="0"/>
            <a:r>
              <a:rPr lang="de-DE" dirty="0"/>
              <a:t>02 </a:t>
            </a:r>
            <a:endParaRPr lang="de-DE" dirty="0"/>
          </a:p>
        </p:txBody>
      </p:sp>
      <p:sp>
        <p:nvSpPr>
          <p:cNvPr id="27" name="Textplatzhalter 6"/>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endParaRPr lang="de-DE" dirty="0"/>
          </a:p>
        </p:txBody>
      </p:sp>
      <p:sp>
        <p:nvSpPr>
          <p:cNvPr id="28" name="Textplatzhalter 6"/>
          <p:cNvSpPr>
            <a:spLocks noGrp="1"/>
          </p:cNvSpPr>
          <p:nvPr>
            <p:ph type="body" sz="quarter" idx="18" hasCustomPrompt="1"/>
          </p:nvPr>
        </p:nvSpPr>
        <p:spPr>
          <a:xfrm>
            <a:off x="518318" y="4525376"/>
            <a:ext cx="320601" cy="281103"/>
          </a:xfrm>
        </p:spPr>
        <p:txBody>
          <a:bodyPr wrap="none" rIns="0">
            <a:noAutofit/>
          </a:bodyPr>
          <a:lstStyle>
            <a:lvl1pPr>
              <a:defRPr sz="1800" b="1">
                <a:solidFill>
                  <a:schemeClr val="accent3"/>
                </a:solidFill>
              </a:defRPr>
            </a:lvl1pPr>
          </a:lstStyle>
          <a:p>
            <a:pPr lvl="0"/>
            <a:r>
              <a:rPr lang="de-DE" dirty="0"/>
              <a:t>05 </a:t>
            </a:r>
            <a:endParaRPr lang="de-DE" dirty="0"/>
          </a:p>
        </p:txBody>
      </p:sp>
      <p:sp>
        <p:nvSpPr>
          <p:cNvPr id="29" name="Textplatzhalter 6"/>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endParaRPr lang="de-DE" dirty="0"/>
          </a:p>
        </p:txBody>
      </p:sp>
      <p:sp>
        <p:nvSpPr>
          <p:cNvPr id="30" name="Textplatzhalter 6"/>
          <p:cNvSpPr>
            <a:spLocks noGrp="1"/>
          </p:cNvSpPr>
          <p:nvPr>
            <p:ph type="body" sz="quarter" idx="20" hasCustomPrompt="1"/>
          </p:nvPr>
        </p:nvSpPr>
        <p:spPr>
          <a:xfrm>
            <a:off x="518318" y="3078266"/>
            <a:ext cx="320601" cy="281103"/>
          </a:xfrm>
        </p:spPr>
        <p:txBody>
          <a:bodyPr wrap="none" rIns="0">
            <a:noAutofit/>
          </a:bodyPr>
          <a:lstStyle>
            <a:lvl1pPr>
              <a:defRPr sz="1800" b="1">
                <a:solidFill>
                  <a:schemeClr val="accent3"/>
                </a:solidFill>
              </a:defRPr>
            </a:lvl1pPr>
          </a:lstStyle>
          <a:p>
            <a:pPr lvl="0"/>
            <a:r>
              <a:rPr lang="de-DE" dirty="0"/>
              <a:t>03 </a:t>
            </a:r>
            <a:endParaRPr lang="de-DE" dirty="0"/>
          </a:p>
        </p:txBody>
      </p:sp>
      <p:sp>
        <p:nvSpPr>
          <p:cNvPr id="31" name="Textplatzhalter 6"/>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endParaRPr lang="de-DE" dirty="0"/>
          </a:p>
        </p:txBody>
      </p:sp>
      <p:sp>
        <p:nvSpPr>
          <p:cNvPr id="32" name="Textplatzhalter 6"/>
          <p:cNvSpPr>
            <a:spLocks noGrp="1"/>
          </p:cNvSpPr>
          <p:nvPr>
            <p:ph type="body" sz="quarter" idx="22" hasCustomPrompt="1"/>
          </p:nvPr>
        </p:nvSpPr>
        <p:spPr>
          <a:xfrm>
            <a:off x="518318" y="3801821"/>
            <a:ext cx="320601" cy="281103"/>
          </a:xfrm>
        </p:spPr>
        <p:txBody>
          <a:bodyPr wrap="none" rIns="0">
            <a:noAutofit/>
          </a:bodyPr>
          <a:lstStyle>
            <a:lvl1pPr>
              <a:defRPr sz="1800" b="1">
                <a:solidFill>
                  <a:schemeClr val="accent3"/>
                </a:solidFill>
              </a:defRPr>
            </a:lvl1pPr>
          </a:lstStyle>
          <a:p>
            <a:pPr lvl="0"/>
            <a:r>
              <a:rPr lang="de-DE" dirty="0"/>
              <a:t>04 </a:t>
            </a:r>
            <a:endParaRPr lang="de-DE" dirty="0"/>
          </a:p>
        </p:txBody>
      </p:sp>
      <p:sp>
        <p:nvSpPr>
          <p:cNvPr id="33" name="Textplatzhalter 6"/>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endParaRPr lang="de-DE" dirty="0"/>
          </a:p>
        </p:txBody>
      </p:sp>
      <p:sp>
        <p:nvSpPr>
          <p:cNvPr id="34" name="Textplatzhalter 6"/>
          <p:cNvSpPr>
            <a:spLocks noGrp="1"/>
          </p:cNvSpPr>
          <p:nvPr>
            <p:ph type="body" sz="quarter" idx="24" hasCustomPrompt="1"/>
          </p:nvPr>
        </p:nvSpPr>
        <p:spPr>
          <a:xfrm>
            <a:off x="518318" y="5248930"/>
            <a:ext cx="320601" cy="281103"/>
          </a:xfrm>
        </p:spPr>
        <p:txBody>
          <a:bodyPr wrap="none" rIns="0">
            <a:noAutofit/>
          </a:bodyPr>
          <a:lstStyle>
            <a:lvl1pPr>
              <a:defRPr sz="1800" b="1">
                <a:solidFill>
                  <a:schemeClr val="accent3"/>
                </a:solidFill>
              </a:defRPr>
            </a:lvl1pPr>
          </a:lstStyle>
          <a:p>
            <a:pPr lvl="0"/>
            <a:r>
              <a:rPr lang="de-DE" dirty="0"/>
              <a:t>06 </a:t>
            </a:r>
            <a:endParaRPr lang="de-DE" dirty="0"/>
          </a:p>
        </p:txBody>
      </p:sp>
      <p:sp>
        <p:nvSpPr>
          <p:cNvPr id="35" name="Textplatzhalter 6"/>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endParaRPr lang="de-DE" dirty="0"/>
          </a:p>
        </p:txBody>
      </p:sp>
      <p:sp>
        <p:nvSpPr>
          <p:cNvPr id="36" name="Textplatzhalter 6"/>
          <p:cNvSpPr>
            <a:spLocks noGrp="1"/>
          </p:cNvSpPr>
          <p:nvPr>
            <p:ph type="body" sz="quarter" idx="14" hasCustomPrompt="1"/>
          </p:nvPr>
        </p:nvSpPr>
        <p:spPr>
          <a:xfrm>
            <a:off x="518318" y="1631156"/>
            <a:ext cx="320601" cy="281103"/>
          </a:xfrm>
        </p:spPr>
        <p:txBody>
          <a:bodyPr wrap="none" rIns="0">
            <a:noAutofit/>
          </a:bodyPr>
          <a:lstStyle>
            <a:lvl1pPr>
              <a:defRPr sz="1800" b="1">
                <a:solidFill>
                  <a:schemeClr val="accent3"/>
                </a:solidFill>
              </a:defRPr>
            </a:lvl1pPr>
          </a:lstStyle>
          <a:p>
            <a:pPr lvl="0"/>
            <a:r>
              <a:rPr lang="de-DE" dirty="0"/>
              <a:t>01 </a:t>
            </a:r>
            <a:endParaRPr lang="de-DE" dirty="0"/>
          </a:p>
        </p:txBody>
      </p:sp>
      <p:sp>
        <p:nvSpPr>
          <p:cNvPr id="2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2" name="Titel 1"/>
          <p:cNvSpPr>
            <a:spLocks noGrp="1"/>
          </p:cNvSpPr>
          <p:nvPr>
            <p:ph type="title" hasCustomPrompt="1"/>
          </p:nvPr>
        </p:nvSpPr>
        <p:spPr/>
        <p:txBody>
          <a:bodyPr/>
          <a:lstStyle/>
          <a:p>
            <a:r>
              <a:rPr lang="de-DE"/>
              <a:t>Mastertitelformat bearbeiten</a:t>
            </a:r>
            <a:endParaRPr lang="de-D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userDrawn="1">
  <p:cSld name="Bildfolie | mit Störer">
    <p:spTree>
      <p:nvGrpSpPr>
        <p:cNvPr id="1" name=""/>
        <p:cNvGrpSpPr/>
        <p:nvPr/>
      </p:nvGrpSpPr>
      <p:grpSpPr>
        <a:xfrm>
          <a:off x="0" y="0"/>
          <a:ext cx="0" cy="0"/>
          <a:chOff x="0" y="0"/>
          <a:chExt cx="0" cy="0"/>
        </a:xfrm>
      </p:grpSpPr>
      <p:sp>
        <p:nvSpPr>
          <p:cNvPr id="9" name="Bildplatzhalter 8"/>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endParaRPr lang="de-DE"/>
          </a:p>
        </p:txBody>
      </p:sp>
      <p:sp>
        <p:nvSpPr>
          <p:cNvPr id="7" name="Textplatzhalter 6"/>
          <p:cNvSpPr>
            <a:spLocks noGrp="1"/>
          </p:cNvSpPr>
          <p:nvPr>
            <p:ph type="body" sz="quarter" idx="14" hasCustomPrompt="1"/>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grpSp>
        <p:nvGrpSpPr>
          <p:cNvPr id="4" name="Gruppieren 3"/>
          <p:cNvGrpSpPr/>
          <p:nvPr userDrawn="1"/>
        </p:nvGrpSpPr>
        <p:grpSpPr>
          <a:xfrm>
            <a:off x="-390525" y="160153"/>
            <a:ext cx="333375" cy="136812"/>
            <a:chOff x="-133350" y="2711163"/>
            <a:chExt cx="333375" cy="136812"/>
          </a:xfrm>
        </p:grpSpPr>
        <p:cxnSp>
          <p:nvCxnSpPr>
            <p:cNvPr id="5" name="Gerader Verbinder 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 name="Gruppieren 7"/>
          <p:cNvGrpSpPr/>
          <p:nvPr userDrawn="1"/>
        </p:nvGrpSpPr>
        <p:grpSpPr>
          <a:xfrm>
            <a:off x="-390525" y="1131703"/>
            <a:ext cx="333375" cy="136812"/>
            <a:chOff x="-133350" y="2711163"/>
            <a:chExt cx="333375" cy="136812"/>
          </a:xfrm>
        </p:grpSpPr>
        <p:cxnSp>
          <p:nvCxnSpPr>
            <p:cNvPr id="10" name="Gerader Verbinder 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2" name="Gruppieren 11"/>
          <p:cNvGrpSpPr/>
          <p:nvPr userDrawn="1"/>
        </p:nvGrpSpPr>
        <p:grpSpPr>
          <a:xfrm>
            <a:off x="-390525" y="1491963"/>
            <a:ext cx="333375" cy="136812"/>
            <a:chOff x="-133350" y="2711163"/>
            <a:chExt cx="333375" cy="136812"/>
          </a:xfrm>
        </p:grpSpPr>
        <p:cxnSp>
          <p:nvCxnSpPr>
            <p:cNvPr id="13" name="Gerader Verbinder 1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 name="Gruppieren 14"/>
          <p:cNvGrpSpPr/>
          <p:nvPr userDrawn="1"/>
        </p:nvGrpSpPr>
        <p:grpSpPr>
          <a:xfrm>
            <a:off x="-390525" y="3292188"/>
            <a:ext cx="333375" cy="136812"/>
            <a:chOff x="-133350" y="2711163"/>
            <a:chExt cx="333375" cy="136812"/>
          </a:xfrm>
        </p:grpSpPr>
        <p:cxnSp>
          <p:nvCxnSpPr>
            <p:cNvPr id="16" name="Gerader Verbinder 1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8" name="Gruppieren 17"/>
          <p:cNvGrpSpPr/>
          <p:nvPr userDrawn="1"/>
        </p:nvGrpSpPr>
        <p:grpSpPr>
          <a:xfrm>
            <a:off x="-390525" y="6063963"/>
            <a:ext cx="333375" cy="136812"/>
            <a:chOff x="-133350" y="2711163"/>
            <a:chExt cx="333375" cy="136812"/>
          </a:xfrm>
        </p:grpSpPr>
        <p:cxnSp>
          <p:nvCxnSpPr>
            <p:cNvPr id="19" name="Gerader Verbinder 1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1" name="Gruppieren 20"/>
          <p:cNvGrpSpPr/>
          <p:nvPr userDrawn="1"/>
        </p:nvGrpSpPr>
        <p:grpSpPr>
          <a:xfrm>
            <a:off x="-390525" y="6495763"/>
            <a:ext cx="333375" cy="136812"/>
            <a:chOff x="-133350" y="2711163"/>
            <a:chExt cx="333375" cy="136812"/>
          </a:xfrm>
        </p:grpSpPr>
        <p:cxnSp>
          <p:nvCxnSpPr>
            <p:cNvPr id="22" name="Gerader Verbinder 2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4" name="Gruppieren 23"/>
          <p:cNvGrpSpPr/>
          <p:nvPr userDrawn="1"/>
        </p:nvGrpSpPr>
        <p:grpSpPr>
          <a:xfrm rot="16200000">
            <a:off x="281643" y="-299136"/>
            <a:ext cx="333375" cy="136808"/>
            <a:chOff x="-133350" y="2711167"/>
            <a:chExt cx="333375" cy="136808"/>
          </a:xfrm>
        </p:grpSpPr>
        <p:cxnSp>
          <p:nvCxnSpPr>
            <p:cNvPr id="25" name="Gerader Verbinder 2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7" name="Gruppieren 26"/>
          <p:cNvGrpSpPr/>
          <p:nvPr userDrawn="1"/>
        </p:nvGrpSpPr>
        <p:grpSpPr>
          <a:xfrm rot="16200000">
            <a:off x="5752963" y="-299136"/>
            <a:ext cx="333375" cy="136804"/>
            <a:chOff x="-133350" y="2711171"/>
            <a:chExt cx="333375" cy="136804"/>
          </a:xfrm>
        </p:grpSpPr>
        <p:cxnSp>
          <p:nvCxnSpPr>
            <p:cNvPr id="28" name="Gerader Verbinder 2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0" name="Gruppieren 29"/>
          <p:cNvGrpSpPr/>
          <p:nvPr userDrawn="1"/>
        </p:nvGrpSpPr>
        <p:grpSpPr>
          <a:xfrm>
            <a:off x="6203950" y="-397424"/>
            <a:ext cx="124906" cy="333375"/>
            <a:chOff x="6416680" y="-397424"/>
            <a:chExt cx="124906" cy="333375"/>
          </a:xfrm>
        </p:grpSpPr>
        <p:cxnSp>
          <p:nvCxnSpPr>
            <p:cNvPr id="31" name="Gerader Verbinder 30"/>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33" name="Gerader Verbinder 32"/>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p:cNvGrpSpPr/>
          <p:nvPr userDrawn="1"/>
        </p:nvGrpSpPr>
        <p:grpSpPr>
          <a:xfrm rot="16200000">
            <a:off x="11447325" y="-299139"/>
            <a:ext cx="333375" cy="136800"/>
            <a:chOff x="-133350" y="2711175"/>
            <a:chExt cx="333375" cy="136800"/>
          </a:xfrm>
        </p:grpSpPr>
        <p:cxnSp>
          <p:nvCxnSpPr>
            <p:cNvPr id="35" name="Gerader Verbinder 3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40445A43-D5FD-4185-868F-41FEE766B599}"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13" name="Titel 12"/>
          <p:cNvSpPr>
            <a:spLocks noGrp="1"/>
          </p:cNvSpPr>
          <p:nvPr>
            <p:ph type="title" hasCustomPrompt="1"/>
          </p:nvPr>
        </p:nvSpPr>
        <p:spPr/>
        <p:txBody>
          <a:bodyPr/>
          <a:lstStyle/>
          <a:p>
            <a:r>
              <a:rPr lang="de-DE"/>
              <a:t>Mastertitelformat bearbeiten</a:t>
            </a:r>
            <a:endParaRPr lang="de-DE"/>
          </a:p>
        </p:txBody>
      </p:sp>
      <p:sp>
        <p:nvSpPr>
          <p:cNvPr id="10" name="Bildplatzhalter 8"/>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endParaRPr lang="de-DE"/>
          </a:p>
        </p:txBody>
      </p:sp>
      <p:sp>
        <p:nvSpPr>
          <p:cNvPr id="12" name="Textplatzhalter 10"/>
          <p:cNvSpPr>
            <a:spLocks noGrp="1"/>
          </p:cNvSpPr>
          <p:nvPr>
            <p:ph type="body" sz="quarter" idx="26" hasCustomPrompt="1"/>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9"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0EB5E7E3-0929-42B9-9857-70C18F11BDE7}"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4" name="Bildplatzhalter 8"/>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endParaRPr lang="de-DE"/>
          </a:p>
        </p:txBody>
      </p:sp>
      <p:sp>
        <p:nvSpPr>
          <p:cNvPr id="15" name="Textplatzhalter 10"/>
          <p:cNvSpPr>
            <a:spLocks noGrp="1"/>
          </p:cNvSpPr>
          <p:nvPr>
            <p:ph type="body" sz="quarter" idx="26" hasCustomPrompt="1"/>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6" name="Bildplatzhalter 8"/>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endParaRPr lang="de-DE"/>
          </a:p>
        </p:txBody>
      </p:sp>
      <p:sp>
        <p:nvSpPr>
          <p:cNvPr id="17" name="Textplatzhalter 10"/>
          <p:cNvSpPr>
            <a:spLocks noGrp="1"/>
          </p:cNvSpPr>
          <p:nvPr>
            <p:ph type="body" sz="quarter" idx="28" hasCustomPrompt="1"/>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FD98D754-7CCB-4B78-8150-B2FC1B1BBB3B}"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18" name="Titel 17"/>
          <p:cNvSpPr>
            <a:spLocks noGrp="1"/>
          </p:cNvSpPr>
          <p:nvPr>
            <p:ph type="title" hasCustomPrompt="1"/>
          </p:nvPr>
        </p:nvSpPr>
        <p:spPr/>
        <p:txBody>
          <a:bodyPr/>
          <a:lstStyle/>
          <a:p>
            <a:r>
              <a:rPr lang="de-DE"/>
              <a:t>Mastertitelformat bearbeiten</a:t>
            </a:r>
            <a:endParaRPr lang="de-DE"/>
          </a:p>
        </p:txBody>
      </p:sp>
      <p:sp>
        <p:nvSpPr>
          <p:cNvPr id="21" name="Bildplatzhalter 8"/>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endParaRPr lang="de-DE"/>
          </a:p>
        </p:txBody>
      </p:sp>
      <p:sp>
        <p:nvSpPr>
          <p:cNvPr id="22" name="Textplatzhalter 10"/>
          <p:cNvSpPr>
            <a:spLocks noGrp="1"/>
          </p:cNvSpPr>
          <p:nvPr>
            <p:ph type="body" sz="quarter" idx="26" hasCustomPrompt="1"/>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3" name="Bildplatzhalter 8"/>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endParaRPr lang="de-DE"/>
          </a:p>
        </p:txBody>
      </p:sp>
      <p:sp>
        <p:nvSpPr>
          <p:cNvPr id="24" name="Textplatzhalter 10"/>
          <p:cNvSpPr>
            <a:spLocks noGrp="1"/>
          </p:cNvSpPr>
          <p:nvPr>
            <p:ph type="body" sz="quarter" idx="28" hasCustomPrompt="1"/>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5" name="Bildplatzhalter 8"/>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endParaRPr lang="de-DE"/>
          </a:p>
        </p:txBody>
      </p:sp>
      <p:sp>
        <p:nvSpPr>
          <p:cNvPr id="26" name="Textplatzhalter 10"/>
          <p:cNvSpPr>
            <a:spLocks noGrp="1"/>
          </p:cNvSpPr>
          <p:nvPr>
            <p:ph type="body" sz="quarter" idx="30" hasCustomPrompt="1"/>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3"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8496A1B6-6763-4E05-A280-D796C61A7B46}"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8" name="Inhaltsplatzhalter 7"/>
          <p:cNvSpPr>
            <a:spLocks noGrp="1"/>
          </p:cNvSpPr>
          <p:nvPr>
            <p:ph sz="quarter" idx="14" hasCustomPrompt="1"/>
          </p:nvPr>
        </p:nvSpPr>
        <p:spPr>
          <a:xfrm>
            <a:off x="518317" y="1631156"/>
            <a:ext cx="11155366" cy="4569619"/>
          </a:xfrm>
        </p:spPr>
        <p:txBody>
          <a:bodyPr/>
          <a:lstStyle/>
          <a:p>
            <a:pPr lvl="0"/>
            <a:r>
              <a:rPr lang="de-DE" dirty="0"/>
              <a:t> </a:t>
            </a:r>
            <a:endParaRPr lang="de-DE" dirty="0"/>
          </a:p>
        </p:txBody>
      </p:sp>
      <p:sp>
        <p:nvSpPr>
          <p:cNvPr id="9" name="Titel 8"/>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2BA165D4-597F-4539-B274-2B9D9C105E28}"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8" name="Inhaltsplatzhalter 7"/>
          <p:cNvSpPr>
            <a:spLocks noGrp="1"/>
          </p:cNvSpPr>
          <p:nvPr>
            <p:ph sz="quarter" idx="14" hasCustomPrompt="1"/>
          </p:nvPr>
        </p:nvSpPr>
        <p:spPr>
          <a:xfrm>
            <a:off x="518317" y="1631156"/>
            <a:ext cx="5469733" cy="4569619"/>
          </a:xfrm>
        </p:spPr>
        <p:txBody>
          <a:bodyPr/>
          <a:lstStyle/>
          <a:p>
            <a:pPr lvl="0"/>
            <a:r>
              <a:rPr lang="de-DE" dirty="0"/>
              <a:t> </a:t>
            </a:r>
            <a:endParaRPr lang="de-DE" dirty="0"/>
          </a:p>
        </p:txBody>
      </p:sp>
      <p:sp>
        <p:nvSpPr>
          <p:cNvPr id="9" name="Titel 8"/>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Inhaltsplatzhalter 7"/>
          <p:cNvSpPr>
            <a:spLocks noGrp="1"/>
          </p:cNvSpPr>
          <p:nvPr>
            <p:ph sz="quarter" idx="39" hasCustomPrompt="1"/>
          </p:nvPr>
        </p:nvSpPr>
        <p:spPr>
          <a:xfrm>
            <a:off x="6206330" y="1631156"/>
            <a:ext cx="5469733" cy="4569619"/>
          </a:xfrm>
        </p:spPr>
        <p:txBody>
          <a:bodyPr/>
          <a:lstStyle/>
          <a:p>
            <a:pPr lvl="0"/>
            <a:r>
              <a:rPr lang="de-DE" dirty="0"/>
              <a:t> </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E6E3919-F60B-4CEB-BDB9-2670EB87731A}"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5" hasCustomPrompt="1"/>
          </p:nvPr>
        </p:nvSpPr>
        <p:spPr>
          <a:xfrm>
            <a:off x="8104861" y="1631156"/>
            <a:ext cx="3571200" cy="4569620"/>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Inhaltsplatzhalter 7"/>
          <p:cNvSpPr>
            <a:spLocks noGrp="1"/>
          </p:cNvSpPr>
          <p:nvPr>
            <p:ph sz="quarter" idx="16" hasCustomPrompt="1"/>
          </p:nvPr>
        </p:nvSpPr>
        <p:spPr>
          <a:xfrm>
            <a:off x="518317" y="1631157"/>
            <a:ext cx="7363752" cy="4569620"/>
          </a:xfrm>
        </p:spPr>
        <p:txBody>
          <a:bodyPr/>
          <a:lstStyle/>
          <a:p>
            <a:pPr lvl="0"/>
            <a:r>
              <a:rPr lang="de-DE" dirty="0"/>
              <a:t> </a:t>
            </a:r>
            <a:endParaRPr lang="de-DE" dirty="0"/>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showMasterSp="0" userDrawn="1">
  <p:cSld name="Nur Titel | Ro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solidFill>
                  <a:schemeClr val="tx1"/>
                </a:solidFill>
              </a:defRPr>
            </a:lvl1pPr>
          </a:lstStyle>
          <a:p>
            <a:r>
              <a:rPr lang="de-DE"/>
              <a:t>Mastertitelformat bearbeiten</a:t>
            </a:r>
            <a:endParaRPr lang="de-DE"/>
          </a:p>
        </p:txBody>
      </p:sp>
      <p:sp>
        <p:nvSpPr>
          <p:cNvPr id="3" name="Datumsplatzhalter 2"/>
          <p:cNvSpPr>
            <a:spLocks noGrp="1"/>
          </p:cNvSpPr>
          <p:nvPr>
            <p:ph type="dt" sz="half" idx="10"/>
          </p:nvPr>
        </p:nvSpPr>
        <p:spPr/>
        <p:txBody>
          <a:bodyPr/>
          <a:lstStyle>
            <a:lvl1pPr>
              <a:defRPr>
                <a:solidFill>
                  <a:schemeClr val="tx1"/>
                </a:solidFill>
              </a:defRPr>
            </a:lvl1pPr>
          </a:lstStyle>
          <a:p>
            <a:fld id="{BF315291-0AD1-4488-8349-ABE222CA51EC}" type="datetime3">
              <a:rPr lang="en-US" smtClean="0"/>
            </a:fld>
            <a:endParaRPr lang="de-DE" dirty="0"/>
          </a:p>
        </p:txBody>
      </p:sp>
      <p:sp>
        <p:nvSpPr>
          <p:cNvPr id="4" name="Fußzeilenplatzhalter 3"/>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fld>
            <a:endParaRPr lang="de-DE"/>
          </a:p>
        </p:txBody>
      </p:sp>
      <p:sp>
        <p:nvSpPr>
          <p:cNvPr id="57" name="Rechteck 56"/>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p:cNvSpPr>
            <a:spLocks noGrp="1"/>
          </p:cNvSpPr>
          <p:nvPr>
            <p:ph type="body" sz="quarter" idx="23" hasCustomPrompt="1"/>
          </p:nvPr>
        </p:nvSpPr>
        <p:spPr>
          <a:xfrm>
            <a:off x="518317" y="687598"/>
            <a:ext cx="6844385" cy="249812"/>
          </a:xfrm>
        </p:spPr>
        <p:txBody>
          <a:bodyPr wrap="square">
            <a:spAutoFit/>
          </a:bodyPr>
          <a:lstStyle>
            <a:lvl1pPr>
              <a:defRPr sz="1600">
                <a:solidFill>
                  <a:schemeClr val="tx2"/>
                </a:solidFill>
              </a:defRPr>
            </a:lvl1pPr>
          </a:lstStyle>
          <a:p>
            <a:pPr lvl="0"/>
            <a:r>
              <a:rPr lang="de-DE" dirty="0"/>
              <a:t>Mastertextformat bearbeiten</a:t>
            </a:r>
            <a:endParaRPr lang="de-DE" dirty="0"/>
          </a:p>
        </p:txBody>
      </p:sp>
      <p:sp>
        <p:nvSpPr>
          <p:cNvPr id="61" name="Freihandform: Form 60"/>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chemeClr val="tx1"/>
          </a:solidFill>
          <a:ln w="9525" cap="flat">
            <a:noFill/>
            <a:prstDash val="solid"/>
            <a:miter/>
          </a:ln>
        </p:spPr>
        <p:txBody>
          <a:bodyPr rtlCol="0" anchor="ctr"/>
          <a:lstStyle/>
          <a:p>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grpSp>
        <p:nvGrpSpPr>
          <p:cNvPr id="11" name="Gruppieren 10"/>
          <p:cNvGrpSpPr/>
          <p:nvPr userDrawn="1"/>
        </p:nvGrpSpPr>
        <p:grpSpPr>
          <a:xfrm>
            <a:off x="-390525" y="160153"/>
            <a:ext cx="333375" cy="136812"/>
            <a:chOff x="-133350" y="2711163"/>
            <a:chExt cx="333375" cy="136812"/>
          </a:xfrm>
        </p:grpSpPr>
        <p:cxnSp>
          <p:nvCxnSpPr>
            <p:cNvPr id="12" name="Gerader Verbinder 1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4" name="Gruppieren 13"/>
          <p:cNvGrpSpPr/>
          <p:nvPr userDrawn="1"/>
        </p:nvGrpSpPr>
        <p:grpSpPr>
          <a:xfrm>
            <a:off x="-390525" y="1131703"/>
            <a:ext cx="333375" cy="136812"/>
            <a:chOff x="-133350" y="2711163"/>
            <a:chExt cx="333375" cy="136812"/>
          </a:xfrm>
        </p:grpSpPr>
        <p:cxnSp>
          <p:nvCxnSpPr>
            <p:cNvPr id="15" name="Gerader Verbinder 1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7" name="Gruppieren 16"/>
          <p:cNvGrpSpPr/>
          <p:nvPr userDrawn="1"/>
        </p:nvGrpSpPr>
        <p:grpSpPr>
          <a:xfrm>
            <a:off x="-390525" y="1491963"/>
            <a:ext cx="333375" cy="136812"/>
            <a:chOff x="-133350" y="2711163"/>
            <a:chExt cx="333375" cy="136812"/>
          </a:xfrm>
        </p:grpSpPr>
        <p:cxnSp>
          <p:nvCxnSpPr>
            <p:cNvPr id="18" name="Gerader Verbinder 1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0" name="Gruppieren 19"/>
          <p:cNvGrpSpPr/>
          <p:nvPr userDrawn="1"/>
        </p:nvGrpSpPr>
        <p:grpSpPr>
          <a:xfrm>
            <a:off x="-390525" y="3292188"/>
            <a:ext cx="333375" cy="136812"/>
            <a:chOff x="-133350" y="2711163"/>
            <a:chExt cx="333375" cy="136812"/>
          </a:xfrm>
        </p:grpSpPr>
        <p:cxnSp>
          <p:nvCxnSpPr>
            <p:cNvPr id="21" name="Gerader Verbinder 2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3" name="Gruppieren 22"/>
          <p:cNvGrpSpPr/>
          <p:nvPr userDrawn="1"/>
        </p:nvGrpSpPr>
        <p:grpSpPr>
          <a:xfrm>
            <a:off x="-390525" y="6063963"/>
            <a:ext cx="333375" cy="136812"/>
            <a:chOff x="-133350" y="2711163"/>
            <a:chExt cx="333375" cy="136812"/>
          </a:xfrm>
        </p:grpSpPr>
        <p:cxnSp>
          <p:nvCxnSpPr>
            <p:cNvPr id="24" name="Gerader Verbinder 2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6" name="Gruppieren 25"/>
          <p:cNvGrpSpPr/>
          <p:nvPr userDrawn="1"/>
        </p:nvGrpSpPr>
        <p:grpSpPr>
          <a:xfrm>
            <a:off x="-390525" y="6495763"/>
            <a:ext cx="333375" cy="136812"/>
            <a:chOff x="-133350" y="2711163"/>
            <a:chExt cx="333375" cy="136812"/>
          </a:xfrm>
        </p:grpSpPr>
        <p:cxnSp>
          <p:nvCxnSpPr>
            <p:cNvPr id="27" name="Gerader Verbinder 2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9" name="Gruppieren 28"/>
          <p:cNvGrpSpPr/>
          <p:nvPr userDrawn="1"/>
        </p:nvGrpSpPr>
        <p:grpSpPr>
          <a:xfrm rot="16200000">
            <a:off x="281643" y="-299136"/>
            <a:ext cx="333375" cy="136808"/>
            <a:chOff x="-133350" y="2711167"/>
            <a:chExt cx="333375" cy="136808"/>
          </a:xfrm>
        </p:grpSpPr>
        <p:cxnSp>
          <p:nvCxnSpPr>
            <p:cNvPr id="30" name="Gerader Verbinder 2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2" name="Gruppieren 31"/>
          <p:cNvGrpSpPr/>
          <p:nvPr userDrawn="1"/>
        </p:nvGrpSpPr>
        <p:grpSpPr>
          <a:xfrm rot="16200000">
            <a:off x="5752963" y="-299136"/>
            <a:ext cx="333375" cy="136804"/>
            <a:chOff x="-133350" y="2711171"/>
            <a:chExt cx="333375" cy="136804"/>
          </a:xfrm>
        </p:grpSpPr>
        <p:cxnSp>
          <p:nvCxnSpPr>
            <p:cNvPr id="33" name="Gerader Verbinder 3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5" name="Gruppieren 34"/>
          <p:cNvGrpSpPr/>
          <p:nvPr userDrawn="1"/>
        </p:nvGrpSpPr>
        <p:grpSpPr>
          <a:xfrm>
            <a:off x="6203950" y="-397424"/>
            <a:ext cx="124906" cy="333375"/>
            <a:chOff x="6416680" y="-397424"/>
            <a:chExt cx="124906" cy="333375"/>
          </a:xfrm>
        </p:grpSpPr>
        <p:cxnSp>
          <p:nvCxnSpPr>
            <p:cNvPr id="36" name="Gerader Verbinder 35"/>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38" name="Gerader Verbinder 37"/>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p:cNvGrpSpPr/>
          <p:nvPr userDrawn="1"/>
        </p:nvGrpSpPr>
        <p:grpSpPr>
          <a:xfrm rot="16200000">
            <a:off x="11447325" y="-299139"/>
            <a:ext cx="333375" cy="136800"/>
            <a:chOff x="-133350" y="2711175"/>
            <a:chExt cx="333375" cy="136800"/>
          </a:xfrm>
        </p:grpSpPr>
        <p:cxnSp>
          <p:nvCxnSpPr>
            <p:cNvPr id="40" name="Gerader Verbinder 3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3" name="Datumsplatzhalter 2"/>
          <p:cNvSpPr>
            <a:spLocks noGrp="1"/>
          </p:cNvSpPr>
          <p:nvPr>
            <p:ph type="dt" sz="half" idx="10"/>
          </p:nvPr>
        </p:nvSpPr>
        <p:spPr/>
        <p:txBody>
          <a:bodyPr/>
          <a:lstStyle/>
          <a:p>
            <a:fld id="{3751D7D8-914D-4847-AAA2-6BA9411952F6}"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8"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Mastertitelformat bearbeiten</a:t>
            </a:r>
            <a:endParaRPr lang="de-DE" dirty="0"/>
          </a:p>
        </p:txBody>
      </p:sp>
      <p:sp>
        <p:nvSpPr>
          <p:cNvPr id="3" name="Datumsplatzhalter 2"/>
          <p:cNvSpPr>
            <a:spLocks noGrp="1"/>
          </p:cNvSpPr>
          <p:nvPr>
            <p:ph type="dt" sz="half" idx="10"/>
          </p:nvPr>
        </p:nvSpPr>
        <p:spPr/>
        <p:txBody>
          <a:bodyPr/>
          <a:lstStyle/>
          <a:p>
            <a:fld id="{F5CCCDAD-075D-48F1-AD3E-13980B5DD7F1}"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Rechteck 6"/>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de-DE" sz="1600" b="0"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9" name="Textplatzhalter 8"/>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lvl1pPr>
            <a:lvl2pPr marL="0" indent="0">
              <a:buNone/>
              <a:defRPr/>
            </a:lvl2pPr>
          </a:lstStyle>
          <a:p>
            <a:pPr lvl="0"/>
            <a:r>
              <a:rPr lang="de-DE" dirty="0"/>
              <a:t>„Mastertextformat bearbeiten“</a:t>
            </a:r>
            <a:endParaRPr lang="de-DE" dirty="0"/>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Kapiteltrenner">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18318" y="2875002"/>
            <a:ext cx="11157743" cy="1107996"/>
          </a:xfrm>
        </p:spPr>
        <p:txBody>
          <a:bodyPr anchor="ctr" anchorCtr="0"/>
          <a:lstStyle>
            <a:lvl1pPr>
              <a:defRPr sz="4000">
                <a:solidFill>
                  <a:schemeClr val="bg1"/>
                </a:solidFill>
              </a:defRPr>
            </a:lvl1pPr>
          </a:lstStyle>
          <a:p>
            <a:r>
              <a:rPr lang="de-DE" dirty="0"/>
              <a:t>Kapiteltrenner</a:t>
            </a:r>
            <a:br>
              <a:rPr lang="de-DE" dirty="0"/>
            </a:br>
            <a:r>
              <a:rPr lang="de-DE" dirty="0"/>
              <a:t>Mehrzeilig möglich</a:t>
            </a:r>
            <a:endParaRPr lang="de-DE" dirty="0"/>
          </a:p>
        </p:txBody>
      </p:sp>
      <p:sp>
        <p:nvSpPr>
          <p:cNvPr id="3" name="Datumsplatzhalter 2"/>
          <p:cNvSpPr>
            <a:spLocks noGrp="1"/>
          </p:cNvSpPr>
          <p:nvPr>
            <p:ph type="dt" sz="half" idx="10"/>
          </p:nvPr>
        </p:nvSpPr>
        <p:spPr>
          <a:xfrm>
            <a:off x="10518341" y="6634666"/>
            <a:ext cx="748603" cy="123111"/>
          </a:xfrm>
        </p:spPr>
        <p:txBody>
          <a:bodyPr/>
          <a:lstStyle>
            <a:lvl1pPr>
              <a:defRPr>
                <a:solidFill>
                  <a:schemeClr val="bg1"/>
                </a:solidFill>
              </a:defRPr>
            </a:lvl1pPr>
          </a:lstStyle>
          <a:p>
            <a:fld id="{46F9579C-A68F-43A4-856B-664B17223D55}" type="datetime3">
              <a:rPr lang="en-US" smtClean="0"/>
            </a:fld>
            <a:endParaRPr lang="de-DE" dirty="0"/>
          </a:p>
        </p:txBody>
      </p:sp>
      <p:sp>
        <p:nvSpPr>
          <p:cNvPr id="4" name="Fußzeilenplatzhalter 3"/>
          <p:cNvSpPr>
            <a:spLocks noGrp="1"/>
          </p:cNvSpPr>
          <p:nvPr>
            <p:ph type="ftr" sz="quarter" idx="11"/>
          </p:nvPr>
        </p:nvSpPr>
        <p:spPr/>
        <p:txBody>
          <a:bodyPr/>
          <a:lstStyle>
            <a:lvl1pPr>
              <a:defRPr>
                <a:solidFill>
                  <a:schemeClr val="bg1"/>
                </a:solidFill>
              </a:defRPr>
            </a:lvl1pPr>
          </a:lstStyle>
          <a:p>
            <a:r>
              <a:rPr lang="de-DE"/>
              <a:t>Technische Fakultät</a:t>
            </a:r>
            <a:endParaRPr lang="de-DE" dirty="0"/>
          </a:p>
        </p:txBody>
      </p:sp>
      <p:sp>
        <p:nvSpPr>
          <p:cNvPr id="5" name="Foliennummernplatzhalter 4"/>
          <p:cNvSpPr>
            <a:spLocks noGrp="1"/>
          </p:cNvSpPr>
          <p:nvPr>
            <p:ph type="sldNum" sz="quarter" idx="12"/>
          </p:nvPr>
        </p:nvSpPr>
        <p:spPr>
          <a:xfrm>
            <a:off x="11472481" y="6634666"/>
            <a:ext cx="203582" cy="123111"/>
          </a:xfrm>
        </p:spPr>
        <p:txBody>
          <a:bodyPr/>
          <a:lstStyle>
            <a:lvl1pPr>
              <a:defRPr>
                <a:solidFill>
                  <a:schemeClr val="bg1"/>
                </a:solidFill>
              </a:defRPr>
            </a:lvl1pPr>
          </a:lstStyle>
          <a:p>
            <a:fld id="{D949F9DF-37BD-4CD6-BF49-65BA579E1D7A}" type="slidenum">
              <a:rPr lang="de-DE" smtClean="0"/>
            </a:fld>
            <a:endParaRPr lang="de-DE"/>
          </a:p>
        </p:txBody>
      </p:sp>
      <p:sp>
        <p:nvSpPr>
          <p:cNvPr id="57" name="Rechteck 56"/>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Freihandform: Form 59"/>
          <p:cNvSpPr/>
          <p:nvPr userDrawn="1"/>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316A"/>
          </a:solidFill>
          <a:ln w="2892" cap="flat">
            <a:noFill/>
            <a:prstDash val="solid"/>
            <a:miter/>
          </a:ln>
        </p:spPr>
        <p:txBody>
          <a:bodyPr rtlCol="0" anchor="ctr"/>
          <a:lstStyle/>
          <a:p>
            <a:endParaRPr lang="de-DE"/>
          </a:p>
        </p:txBody>
      </p:sp>
      <p:grpSp>
        <p:nvGrpSpPr>
          <p:cNvPr id="58" name="Gruppieren 57"/>
          <p:cNvGrpSpPr/>
          <p:nvPr userDrawn="1"/>
        </p:nvGrpSpPr>
        <p:grpSpPr>
          <a:xfrm>
            <a:off x="-390525" y="160153"/>
            <a:ext cx="333375" cy="136812"/>
            <a:chOff x="-133350" y="2711163"/>
            <a:chExt cx="333375" cy="136812"/>
          </a:xfrm>
        </p:grpSpPr>
        <p:cxnSp>
          <p:nvCxnSpPr>
            <p:cNvPr id="61" name="Gerader Verbinder 6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3" name="Gruppieren 62"/>
          <p:cNvGrpSpPr/>
          <p:nvPr userDrawn="1"/>
        </p:nvGrpSpPr>
        <p:grpSpPr>
          <a:xfrm>
            <a:off x="-390525" y="1131703"/>
            <a:ext cx="333375" cy="136812"/>
            <a:chOff x="-133350" y="2711163"/>
            <a:chExt cx="333375" cy="136812"/>
          </a:xfrm>
        </p:grpSpPr>
        <p:cxnSp>
          <p:nvCxnSpPr>
            <p:cNvPr id="64" name="Gerader Verbinder 6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6" name="Gruppieren 65"/>
          <p:cNvGrpSpPr/>
          <p:nvPr userDrawn="1"/>
        </p:nvGrpSpPr>
        <p:grpSpPr>
          <a:xfrm>
            <a:off x="-390525" y="1491963"/>
            <a:ext cx="333375" cy="136812"/>
            <a:chOff x="-133350" y="2711163"/>
            <a:chExt cx="333375" cy="136812"/>
          </a:xfrm>
        </p:grpSpPr>
        <p:cxnSp>
          <p:nvCxnSpPr>
            <p:cNvPr id="67" name="Gerader Verbinder 6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9" name="Gruppieren 68"/>
          <p:cNvGrpSpPr/>
          <p:nvPr userDrawn="1"/>
        </p:nvGrpSpPr>
        <p:grpSpPr>
          <a:xfrm>
            <a:off x="-390525" y="3292188"/>
            <a:ext cx="333375" cy="136812"/>
            <a:chOff x="-133350" y="2711163"/>
            <a:chExt cx="333375" cy="136812"/>
          </a:xfrm>
        </p:grpSpPr>
        <p:cxnSp>
          <p:nvCxnSpPr>
            <p:cNvPr id="70" name="Gerader Verbinder 6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2" name="Gruppieren 71"/>
          <p:cNvGrpSpPr/>
          <p:nvPr userDrawn="1"/>
        </p:nvGrpSpPr>
        <p:grpSpPr>
          <a:xfrm>
            <a:off x="-390525" y="6063963"/>
            <a:ext cx="333375" cy="136812"/>
            <a:chOff x="-133350" y="2711163"/>
            <a:chExt cx="333375" cy="136812"/>
          </a:xfrm>
        </p:grpSpPr>
        <p:cxnSp>
          <p:nvCxnSpPr>
            <p:cNvPr id="73" name="Gerader Verbinder 7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5" name="Gruppieren 74"/>
          <p:cNvGrpSpPr/>
          <p:nvPr userDrawn="1"/>
        </p:nvGrpSpPr>
        <p:grpSpPr>
          <a:xfrm>
            <a:off x="-390525" y="6495763"/>
            <a:ext cx="333375" cy="136812"/>
            <a:chOff x="-133350" y="2711163"/>
            <a:chExt cx="333375" cy="136812"/>
          </a:xfrm>
        </p:grpSpPr>
        <p:cxnSp>
          <p:nvCxnSpPr>
            <p:cNvPr id="76" name="Gerader Verbinder 7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8" name="Gruppieren 77"/>
          <p:cNvGrpSpPr/>
          <p:nvPr userDrawn="1"/>
        </p:nvGrpSpPr>
        <p:grpSpPr>
          <a:xfrm rot="16200000">
            <a:off x="281643" y="-299136"/>
            <a:ext cx="333375" cy="136808"/>
            <a:chOff x="-133350" y="2711167"/>
            <a:chExt cx="333375" cy="136808"/>
          </a:xfrm>
        </p:grpSpPr>
        <p:cxnSp>
          <p:nvCxnSpPr>
            <p:cNvPr id="79" name="Gerader Verbinder 7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1" name="Gruppieren 80"/>
          <p:cNvGrpSpPr/>
          <p:nvPr userDrawn="1"/>
        </p:nvGrpSpPr>
        <p:grpSpPr>
          <a:xfrm rot="16200000">
            <a:off x="5752963" y="-299136"/>
            <a:ext cx="333375" cy="136804"/>
            <a:chOff x="-133350" y="2711171"/>
            <a:chExt cx="333375" cy="136804"/>
          </a:xfrm>
        </p:grpSpPr>
        <p:cxnSp>
          <p:nvCxnSpPr>
            <p:cNvPr id="82" name="Gerader Verbinder 8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4" name="Gruppieren 83"/>
          <p:cNvGrpSpPr/>
          <p:nvPr userDrawn="1"/>
        </p:nvGrpSpPr>
        <p:grpSpPr>
          <a:xfrm>
            <a:off x="6203950" y="-397424"/>
            <a:ext cx="124906" cy="333375"/>
            <a:chOff x="6416680" y="-397424"/>
            <a:chExt cx="124906" cy="333375"/>
          </a:xfrm>
        </p:grpSpPr>
        <p:cxnSp>
          <p:nvCxnSpPr>
            <p:cNvPr id="85" name="Gerader Verbinder 84"/>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7" name="Gerader Verbinder 86"/>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p:cNvGrpSpPr/>
          <p:nvPr userDrawn="1"/>
        </p:nvGrpSpPr>
        <p:grpSpPr>
          <a:xfrm rot="16200000">
            <a:off x="11447325" y="-299139"/>
            <a:ext cx="333375" cy="136800"/>
            <a:chOff x="-133350" y="2711175"/>
            <a:chExt cx="333375" cy="136800"/>
          </a:xfrm>
        </p:grpSpPr>
        <p:cxnSp>
          <p:nvCxnSpPr>
            <p:cNvPr id="89" name="Gerader Verbinder 8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91" name="Grafik 3"/>
          <p:cNvGrpSpPr/>
          <p:nvPr userDrawn="1"/>
        </p:nvGrpSpPr>
        <p:grpSpPr>
          <a:xfrm>
            <a:off x="520163" y="293688"/>
            <a:ext cx="2592820" cy="556499"/>
            <a:chOff x="1648912" y="-143138"/>
            <a:chExt cx="2305525" cy="494837"/>
          </a:xfrm>
          <a:solidFill>
            <a:srgbClr val="04316A"/>
          </a:solidFill>
        </p:grpSpPr>
        <p:sp>
          <p:nvSpPr>
            <p:cNvPr id="92" name="Freihandform: Form 91"/>
            <p:cNvSpPr/>
            <p:nvPr/>
          </p:nvSpPr>
          <p:spPr>
            <a:xfrm>
              <a:off x="1648912" y="-137135"/>
              <a:ext cx="69751" cy="110916"/>
            </a:xfrm>
            <a:custGeom>
              <a:avLst/>
              <a:gdLst>
                <a:gd name="connsiteX0" fmla="*/ 69752 w 69751"/>
                <a:gd name="connsiteY0" fmla="*/ 18296 h 110916"/>
                <a:gd name="connsiteX1" fmla="*/ 19725 w 69751"/>
                <a:gd name="connsiteY1" fmla="*/ 18296 h 110916"/>
                <a:gd name="connsiteX2" fmla="*/ 19725 w 69751"/>
                <a:gd name="connsiteY2" fmla="*/ 45739 h 110916"/>
                <a:gd name="connsiteX3" fmla="*/ 56888 w 69751"/>
                <a:gd name="connsiteY3" fmla="*/ 45739 h 110916"/>
                <a:gd name="connsiteX4" fmla="*/ 56888 w 69751"/>
                <a:gd name="connsiteY4" fmla="*/ 63749 h 110916"/>
                <a:gd name="connsiteX5" fmla="*/ 19725 w 69751"/>
                <a:gd name="connsiteY5" fmla="*/ 63749 h 110916"/>
                <a:gd name="connsiteX6" fmla="*/ 19725 w 69751"/>
                <a:gd name="connsiteY6" fmla="*/ 110917 h 110916"/>
                <a:gd name="connsiteX7" fmla="*/ 0 w 69751"/>
                <a:gd name="connsiteY7" fmla="*/ 110917 h 110916"/>
                <a:gd name="connsiteX8" fmla="*/ 0 w 69751"/>
                <a:gd name="connsiteY8" fmla="*/ 0 h 110916"/>
                <a:gd name="connsiteX9" fmla="*/ 69466 w 69751"/>
                <a:gd name="connsiteY9" fmla="*/ 0 h 110916"/>
                <a:gd name="connsiteX10" fmla="*/ 69466 w 69751"/>
                <a:gd name="connsiteY10" fmla="*/ 18296 h 11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751" h="110916">
                  <a:moveTo>
                    <a:pt x="69752" y="18296"/>
                  </a:moveTo>
                  <a:lnTo>
                    <a:pt x="19725" y="18296"/>
                  </a:lnTo>
                  <a:lnTo>
                    <a:pt x="19725" y="45739"/>
                  </a:lnTo>
                  <a:lnTo>
                    <a:pt x="56888" y="45739"/>
                  </a:lnTo>
                  <a:lnTo>
                    <a:pt x="56888" y="63749"/>
                  </a:lnTo>
                  <a:lnTo>
                    <a:pt x="19725" y="63749"/>
                  </a:lnTo>
                  <a:lnTo>
                    <a:pt x="19725" y="110917"/>
                  </a:lnTo>
                  <a:lnTo>
                    <a:pt x="0" y="110917"/>
                  </a:lnTo>
                  <a:lnTo>
                    <a:pt x="0" y="0"/>
                  </a:lnTo>
                  <a:lnTo>
                    <a:pt x="69466" y="0"/>
                  </a:lnTo>
                  <a:lnTo>
                    <a:pt x="69466" y="18296"/>
                  </a:lnTo>
                  <a:close/>
                </a:path>
              </a:pathLst>
            </a:custGeom>
            <a:grpFill/>
            <a:ln w="2856" cap="flat">
              <a:noFill/>
              <a:prstDash val="solid"/>
              <a:miter/>
            </a:ln>
          </p:spPr>
          <p:txBody>
            <a:bodyPr rtlCol="0" anchor="ctr"/>
            <a:lstStyle/>
            <a:p>
              <a:endParaRPr lang="de-DE"/>
            </a:p>
          </p:txBody>
        </p:sp>
        <p:sp>
          <p:nvSpPr>
            <p:cNvPr id="93" name="Freihandform: Form 92"/>
            <p:cNvSpPr/>
            <p:nvPr/>
          </p:nvSpPr>
          <p:spPr>
            <a:xfrm>
              <a:off x="1729527"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8"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94" name="Freihandform: Form 93"/>
            <p:cNvSpPr/>
            <p:nvPr/>
          </p:nvSpPr>
          <p:spPr>
            <a:xfrm>
              <a:off x="1790989"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95" name="Freihandform: Form 94"/>
            <p:cNvSpPr/>
            <p:nvPr/>
          </p:nvSpPr>
          <p:spPr>
            <a:xfrm>
              <a:off x="1831868"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581 w 72896"/>
                <a:gd name="connsiteY10" fmla="*/ 34590 h 83759"/>
                <a:gd name="connsiteX11" fmla="*/ 54887 w 72896"/>
                <a:gd name="connsiteY11" fmla="*/ 34590 h 83759"/>
                <a:gd name="connsiteX12" fmla="*/ 37163 w 72896"/>
                <a:gd name="connsiteY12" fmla="*/ 15151 h 83759"/>
                <a:gd name="connsiteX13" fmla="*/ 18581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581" y="34590"/>
                  </a:moveTo>
                  <a:lnTo>
                    <a:pt x="54887" y="34590"/>
                  </a:lnTo>
                  <a:cubicBezTo>
                    <a:pt x="54029" y="22298"/>
                    <a:pt x="47740" y="15151"/>
                    <a:pt x="37163" y="15151"/>
                  </a:cubicBezTo>
                  <a:cubicBezTo>
                    <a:pt x="26872" y="15151"/>
                    <a:pt x="20297" y="22298"/>
                    <a:pt x="18581" y="34590"/>
                  </a:cubicBezTo>
                  <a:close/>
                </a:path>
              </a:pathLst>
            </a:custGeom>
            <a:grpFill/>
            <a:ln w="2856" cap="flat">
              <a:noFill/>
              <a:prstDash val="solid"/>
              <a:miter/>
            </a:ln>
          </p:spPr>
          <p:txBody>
            <a:bodyPr rtlCol="0" anchor="ctr"/>
            <a:lstStyle/>
            <a:p>
              <a:endParaRPr lang="de-DE"/>
            </a:p>
          </p:txBody>
        </p:sp>
        <p:sp>
          <p:nvSpPr>
            <p:cNvPr id="96" name="Freihandform: Form 95"/>
            <p:cNvSpPr/>
            <p:nvPr/>
          </p:nvSpPr>
          <p:spPr>
            <a:xfrm>
              <a:off x="1921344" y="-143138"/>
              <a:ext cx="74611" cy="118921"/>
            </a:xfrm>
            <a:custGeom>
              <a:avLst/>
              <a:gdLst>
                <a:gd name="connsiteX0" fmla="*/ 0 w 74611"/>
                <a:gd name="connsiteY0" fmla="*/ 76613 h 118921"/>
                <a:gd name="connsiteX1" fmla="*/ 32589 w 74611"/>
                <a:gd name="connsiteY1" fmla="*/ 34876 h 118921"/>
                <a:gd name="connsiteX2" fmla="*/ 55744 w 74611"/>
                <a:gd name="connsiteY2" fmla="*/ 45739 h 118921"/>
                <a:gd name="connsiteX3" fmla="*/ 56030 w 74611"/>
                <a:gd name="connsiteY3" fmla="*/ 45739 h 118921"/>
                <a:gd name="connsiteX4" fmla="*/ 56030 w 74611"/>
                <a:gd name="connsiteY4" fmla="*/ 4574 h 118921"/>
                <a:gd name="connsiteX5" fmla="*/ 74612 w 74611"/>
                <a:gd name="connsiteY5" fmla="*/ 0 h 118921"/>
                <a:gd name="connsiteX6" fmla="*/ 74612 w 74611"/>
                <a:gd name="connsiteY6" fmla="*/ 116920 h 118921"/>
                <a:gd name="connsiteX7" fmla="*/ 56316 w 74611"/>
                <a:gd name="connsiteY7" fmla="*/ 116920 h 118921"/>
                <a:gd name="connsiteX8" fmla="*/ 56316 w 74611"/>
                <a:gd name="connsiteY8" fmla="*/ 107486 h 118921"/>
                <a:gd name="connsiteX9" fmla="*/ 56030 w 74611"/>
                <a:gd name="connsiteY9" fmla="*/ 107486 h 118921"/>
                <a:gd name="connsiteX10" fmla="*/ 32017 w 74611"/>
                <a:gd name="connsiteY10" fmla="*/ 118921 h 118921"/>
                <a:gd name="connsiteX11" fmla="*/ 0 w 74611"/>
                <a:gd name="connsiteY11" fmla="*/ 76613 h 118921"/>
                <a:gd name="connsiteX12" fmla="*/ 18296 w 74611"/>
                <a:gd name="connsiteY12" fmla="*/ 76613 h 118921"/>
                <a:gd name="connsiteX13" fmla="*/ 36877 w 74611"/>
                <a:gd name="connsiteY13" fmla="*/ 102341 h 118921"/>
                <a:gd name="connsiteX14" fmla="*/ 56030 w 74611"/>
                <a:gd name="connsiteY14" fmla="*/ 91764 h 118921"/>
                <a:gd name="connsiteX15" fmla="*/ 56030 w 74611"/>
                <a:gd name="connsiteY15" fmla="*/ 62319 h 118921"/>
                <a:gd name="connsiteX16" fmla="*/ 36877 w 74611"/>
                <a:gd name="connsiteY16" fmla="*/ 51742 h 118921"/>
                <a:gd name="connsiteX17" fmla="*/ 18296 w 74611"/>
                <a:gd name="connsiteY17" fmla="*/ 76613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0" y="76613"/>
                  </a:moveTo>
                  <a:cubicBezTo>
                    <a:pt x="0" y="50885"/>
                    <a:pt x="13150" y="34876"/>
                    <a:pt x="32589" y="34876"/>
                  </a:cubicBezTo>
                  <a:cubicBezTo>
                    <a:pt x="42594" y="34876"/>
                    <a:pt x="50599" y="39164"/>
                    <a:pt x="55744" y="45739"/>
                  </a:cubicBezTo>
                  <a:lnTo>
                    <a:pt x="56030" y="45739"/>
                  </a:lnTo>
                  <a:lnTo>
                    <a:pt x="56030" y="4574"/>
                  </a:lnTo>
                  <a:lnTo>
                    <a:pt x="74612" y="0"/>
                  </a:lnTo>
                  <a:lnTo>
                    <a:pt x="74612" y="116920"/>
                  </a:lnTo>
                  <a:lnTo>
                    <a:pt x="56316" y="116920"/>
                  </a:lnTo>
                  <a:lnTo>
                    <a:pt x="56316" y="107486"/>
                  </a:lnTo>
                  <a:lnTo>
                    <a:pt x="56030" y="107486"/>
                  </a:lnTo>
                  <a:cubicBezTo>
                    <a:pt x="50313" y="114633"/>
                    <a:pt x="42023" y="118921"/>
                    <a:pt x="32017" y="118921"/>
                  </a:cubicBezTo>
                  <a:cubicBezTo>
                    <a:pt x="13150" y="118635"/>
                    <a:pt x="0" y="102341"/>
                    <a:pt x="0" y="76613"/>
                  </a:cubicBezTo>
                  <a:close/>
                  <a:moveTo>
                    <a:pt x="18296" y="76613"/>
                  </a:moveTo>
                  <a:cubicBezTo>
                    <a:pt x="18296" y="92907"/>
                    <a:pt x="25156" y="102341"/>
                    <a:pt x="36877" y="102341"/>
                  </a:cubicBezTo>
                  <a:cubicBezTo>
                    <a:pt x="44024" y="102341"/>
                    <a:pt x="50027" y="98910"/>
                    <a:pt x="56030" y="91764"/>
                  </a:cubicBezTo>
                  <a:lnTo>
                    <a:pt x="56030" y="62319"/>
                  </a:lnTo>
                  <a:cubicBezTo>
                    <a:pt x="50599" y="55173"/>
                    <a:pt x="44595" y="51742"/>
                    <a:pt x="36877" y="51742"/>
                  </a:cubicBezTo>
                  <a:cubicBezTo>
                    <a:pt x="24871" y="51742"/>
                    <a:pt x="18296" y="60604"/>
                    <a:pt x="18296" y="76613"/>
                  </a:cubicBezTo>
                  <a:close/>
                </a:path>
              </a:pathLst>
            </a:custGeom>
            <a:grpFill/>
            <a:ln w="2856" cap="flat">
              <a:noFill/>
              <a:prstDash val="solid"/>
              <a:miter/>
            </a:ln>
          </p:spPr>
          <p:txBody>
            <a:bodyPr rtlCol="0" anchor="ctr"/>
            <a:lstStyle/>
            <a:p>
              <a:endParaRPr lang="de-DE"/>
            </a:p>
          </p:txBody>
        </p:sp>
        <p:sp>
          <p:nvSpPr>
            <p:cNvPr id="97" name="Freihandform: Form 96"/>
            <p:cNvSpPr/>
            <p:nvPr/>
          </p:nvSpPr>
          <p:spPr>
            <a:xfrm>
              <a:off x="2020826"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8"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98" name="Freihandform: Form 97"/>
            <p:cNvSpPr/>
            <p:nvPr/>
          </p:nvSpPr>
          <p:spPr>
            <a:xfrm>
              <a:off x="2082002"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440 w 23727"/>
                <a:gd name="connsiteY5" fmla="*/ 115491 h 115490"/>
                <a:gd name="connsiteX6" fmla="*/ 2859 w 23727"/>
                <a:gd name="connsiteY6" fmla="*/ 115491 h 115490"/>
                <a:gd name="connsiteX7" fmla="*/ 2859 w 23727"/>
                <a:gd name="connsiteY7" fmla="*/ 35448 h 115490"/>
                <a:gd name="connsiteX8" fmla="*/ 21440 w 23727"/>
                <a:gd name="connsiteY8" fmla="*/ 35448 h 115490"/>
                <a:gd name="connsiteX9" fmla="*/ 21440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1" y="0"/>
                    <a:pt x="11721" y="0"/>
                  </a:cubicBezTo>
                  <a:cubicBezTo>
                    <a:pt x="18581" y="0"/>
                    <a:pt x="23727" y="4860"/>
                    <a:pt x="23727" y="11435"/>
                  </a:cubicBezTo>
                  <a:close/>
                  <a:moveTo>
                    <a:pt x="21440" y="115491"/>
                  </a:moveTo>
                  <a:lnTo>
                    <a:pt x="2859" y="115491"/>
                  </a:lnTo>
                  <a:lnTo>
                    <a:pt x="2859" y="35448"/>
                  </a:lnTo>
                  <a:lnTo>
                    <a:pt x="21440" y="35448"/>
                  </a:lnTo>
                  <a:lnTo>
                    <a:pt x="21440" y="115491"/>
                  </a:lnTo>
                  <a:close/>
                </a:path>
              </a:pathLst>
            </a:custGeom>
            <a:grpFill/>
            <a:ln w="2856" cap="flat">
              <a:noFill/>
              <a:prstDash val="solid"/>
              <a:miter/>
            </a:ln>
          </p:spPr>
          <p:txBody>
            <a:bodyPr rtlCol="0" anchor="ctr"/>
            <a:lstStyle/>
            <a:p>
              <a:endParaRPr lang="de-DE"/>
            </a:p>
          </p:txBody>
        </p:sp>
        <p:sp>
          <p:nvSpPr>
            <p:cNvPr id="99" name="Freihandform: Form 98"/>
            <p:cNvSpPr/>
            <p:nvPr/>
          </p:nvSpPr>
          <p:spPr>
            <a:xfrm>
              <a:off x="2123453" y="-108548"/>
              <a:ext cx="67464" cy="84045"/>
            </a:xfrm>
            <a:custGeom>
              <a:avLst/>
              <a:gdLst>
                <a:gd name="connsiteX0" fmla="*/ 66893 w 67464"/>
                <a:gd name="connsiteY0" fmla="*/ 71181 h 84045"/>
                <a:gd name="connsiteX1" fmla="*/ 38306 w 67464"/>
                <a:gd name="connsiteY1" fmla="*/ 84045 h 84045"/>
                <a:gd name="connsiteX2" fmla="*/ 0 w 67464"/>
                <a:gd name="connsiteY2" fmla="*/ 42308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3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8"/>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4"/>
                    <a:pt x="55173" y="58031"/>
                  </a:cubicBezTo>
                  <a:lnTo>
                    <a:pt x="66893" y="71181"/>
                  </a:lnTo>
                  <a:close/>
                </a:path>
              </a:pathLst>
            </a:custGeom>
            <a:grpFill/>
            <a:ln w="2856" cap="flat">
              <a:noFill/>
              <a:prstDash val="solid"/>
              <a:miter/>
            </a:ln>
          </p:spPr>
          <p:txBody>
            <a:bodyPr rtlCol="0" anchor="ctr"/>
            <a:lstStyle/>
            <a:p>
              <a:endParaRPr lang="de-DE"/>
            </a:p>
          </p:txBody>
        </p:sp>
        <p:sp>
          <p:nvSpPr>
            <p:cNvPr id="100" name="Freihandform: Form 99"/>
            <p:cNvSpPr/>
            <p:nvPr/>
          </p:nvSpPr>
          <p:spPr>
            <a:xfrm>
              <a:off x="2206927" y="-143138"/>
              <a:ext cx="68894" cy="116920"/>
            </a:xfrm>
            <a:custGeom>
              <a:avLst/>
              <a:gdLst>
                <a:gd name="connsiteX0" fmla="*/ 68894 w 68894"/>
                <a:gd name="connsiteY0" fmla="*/ 116634 h 116920"/>
                <a:gd name="connsiteX1" fmla="*/ 50313 w 68894"/>
                <a:gd name="connsiteY1" fmla="*/ 116634 h 116920"/>
                <a:gd name="connsiteX2" fmla="*/ 50313 w 68894"/>
                <a:gd name="connsiteY2" fmla="*/ 70895 h 116920"/>
                <a:gd name="connsiteX3" fmla="*/ 35448 w 68894"/>
                <a:gd name="connsiteY3" fmla="*/ 51456 h 116920"/>
                <a:gd name="connsiteX4" fmla="*/ 18867 w 68894"/>
                <a:gd name="connsiteY4" fmla="*/ 70895 h 116920"/>
                <a:gd name="connsiteX5" fmla="*/ 18867 w 68894"/>
                <a:gd name="connsiteY5" fmla="*/ 116920 h 116920"/>
                <a:gd name="connsiteX6" fmla="*/ 0 w 68894"/>
                <a:gd name="connsiteY6" fmla="*/ 116920 h 116920"/>
                <a:gd name="connsiteX7" fmla="*/ 0 w 68894"/>
                <a:gd name="connsiteY7" fmla="*/ 4574 h 116920"/>
                <a:gd name="connsiteX8" fmla="*/ 18581 w 68894"/>
                <a:gd name="connsiteY8" fmla="*/ 0 h 116920"/>
                <a:gd name="connsiteX9" fmla="*/ 18581 w 68894"/>
                <a:gd name="connsiteY9" fmla="*/ 46597 h 116920"/>
                <a:gd name="connsiteX10" fmla="*/ 18867 w 68894"/>
                <a:gd name="connsiteY10" fmla="*/ 46597 h 116920"/>
                <a:gd name="connsiteX11" fmla="*/ 42308 w 68894"/>
                <a:gd name="connsiteY11" fmla="*/ 34876 h 116920"/>
                <a:gd name="connsiteX12" fmla="*/ 68608 w 68894"/>
                <a:gd name="connsiteY12" fmla="*/ 67179 h 116920"/>
                <a:gd name="connsiteX13" fmla="*/ 68608 w 68894"/>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894" h="116920">
                  <a:moveTo>
                    <a:pt x="68894" y="116634"/>
                  </a:moveTo>
                  <a:lnTo>
                    <a:pt x="50313" y="116634"/>
                  </a:lnTo>
                  <a:lnTo>
                    <a:pt x="50313" y="70895"/>
                  </a:lnTo>
                  <a:cubicBezTo>
                    <a:pt x="50313" y="59175"/>
                    <a:pt x="46596" y="51456"/>
                    <a:pt x="35448" y="51456"/>
                  </a:cubicBezTo>
                  <a:cubicBezTo>
                    <a:pt x="22584" y="51456"/>
                    <a:pt x="18867" y="61748"/>
                    <a:pt x="18867" y="70895"/>
                  </a:cubicBezTo>
                  <a:lnTo>
                    <a:pt x="18867"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101" name="Freihandform: Form 100"/>
            <p:cNvSpPr/>
            <p:nvPr/>
          </p:nvSpPr>
          <p:spPr>
            <a:xfrm>
              <a:off x="2297261" y="-84249"/>
              <a:ext cx="39163" cy="17723"/>
            </a:xfrm>
            <a:custGeom>
              <a:avLst/>
              <a:gdLst>
                <a:gd name="connsiteX0" fmla="*/ 39164 w 39163"/>
                <a:gd name="connsiteY0" fmla="*/ 17724 h 17723"/>
                <a:gd name="connsiteX1" fmla="*/ 0 w 39163"/>
                <a:gd name="connsiteY1" fmla="*/ 17724 h 17723"/>
                <a:gd name="connsiteX2" fmla="*/ 0 w 39163"/>
                <a:gd name="connsiteY2" fmla="*/ 0 h 17723"/>
                <a:gd name="connsiteX3" fmla="*/ 39164 w 39163"/>
                <a:gd name="connsiteY3" fmla="*/ 0 h 17723"/>
                <a:gd name="connsiteX4" fmla="*/ 39164 w 39163"/>
                <a:gd name="connsiteY4" fmla="*/ 17724 h 17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63" h="17723">
                  <a:moveTo>
                    <a:pt x="39164" y="17724"/>
                  </a:moveTo>
                  <a:lnTo>
                    <a:pt x="0" y="17724"/>
                  </a:lnTo>
                  <a:lnTo>
                    <a:pt x="0" y="0"/>
                  </a:lnTo>
                  <a:lnTo>
                    <a:pt x="39164" y="0"/>
                  </a:lnTo>
                  <a:lnTo>
                    <a:pt x="39164" y="17724"/>
                  </a:lnTo>
                  <a:close/>
                </a:path>
              </a:pathLst>
            </a:custGeom>
            <a:grpFill/>
            <a:ln w="2856" cap="flat">
              <a:noFill/>
              <a:prstDash val="solid"/>
              <a:miter/>
            </a:ln>
          </p:spPr>
          <p:txBody>
            <a:bodyPr rtlCol="0" anchor="ctr"/>
            <a:lstStyle/>
            <a:p>
              <a:endParaRPr lang="de-DE"/>
            </a:p>
          </p:txBody>
        </p:sp>
        <p:sp>
          <p:nvSpPr>
            <p:cNvPr id="102" name="Freihandform: Form 101"/>
            <p:cNvSpPr/>
            <p:nvPr/>
          </p:nvSpPr>
          <p:spPr>
            <a:xfrm>
              <a:off x="2346430" y="-137135"/>
              <a:ext cx="102912" cy="110630"/>
            </a:xfrm>
            <a:custGeom>
              <a:avLst/>
              <a:gdLst>
                <a:gd name="connsiteX0" fmla="*/ 40879 w 102912"/>
                <a:gd name="connsiteY0" fmla="*/ 0 h 110630"/>
                <a:gd name="connsiteX1" fmla="*/ 61748 w 102912"/>
                <a:gd name="connsiteY1" fmla="*/ 0 h 110630"/>
                <a:gd name="connsiteX2" fmla="*/ 102912 w 102912"/>
                <a:gd name="connsiteY2" fmla="*/ 110631 h 110630"/>
                <a:gd name="connsiteX3" fmla="*/ 81472 w 102912"/>
                <a:gd name="connsiteY3" fmla="*/ 110631 h 110630"/>
                <a:gd name="connsiteX4" fmla="*/ 73468 w 102912"/>
                <a:gd name="connsiteY4" fmla="*/ 87190 h 110630"/>
                <a:gd name="connsiteX5" fmla="*/ 28873 w 102912"/>
                <a:gd name="connsiteY5" fmla="*/ 87190 h 110630"/>
                <a:gd name="connsiteX6" fmla="*/ 20868 w 102912"/>
                <a:gd name="connsiteY6" fmla="*/ 110631 h 110630"/>
                <a:gd name="connsiteX7" fmla="*/ 0 w 102912"/>
                <a:gd name="connsiteY7" fmla="*/ 110631 h 110630"/>
                <a:gd name="connsiteX8" fmla="*/ 40879 w 102912"/>
                <a:gd name="connsiteY8" fmla="*/ 0 h 110630"/>
                <a:gd name="connsiteX9" fmla="*/ 34876 w 102912"/>
                <a:gd name="connsiteY9" fmla="*/ 69466 h 110630"/>
                <a:gd name="connsiteX10" fmla="*/ 67179 w 102912"/>
                <a:gd name="connsiteY10" fmla="*/ 69466 h 110630"/>
                <a:gd name="connsiteX11" fmla="*/ 51170 w 102912"/>
                <a:gd name="connsiteY11" fmla="*/ 22584 h 110630"/>
                <a:gd name="connsiteX12" fmla="*/ 50885 w 102912"/>
                <a:gd name="connsiteY12" fmla="*/ 22584 h 110630"/>
                <a:gd name="connsiteX13" fmla="*/ 34876 w 102912"/>
                <a:gd name="connsiteY13" fmla="*/ 69466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912" h="110630">
                  <a:moveTo>
                    <a:pt x="40879" y="0"/>
                  </a:moveTo>
                  <a:lnTo>
                    <a:pt x="61748" y="0"/>
                  </a:lnTo>
                  <a:lnTo>
                    <a:pt x="102912" y="110631"/>
                  </a:lnTo>
                  <a:lnTo>
                    <a:pt x="81472" y="110631"/>
                  </a:lnTo>
                  <a:lnTo>
                    <a:pt x="73468" y="87190"/>
                  </a:lnTo>
                  <a:lnTo>
                    <a:pt x="28873" y="87190"/>
                  </a:lnTo>
                  <a:lnTo>
                    <a:pt x="20868" y="110631"/>
                  </a:lnTo>
                  <a:lnTo>
                    <a:pt x="0" y="110631"/>
                  </a:lnTo>
                  <a:lnTo>
                    <a:pt x="40879" y="0"/>
                  </a:lnTo>
                  <a:close/>
                  <a:moveTo>
                    <a:pt x="34876" y="69466"/>
                  </a:moveTo>
                  <a:lnTo>
                    <a:pt x="67179" y="69466"/>
                  </a:lnTo>
                  <a:lnTo>
                    <a:pt x="51170" y="22584"/>
                  </a:lnTo>
                  <a:lnTo>
                    <a:pt x="50885" y="22584"/>
                  </a:lnTo>
                  <a:lnTo>
                    <a:pt x="34876" y="69466"/>
                  </a:lnTo>
                  <a:close/>
                </a:path>
              </a:pathLst>
            </a:custGeom>
            <a:grpFill/>
            <a:ln w="2856" cap="flat">
              <a:noFill/>
              <a:prstDash val="solid"/>
              <a:miter/>
            </a:ln>
          </p:spPr>
          <p:txBody>
            <a:bodyPr rtlCol="0" anchor="ctr"/>
            <a:lstStyle/>
            <a:p>
              <a:endParaRPr lang="de-DE"/>
            </a:p>
          </p:txBody>
        </p:sp>
        <p:sp>
          <p:nvSpPr>
            <p:cNvPr id="103" name="Freihandform: Form 102"/>
            <p:cNvSpPr/>
            <p:nvPr/>
          </p:nvSpPr>
          <p:spPr>
            <a:xfrm>
              <a:off x="2465923" y="-143138"/>
              <a:ext cx="18581" cy="116634"/>
            </a:xfrm>
            <a:custGeom>
              <a:avLst/>
              <a:gdLst>
                <a:gd name="connsiteX0" fmla="*/ 18581 w 18581"/>
                <a:gd name="connsiteY0" fmla="*/ 116634 h 116634"/>
                <a:gd name="connsiteX1" fmla="*/ 0 w 18581"/>
                <a:gd name="connsiteY1" fmla="*/ 116634 h 116634"/>
                <a:gd name="connsiteX2" fmla="*/ 0 w 18581"/>
                <a:gd name="connsiteY2" fmla="*/ 4288 h 116634"/>
                <a:gd name="connsiteX3" fmla="*/ 18581 w 18581"/>
                <a:gd name="connsiteY3" fmla="*/ 0 h 116634"/>
                <a:gd name="connsiteX4" fmla="*/ 18581 w 18581"/>
                <a:gd name="connsiteY4" fmla="*/ 116634 h 11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634">
                  <a:moveTo>
                    <a:pt x="18581" y="116634"/>
                  </a:moveTo>
                  <a:lnTo>
                    <a:pt x="0" y="116634"/>
                  </a:lnTo>
                  <a:lnTo>
                    <a:pt x="0" y="4288"/>
                  </a:lnTo>
                  <a:lnTo>
                    <a:pt x="18581" y="0"/>
                  </a:lnTo>
                  <a:lnTo>
                    <a:pt x="18581" y="116634"/>
                  </a:lnTo>
                  <a:close/>
                </a:path>
              </a:pathLst>
            </a:custGeom>
            <a:grpFill/>
            <a:ln w="2856" cap="flat">
              <a:noFill/>
              <a:prstDash val="solid"/>
              <a:miter/>
            </a:ln>
          </p:spPr>
          <p:txBody>
            <a:bodyPr rtlCol="0" anchor="ctr"/>
            <a:lstStyle/>
            <a:p>
              <a:endParaRPr lang="de-DE"/>
            </a:p>
          </p:txBody>
        </p:sp>
        <p:sp>
          <p:nvSpPr>
            <p:cNvPr id="104" name="Freihandform: Form 103"/>
            <p:cNvSpPr/>
            <p:nvPr/>
          </p:nvSpPr>
          <p:spPr>
            <a:xfrm>
              <a:off x="2504515"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2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2028" y="83759"/>
                    <a:pt x="39736" y="83759"/>
                  </a:cubicBezTo>
                  <a:close/>
                  <a:moveTo>
                    <a:pt x="18867" y="34590"/>
                  </a:moveTo>
                  <a:lnTo>
                    <a:pt x="55172" y="34590"/>
                  </a:lnTo>
                  <a:cubicBezTo>
                    <a:pt x="54315" y="22298"/>
                    <a:pt x="48026" y="15151"/>
                    <a:pt x="37449" y="15151"/>
                  </a:cubicBezTo>
                  <a:cubicBezTo>
                    <a:pt x="27157" y="15151"/>
                    <a:pt x="20582" y="22298"/>
                    <a:pt x="18867" y="34590"/>
                  </a:cubicBezTo>
                  <a:close/>
                </a:path>
              </a:pathLst>
            </a:custGeom>
            <a:grpFill/>
            <a:ln w="2856" cap="flat">
              <a:noFill/>
              <a:prstDash val="solid"/>
              <a:miter/>
            </a:ln>
          </p:spPr>
          <p:txBody>
            <a:bodyPr rtlCol="0" anchor="ctr"/>
            <a:lstStyle/>
            <a:p>
              <a:endParaRPr lang="de-DE"/>
            </a:p>
          </p:txBody>
        </p:sp>
        <p:sp>
          <p:nvSpPr>
            <p:cNvPr id="105" name="Freihandform: Form 104"/>
            <p:cNvSpPr/>
            <p:nvPr/>
          </p:nvSpPr>
          <p:spPr>
            <a:xfrm>
              <a:off x="2587703" y="-106547"/>
              <a:ext cx="76612" cy="80043"/>
            </a:xfrm>
            <a:custGeom>
              <a:avLst/>
              <a:gdLst>
                <a:gd name="connsiteX0" fmla="*/ 76613 w 76612"/>
                <a:gd name="connsiteY0" fmla="*/ 80043 h 80043"/>
                <a:gd name="connsiteX1" fmla="*/ 55172 w 76612"/>
                <a:gd name="connsiteY1" fmla="*/ 80043 h 80043"/>
                <a:gd name="connsiteX2" fmla="*/ 38020 w 76612"/>
                <a:gd name="connsiteY2" fmla="*/ 52314 h 80043"/>
                <a:gd name="connsiteX3" fmla="*/ 37735 w 76612"/>
                <a:gd name="connsiteY3" fmla="*/ 52314 h 80043"/>
                <a:gd name="connsiteX4" fmla="*/ 21154 w 76612"/>
                <a:gd name="connsiteY4" fmla="*/ 80043 h 80043"/>
                <a:gd name="connsiteX5" fmla="*/ 0 w 76612"/>
                <a:gd name="connsiteY5" fmla="*/ 80043 h 80043"/>
                <a:gd name="connsiteX6" fmla="*/ 27443 w 76612"/>
                <a:gd name="connsiteY6" fmla="*/ 38592 h 80043"/>
                <a:gd name="connsiteX7" fmla="*/ 2001 w 76612"/>
                <a:gd name="connsiteY7" fmla="*/ 0 h 80043"/>
                <a:gd name="connsiteX8" fmla="*/ 23155 w 76612"/>
                <a:gd name="connsiteY8" fmla="*/ 0 h 80043"/>
                <a:gd name="connsiteX9" fmla="*/ 38306 w 76612"/>
                <a:gd name="connsiteY9" fmla="*/ 24585 h 80043"/>
                <a:gd name="connsiteX10" fmla="*/ 38592 w 76612"/>
                <a:gd name="connsiteY10" fmla="*/ 24585 h 80043"/>
                <a:gd name="connsiteX11" fmla="*/ 53457 w 76612"/>
                <a:gd name="connsiteY11" fmla="*/ 0 h 80043"/>
                <a:gd name="connsiteX12" fmla="*/ 74326 w 76612"/>
                <a:gd name="connsiteY12" fmla="*/ 0 h 80043"/>
                <a:gd name="connsiteX13" fmla="*/ 49169 w 76612"/>
                <a:gd name="connsiteY13" fmla="*/ 38306 h 80043"/>
                <a:gd name="connsiteX14" fmla="*/ 76613 w 76612"/>
                <a:gd name="connsiteY14" fmla="*/ 80043 h 8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612" h="80043">
                  <a:moveTo>
                    <a:pt x="76613" y="80043"/>
                  </a:moveTo>
                  <a:lnTo>
                    <a:pt x="55172" y="80043"/>
                  </a:lnTo>
                  <a:lnTo>
                    <a:pt x="38020" y="52314"/>
                  </a:lnTo>
                  <a:lnTo>
                    <a:pt x="37735" y="52314"/>
                  </a:lnTo>
                  <a:lnTo>
                    <a:pt x="21154" y="80043"/>
                  </a:lnTo>
                  <a:lnTo>
                    <a:pt x="0" y="80043"/>
                  </a:lnTo>
                  <a:lnTo>
                    <a:pt x="27443" y="38592"/>
                  </a:lnTo>
                  <a:lnTo>
                    <a:pt x="2001" y="0"/>
                  </a:lnTo>
                  <a:lnTo>
                    <a:pt x="23155" y="0"/>
                  </a:lnTo>
                  <a:lnTo>
                    <a:pt x="38306" y="24585"/>
                  </a:lnTo>
                  <a:lnTo>
                    <a:pt x="38592" y="24585"/>
                  </a:lnTo>
                  <a:lnTo>
                    <a:pt x="53457" y="0"/>
                  </a:lnTo>
                  <a:lnTo>
                    <a:pt x="74326" y="0"/>
                  </a:lnTo>
                  <a:lnTo>
                    <a:pt x="49169" y="38306"/>
                  </a:lnTo>
                  <a:lnTo>
                    <a:pt x="76613" y="80043"/>
                  </a:lnTo>
                  <a:close/>
                </a:path>
              </a:pathLst>
            </a:custGeom>
            <a:grpFill/>
            <a:ln w="2856" cap="flat">
              <a:noFill/>
              <a:prstDash val="solid"/>
              <a:miter/>
            </a:ln>
          </p:spPr>
          <p:txBody>
            <a:bodyPr rtlCol="0" anchor="ctr"/>
            <a:lstStyle/>
            <a:p>
              <a:endParaRPr lang="de-DE"/>
            </a:p>
          </p:txBody>
        </p:sp>
        <p:sp>
          <p:nvSpPr>
            <p:cNvPr id="106" name="Freihandform: Form 105"/>
            <p:cNvSpPr/>
            <p:nvPr/>
          </p:nvSpPr>
          <p:spPr>
            <a:xfrm>
              <a:off x="2674316" y="-108262"/>
              <a:ext cx="67755" cy="83759"/>
            </a:xfrm>
            <a:custGeom>
              <a:avLst/>
              <a:gdLst>
                <a:gd name="connsiteX0" fmla="*/ 34309 w 67755"/>
                <a:gd name="connsiteY0" fmla="*/ 32303 h 83759"/>
                <a:gd name="connsiteX1" fmla="*/ 49460 w 67755"/>
                <a:gd name="connsiteY1" fmla="*/ 34018 h 83759"/>
                <a:gd name="connsiteX2" fmla="*/ 49460 w 67755"/>
                <a:gd name="connsiteY2" fmla="*/ 31160 h 83759"/>
                <a:gd name="connsiteX3" fmla="*/ 31736 w 67755"/>
                <a:gd name="connsiteY3" fmla="*/ 15723 h 83759"/>
                <a:gd name="connsiteX4" fmla="*/ 11440 w 67755"/>
                <a:gd name="connsiteY4" fmla="*/ 20297 h 83759"/>
                <a:gd name="connsiteX5" fmla="*/ 7438 w 67755"/>
                <a:gd name="connsiteY5" fmla="*/ 4574 h 83759"/>
                <a:gd name="connsiteX6" fmla="*/ 33737 w 67755"/>
                <a:gd name="connsiteY6" fmla="*/ 0 h 83759"/>
                <a:gd name="connsiteX7" fmla="*/ 67756 w 67755"/>
                <a:gd name="connsiteY7" fmla="*/ 30874 h 83759"/>
                <a:gd name="connsiteX8" fmla="*/ 67756 w 67755"/>
                <a:gd name="connsiteY8" fmla="*/ 82044 h 83759"/>
                <a:gd name="connsiteX9" fmla="*/ 50032 w 67755"/>
                <a:gd name="connsiteY9" fmla="*/ 82044 h 83759"/>
                <a:gd name="connsiteX10" fmla="*/ 50032 w 67755"/>
                <a:gd name="connsiteY10" fmla="*/ 73468 h 83759"/>
                <a:gd name="connsiteX11" fmla="*/ 49746 w 67755"/>
                <a:gd name="connsiteY11" fmla="*/ 73468 h 83759"/>
                <a:gd name="connsiteX12" fmla="*/ 26305 w 67755"/>
                <a:gd name="connsiteY12" fmla="*/ 83759 h 83759"/>
                <a:gd name="connsiteX13" fmla="*/ 5 w 67755"/>
                <a:gd name="connsiteY13" fmla="*/ 58317 h 83759"/>
                <a:gd name="connsiteX14" fmla="*/ 34309 w 67755"/>
                <a:gd name="connsiteY14" fmla="*/ 32303 h 83759"/>
                <a:gd name="connsiteX15" fmla="*/ 31165 w 67755"/>
                <a:gd name="connsiteY15" fmla="*/ 69752 h 83759"/>
                <a:gd name="connsiteX16" fmla="*/ 49460 w 67755"/>
                <a:gd name="connsiteY16" fmla="*/ 60032 h 83759"/>
                <a:gd name="connsiteX17" fmla="*/ 49460 w 67755"/>
                <a:gd name="connsiteY17" fmla="*/ 46311 h 83759"/>
                <a:gd name="connsiteX18" fmla="*/ 36310 w 67755"/>
                <a:gd name="connsiteY18" fmla="*/ 44881 h 83759"/>
                <a:gd name="connsiteX19" fmla="*/ 17729 w 67755"/>
                <a:gd name="connsiteY19" fmla="*/ 58031 h 83759"/>
                <a:gd name="connsiteX20" fmla="*/ 31165 w 67755"/>
                <a:gd name="connsiteY20" fmla="*/ 69752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755" h="83759">
                  <a:moveTo>
                    <a:pt x="34309" y="32303"/>
                  </a:moveTo>
                  <a:cubicBezTo>
                    <a:pt x="39455" y="32303"/>
                    <a:pt x="44315" y="32589"/>
                    <a:pt x="49460" y="34018"/>
                  </a:cubicBezTo>
                  <a:lnTo>
                    <a:pt x="49460" y="31160"/>
                  </a:lnTo>
                  <a:cubicBezTo>
                    <a:pt x="49460" y="20868"/>
                    <a:pt x="43457" y="15723"/>
                    <a:pt x="31736" y="15723"/>
                  </a:cubicBezTo>
                  <a:cubicBezTo>
                    <a:pt x="25161" y="15723"/>
                    <a:pt x="18015" y="17152"/>
                    <a:pt x="11440" y="20297"/>
                  </a:cubicBezTo>
                  <a:lnTo>
                    <a:pt x="7438" y="4574"/>
                  </a:lnTo>
                  <a:cubicBezTo>
                    <a:pt x="14870" y="1715"/>
                    <a:pt x="24590" y="0"/>
                    <a:pt x="33737" y="0"/>
                  </a:cubicBezTo>
                  <a:cubicBezTo>
                    <a:pt x="56321" y="0"/>
                    <a:pt x="67756" y="10577"/>
                    <a:pt x="67756" y="30874"/>
                  </a:cubicBezTo>
                  <a:lnTo>
                    <a:pt x="67756" y="82044"/>
                  </a:lnTo>
                  <a:lnTo>
                    <a:pt x="50032" y="82044"/>
                  </a:lnTo>
                  <a:lnTo>
                    <a:pt x="50032" y="73468"/>
                  </a:lnTo>
                  <a:lnTo>
                    <a:pt x="49746" y="73468"/>
                  </a:lnTo>
                  <a:cubicBezTo>
                    <a:pt x="42885" y="80615"/>
                    <a:pt x="35738" y="83759"/>
                    <a:pt x="26305" y="83759"/>
                  </a:cubicBezTo>
                  <a:cubicBezTo>
                    <a:pt x="10296" y="83759"/>
                    <a:pt x="5" y="73754"/>
                    <a:pt x="5" y="58317"/>
                  </a:cubicBezTo>
                  <a:cubicBezTo>
                    <a:pt x="-281" y="41451"/>
                    <a:pt x="11726" y="32303"/>
                    <a:pt x="34309" y="32303"/>
                  </a:cubicBezTo>
                  <a:close/>
                  <a:moveTo>
                    <a:pt x="31165" y="69752"/>
                  </a:moveTo>
                  <a:cubicBezTo>
                    <a:pt x="38025" y="69752"/>
                    <a:pt x="44315" y="66321"/>
                    <a:pt x="49460" y="60032"/>
                  </a:cubicBezTo>
                  <a:lnTo>
                    <a:pt x="49460" y="46311"/>
                  </a:lnTo>
                  <a:cubicBezTo>
                    <a:pt x="45172" y="45167"/>
                    <a:pt x="40598" y="44881"/>
                    <a:pt x="36310" y="44881"/>
                  </a:cubicBezTo>
                  <a:cubicBezTo>
                    <a:pt x="24590" y="44881"/>
                    <a:pt x="17729" y="49455"/>
                    <a:pt x="17729" y="58031"/>
                  </a:cubicBezTo>
                  <a:cubicBezTo>
                    <a:pt x="17729" y="65178"/>
                    <a:pt x="22874" y="69752"/>
                    <a:pt x="31165" y="69752"/>
                  </a:cubicBezTo>
                  <a:close/>
                </a:path>
              </a:pathLst>
            </a:custGeom>
            <a:grpFill/>
            <a:ln w="2856" cap="flat">
              <a:noFill/>
              <a:prstDash val="solid"/>
              <a:miter/>
            </a:ln>
          </p:spPr>
          <p:txBody>
            <a:bodyPr rtlCol="0" anchor="ctr"/>
            <a:lstStyle/>
            <a:p>
              <a:endParaRPr lang="de-DE"/>
            </a:p>
          </p:txBody>
        </p:sp>
        <p:sp>
          <p:nvSpPr>
            <p:cNvPr id="107" name="Freihandform: Form 106"/>
            <p:cNvSpPr/>
            <p:nvPr/>
          </p:nvSpPr>
          <p:spPr>
            <a:xfrm>
              <a:off x="2765799" y="-108262"/>
              <a:ext cx="68894" cy="82044"/>
            </a:xfrm>
            <a:custGeom>
              <a:avLst/>
              <a:gdLst>
                <a:gd name="connsiteX0" fmla="*/ 68894 w 68894"/>
                <a:gd name="connsiteY0" fmla="*/ 81758 h 82044"/>
                <a:gd name="connsiteX1" fmla="*/ 50027 w 68894"/>
                <a:gd name="connsiteY1" fmla="*/ 81758 h 82044"/>
                <a:gd name="connsiteX2" fmla="*/ 50027 w 68894"/>
                <a:gd name="connsiteY2" fmla="*/ 36019 h 82044"/>
                <a:gd name="connsiteX3" fmla="*/ 35162 w 68894"/>
                <a:gd name="connsiteY3" fmla="*/ 16580 h 82044"/>
                <a:gd name="connsiteX4" fmla="*/ 18581 w 68894"/>
                <a:gd name="connsiteY4" fmla="*/ 36019 h 82044"/>
                <a:gd name="connsiteX5" fmla="*/ 18581 w 68894"/>
                <a:gd name="connsiteY5" fmla="*/ 82044 h 82044"/>
                <a:gd name="connsiteX6" fmla="*/ 0 w 68894"/>
                <a:gd name="connsiteY6" fmla="*/ 82044 h 82044"/>
                <a:gd name="connsiteX7" fmla="*/ 0 w 68894"/>
                <a:gd name="connsiteY7" fmla="*/ 2001 h 82044"/>
                <a:gd name="connsiteX8" fmla="*/ 18581 w 68894"/>
                <a:gd name="connsiteY8" fmla="*/ 2001 h 82044"/>
                <a:gd name="connsiteX9" fmla="*/ 18581 w 68894"/>
                <a:gd name="connsiteY9" fmla="*/ 11721 h 82044"/>
                <a:gd name="connsiteX10" fmla="*/ 18867 w 68894"/>
                <a:gd name="connsiteY10" fmla="*/ 11721 h 82044"/>
                <a:gd name="connsiteX11" fmla="*/ 42308 w 68894"/>
                <a:gd name="connsiteY11" fmla="*/ 0 h 82044"/>
                <a:gd name="connsiteX12" fmla="*/ 68608 w 68894"/>
                <a:gd name="connsiteY12" fmla="*/ 32303 h 82044"/>
                <a:gd name="connsiteX13" fmla="*/ 68608 w 68894"/>
                <a:gd name="connsiteY13" fmla="*/ 81758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894" h="82044">
                  <a:moveTo>
                    <a:pt x="68894" y="81758"/>
                  </a:moveTo>
                  <a:lnTo>
                    <a:pt x="50027" y="81758"/>
                  </a:lnTo>
                  <a:lnTo>
                    <a:pt x="50027" y="36019"/>
                  </a:lnTo>
                  <a:cubicBezTo>
                    <a:pt x="50027" y="24299"/>
                    <a:pt x="46596" y="16580"/>
                    <a:pt x="35162" y="16580"/>
                  </a:cubicBezTo>
                  <a:cubicBezTo>
                    <a:pt x="22012" y="16580"/>
                    <a:pt x="18581" y="27157"/>
                    <a:pt x="18581" y="36019"/>
                  </a:cubicBezTo>
                  <a:lnTo>
                    <a:pt x="18581" y="82044"/>
                  </a:lnTo>
                  <a:lnTo>
                    <a:pt x="0" y="82044"/>
                  </a:lnTo>
                  <a:lnTo>
                    <a:pt x="0" y="2001"/>
                  </a:lnTo>
                  <a:lnTo>
                    <a:pt x="18581" y="2001"/>
                  </a:lnTo>
                  <a:lnTo>
                    <a:pt x="18581" y="11721"/>
                  </a:lnTo>
                  <a:lnTo>
                    <a:pt x="18867" y="11721"/>
                  </a:lnTo>
                  <a:cubicBezTo>
                    <a:pt x="23727" y="4574"/>
                    <a:pt x="32017" y="0"/>
                    <a:pt x="42308" y="0"/>
                  </a:cubicBezTo>
                  <a:cubicBezTo>
                    <a:pt x="60604" y="0"/>
                    <a:pt x="68608" y="13436"/>
                    <a:pt x="68608" y="32303"/>
                  </a:cubicBezTo>
                  <a:lnTo>
                    <a:pt x="68608" y="81758"/>
                  </a:lnTo>
                  <a:close/>
                </a:path>
              </a:pathLst>
            </a:custGeom>
            <a:grpFill/>
            <a:ln w="2856" cap="flat">
              <a:noFill/>
              <a:prstDash val="solid"/>
              <a:miter/>
            </a:ln>
          </p:spPr>
          <p:txBody>
            <a:bodyPr rtlCol="0" anchor="ctr"/>
            <a:lstStyle/>
            <a:p>
              <a:endParaRPr lang="de-DE"/>
            </a:p>
          </p:txBody>
        </p:sp>
        <p:sp>
          <p:nvSpPr>
            <p:cNvPr id="108" name="Freihandform: Form 107"/>
            <p:cNvSpPr/>
            <p:nvPr/>
          </p:nvSpPr>
          <p:spPr>
            <a:xfrm>
              <a:off x="2854418" y="-143138"/>
              <a:ext cx="74611" cy="118921"/>
            </a:xfrm>
            <a:custGeom>
              <a:avLst/>
              <a:gdLst>
                <a:gd name="connsiteX0" fmla="*/ 0 w 74611"/>
                <a:gd name="connsiteY0" fmla="*/ 76613 h 118921"/>
                <a:gd name="connsiteX1" fmla="*/ 32589 w 74611"/>
                <a:gd name="connsiteY1" fmla="*/ 34876 h 118921"/>
                <a:gd name="connsiteX2" fmla="*/ 55744 w 74611"/>
                <a:gd name="connsiteY2" fmla="*/ 45739 h 118921"/>
                <a:gd name="connsiteX3" fmla="*/ 56030 w 74611"/>
                <a:gd name="connsiteY3" fmla="*/ 45739 h 118921"/>
                <a:gd name="connsiteX4" fmla="*/ 56030 w 74611"/>
                <a:gd name="connsiteY4" fmla="*/ 4574 h 118921"/>
                <a:gd name="connsiteX5" fmla="*/ 74612 w 74611"/>
                <a:gd name="connsiteY5" fmla="*/ 0 h 118921"/>
                <a:gd name="connsiteX6" fmla="*/ 74612 w 74611"/>
                <a:gd name="connsiteY6" fmla="*/ 116920 h 118921"/>
                <a:gd name="connsiteX7" fmla="*/ 56316 w 74611"/>
                <a:gd name="connsiteY7" fmla="*/ 116920 h 118921"/>
                <a:gd name="connsiteX8" fmla="*/ 56316 w 74611"/>
                <a:gd name="connsiteY8" fmla="*/ 107486 h 118921"/>
                <a:gd name="connsiteX9" fmla="*/ 56030 w 74611"/>
                <a:gd name="connsiteY9" fmla="*/ 107486 h 118921"/>
                <a:gd name="connsiteX10" fmla="*/ 32017 w 74611"/>
                <a:gd name="connsiteY10" fmla="*/ 118921 h 118921"/>
                <a:gd name="connsiteX11" fmla="*/ 0 w 74611"/>
                <a:gd name="connsiteY11" fmla="*/ 76613 h 118921"/>
                <a:gd name="connsiteX12" fmla="*/ 18581 w 74611"/>
                <a:gd name="connsiteY12" fmla="*/ 76613 h 118921"/>
                <a:gd name="connsiteX13" fmla="*/ 37163 w 74611"/>
                <a:gd name="connsiteY13" fmla="*/ 102341 h 118921"/>
                <a:gd name="connsiteX14" fmla="*/ 56316 w 74611"/>
                <a:gd name="connsiteY14" fmla="*/ 91764 h 118921"/>
                <a:gd name="connsiteX15" fmla="*/ 56316 w 74611"/>
                <a:gd name="connsiteY15" fmla="*/ 62319 h 118921"/>
                <a:gd name="connsiteX16" fmla="*/ 37163 w 74611"/>
                <a:gd name="connsiteY16" fmla="*/ 51742 h 118921"/>
                <a:gd name="connsiteX17" fmla="*/ 18581 w 74611"/>
                <a:gd name="connsiteY17" fmla="*/ 76613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0" y="76613"/>
                  </a:moveTo>
                  <a:cubicBezTo>
                    <a:pt x="0" y="50885"/>
                    <a:pt x="13150" y="34876"/>
                    <a:pt x="32589" y="34876"/>
                  </a:cubicBezTo>
                  <a:cubicBezTo>
                    <a:pt x="42594" y="34876"/>
                    <a:pt x="50599" y="39164"/>
                    <a:pt x="55744" y="45739"/>
                  </a:cubicBezTo>
                  <a:lnTo>
                    <a:pt x="56030" y="45739"/>
                  </a:lnTo>
                  <a:lnTo>
                    <a:pt x="56030" y="4574"/>
                  </a:lnTo>
                  <a:lnTo>
                    <a:pt x="74612" y="0"/>
                  </a:lnTo>
                  <a:lnTo>
                    <a:pt x="74612" y="116920"/>
                  </a:lnTo>
                  <a:lnTo>
                    <a:pt x="56316" y="116920"/>
                  </a:lnTo>
                  <a:lnTo>
                    <a:pt x="56316" y="107486"/>
                  </a:lnTo>
                  <a:lnTo>
                    <a:pt x="56030" y="107486"/>
                  </a:lnTo>
                  <a:cubicBezTo>
                    <a:pt x="50313" y="114633"/>
                    <a:pt x="42023" y="118921"/>
                    <a:pt x="32017" y="118921"/>
                  </a:cubicBezTo>
                  <a:cubicBezTo>
                    <a:pt x="13150" y="118635"/>
                    <a:pt x="0" y="102341"/>
                    <a:pt x="0" y="76613"/>
                  </a:cubicBezTo>
                  <a:close/>
                  <a:moveTo>
                    <a:pt x="18581" y="76613"/>
                  </a:moveTo>
                  <a:cubicBezTo>
                    <a:pt x="18581" y="92907"/>
                    <a:pt x="25442" y="102341"/>
                    <a:pt x="37163" y="102341"/>
                  </a:cubicBezTo>
                  <a:cubicBezTo>
                    <a:pt x="44310" y="102341"/>
                    <a:pt x="50313" y="98910"/>
                    <a:pt x="56316" y="91764"/>
                  </a:cubicBezTo>
                  <a:lnTo>
                    <a:pt x="56316" y="62319"/>
                  </a:lnTo>
                  <a:cubicBezTo>
                    <a:pt x="50884" y="55173"/>
                    <a:pt x="44881" y="51742"/>
                    <a:pt x="37163" y="51742"/>
                  </a:cubicBezTo>
                  <a:cubicBezTo>
                    <a:pt x="24871" y="51742"/>
                    <a:pt x="18581" y="60604"/>
                    <a:pt x="18581" y="76613"/>
                  </a:cubicBezTo>
                  <a:close/>
                </a:path>
              </a:pathLst>
            </a:custGeom>
            <a:grpFill/>
            <a:ln w="2856" cap="flat">
              <a:noFill/>
              <a:prstDash val="solid"/>
              <a:miter/>
            </a:ln>
          </p:spPr>
          <p:txBody>
            <a:bodyPr rtlCol="0" anchor="ctr"/>
            <a:lstStyle/>
            <a:p>
              <a:endParaRPr lang="de-DE"/>
            </a:p>
          </p:txBody>
        </p:sp>
        <p:sp>
          <p:nvSpPr>
            <p:cNvPr id="109" name="Freihandform: Form 108"/>
            <p:cNvSpPr/>
            <p:nvPr/>
          </p:nvSpPr>
          <p:spPr>
            <a:xfrm>
              <a:off x="2949326"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2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2" y="34590"/>
                  </a:lnTo>
                  <a:cubicBezTo>
                    <a:pt x="54315" y="22298"/>
                    <a:pt x="48026" y="15151"/>
                    <a:pt x="37449" y="15151"/>
                  </a:cubicBezTo>
                  <a:cubicBezTo>
                    <a:pt x="27157" y="15151"/>
                    <a:pt x="20297" y="22298"/>
                    <a:pt x="18867" y="34590"/>
                  </a:cubicBezTo>
                  <a:close/>
                </a:path>
              </a:pathLst>
            </a:custGeom>
            <a:grpFill/>
            <a:ln w="2856" cap="flat">
              <a:noFill/>
              <a:prstDash val="solid"/>
              <a:miter/>
            </a:ln>
          </p:spPr>
          <p:txBody>
            <a:bodyPr rtlCol="0" anchor="ctr"/>
            <a:lstStyle/>
            <a:p>
              <a:endParaRPr lang="de-DE"/>
            </a:p>
          </p:txBody>
        </p:sp>
        <p:sp>
          <p:nvSpPr>
            <p:cNvPr id="110" name="Freihandform: Form 109"/>
            <p:cNvSpPr/>
            <p:nvPr/>
          </p:nvSpPr>
          <p:spPr>
            <a:xfrm>
              <a:off x="3043376"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9"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111" name="Freihandform: Form 110"/>
            <p:cNvSpPr/>
            <p:nvPr/>
          </p:nvSpPr>
          <p:spPr>
            <a:xfrm>
              <a:off x="3103123" y="-84249"/>
              <a:ext cx="39163" cy="17723"/>
            </a:xfrm>
            <a:custGeom>
              <a:avLst/>
              <a:gdLst>
                <a:gd name="connsiteX0" fmla="*/ 39164 w 39163"/>
                <a:gd name="connsiteY0" fmla="*/ 17724 h 17723"/>
                <a:gd name="connsiteX1" fmla="*/ 0 w 39163"/>
                <a:gd name="connsiteY1" fmla="*/ 17724 h 17723"/>
                <a:gd name="connsiteX2" fmla="*/ 0 w 39163"/>
                <a:gd name="connsiteY2" fmla="*/ 0 h 17723"/>
                <a:gd name="connsiteX3" fmla="*/ 39164 w 39163"/>
                <a:gd name="connsiteY3" fmla="*/ 0 h 17723"/>
                <a:gd name="connsiteX4" fmla="*/ 39164 w 39163"/>
                <a:gd name="connsiteY4" fmla="*/ 17724 h 17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63" h="17723">
                  <a:moveTo>
                    <a:pt x="39164" y="17724"/>
                  </a:moveTo>
                  <a:lnTo>
                    <a:pt x="0" y="17724"/>
                  </a:lnTo>
                  <a:lnTo>
                    <a:pt x="0" y="0"/>
                  </a:lnTo>
                  <a:lnTo>
                    <a:pt x="39164" y="0"/>
                  </a:lnTo>
                  <a:lnTo>
                    <a:pt x="39164" y="17724"/>
                  </a:lnTo>
                  <a:close/>
                </a:path>
              </a:pathLst>
            </a:custGeom>
            <a:grpFill/>
            <a:ln w="2856" cap="flat">
              <a:noFill/>
              <a:prstDash val="solid"/>
              <a:miter/>
            </a:ln>
          </p:spPr>
          <p:txBody>
            <a:bodyPr rtlCol="0" anchor="ctr"/>
            <a:lstStyle/>
            <a:p>
              <a:endParaRPr lang="de-DE"/>
            </a:p>
          </p:txBody>
        </p:sp>
        <p:sp>
          <p:nvSpPr>
            <p:cNvPr id="161" name="Freihandform: Form 160"/>
            <p:cNvSpPr/>
            <p:nvPr/>
          </p:nvSpPr>
          <p:spPr>
            <a:xfrm>
              <a:off x="3166014" y="-137135"/>
              <a:ext cx="86617" cy="112632"/>
            </a:xfrm>
            <a:custGeom>
              <a:avLst/>
              <a:gdLst>
                <a:gd name="connsiteX0" fmla="*/ 86618 w 86617"/>
                <a:gd name="connsiteY0" fmla="*/ 66893 h 112632"/>
                <a:gd name="connsiteX1" fmla="*/ 43166 w 86617"/>
                <a:gd name="connsiteY1" fmla="*/ 112632 h 112632"/>
                <a:gd name="connsiteX2" fmla="*/ 0 w 86617"/>
                <a:gd name="connsiteY2" fmla="*/ 66893 h 112632"/>
                <a:gd name="connsiteX3" fmla="*/ 0 w 86617"/>
                <a:gd name="connsiteY3" fmla="*/ 0 h 112632"/>
                <a:gd name="connsiteX4" fmla="*/ 20011 w 86617"/>
                <a:gd name="connsiteY4" fmla="*/ 0 h 112632"/>
                <a:gd name="connsiteX5" fmla="*/ 20011 w 86617"/>
                <a:gd name="connsiteY5" fmla="*/ 65750 h 112632"/>
                <a:gd name="connsiteX6" fmla="*/ 43452 w 86617"/>
                <a:gd name="connsiteY6" fmla="*/ 93765 h 112632"/>
                <a:gd name="connsiteX7" fmla="*/ 66321 w 86617"/>
                <a:gd name="connsiteY7" fmla="*/ 65750 h 112632"/>
                <a:gd name="connsiteX8" fmla="*/ 66321 w 86617"/>
                <a:gd name="connsiteY8" fmla="*/ 0 h 112632"/>
                <a:gd name="connsiteX9" fmla="*/ 86332 w 86617"/>
                <a:gd name="connsiteY9" fmla="*/ 0 h 112632"/>
                <a:gd name="connsiteX10" fmla="*/ 86332 w 86617"/>
                <a:gd name="connsiteY10" fmla="*/ 66893 h 11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17" h="112632">
                  <a:moveTo>
                    <a:pt x="86618" y="66893"/>
                  </a:moveTo>
                  <a:cubicBezTo>
                    <a:pt x="86618" y="93479"/>
                    <a:pt x="72896" y="112632"/>
                    <a:pt x="43166" y="112632"/>
                  </a:cubicBezTo>
                  <a:cubicBezTo>
                    <a:pt x="13722" y="112632"/>
                    <a:pt x="0" y="93765"/>
                    <a:pt x="0" y="66893"/>
                  </a:cubicBezTo>
                  <a:lnTo>
                    <a:pt x="0" y="0"/>
                  </a:lnTo>
                  <a:lnTo>
                    <a:pt x="20011" y="0"/>
                  </a:lnTo>
                  <a:lnTo>
                    <a:pt x="20011" y="65750"/>
                  </a:lnTo>
                  <a:cubicBezTo>
                    <a:pt x="20011" y="82330"/>
                    <a:pt x="27157" y="93765"/>
                    <a:pt x="43452" y="93765"/>
                  </a:cubicBezTo>
                  <a:cubicBezTo>
                    <a:pt x="59746" y="93765"/>
                    <a:pt x="66321" y="82616"/>
                    <a:pt x="66321" y="65750"/>
                  </a:cubicBezTo>
                  <a:lnTo>
                    <a:pt x="66321" y="0"/>
                  </a:lnTo>
                  <a:lnTo>
                    <a:pt x="86332" y="0"/>
                  </a:lnTo>
                  <a:lnTo>
                    <a:pt x="86332" y="66893"/>
                  </a:lnTo>
                  <a:close/>
                </a:path>
              </a:pathLst>
            </a:custGeom>
            <a:grpFill/>
            <a:ln w="2856" cap="flat">
              <a:noFill/>
              <a:prstDash val="solid"/>
              <a:miter/>
            </a:ln>
          </p:spPr>
          <p:txBody>
            <a:bodyPr rtlCol="0" anchor="ctr"/>
            <a:lstStyle/>
            <a:p>
              <a:endParaRPr lang="de-DE"/>
            </a:p>
          </p:txBody>
        </p:sp>
        <p:sp>
          <p:nvSpPr>
            <p:cNvPr id="162" name="Freihandform: Form 161"/>
            <p:cNvSpPr/>
            <p:nvPr/>
          </p:nvSpPr>
          <p:spPr>
            <a:xfrm>
              <a:off x="3277788" y="-108262"/>
              <a:ext cx="68608" cy="82044"/>
            </a:xfrm>
            <a:custGeom>
              <a:avLst/>
              <a:gdLst>
                <a:gd name="connsiteX0" fmla="*/ 68608 w 68608"/>
                <a:gd name="connsiteY0" fmla="*/ 81758 h 82044"/>
                <a:gd name="connsiteX1" fmla="*/ 50027 w 68608"/>
                <a:gd name="connsiteY1" fmla="*/ 81758 h 82044"/>
                <a:gd name="connsiteX2" fmla="*/ 50027 w 68608"/>
                <a:gd name="connsiteY2" fmla="*/ 36019 h 82044"/>
                <a:gd name="connsiteX3" fmla="*/ 35162 w 68608"/>
                <a:gd name="connsiteY3" fmla="*/ 16580 h 82044"/>
                <a:gd name="connsiteX4" fmla="*/ 18581 w 68608"/>
                <a:gd name="connsiteY4" fmla="*/ 36019 h 82044"/>
                <a:gd name="connsiteX5" fmla="*/ 18581 w 68608"/>
                <a:gd name="connsiteY5" fmla="*/ 82044 h 82044"/>
                <a:gd name="connsiteX6" fmla="*/ 0 w 68608"/>
                <a:gd name="connsiteY6" fmla="*/ 82044 h 82044"/>
                <a:gd name="connsiteX7" fmla="*/ 0 w 68608"/>
                <a:gd name="connsiteY7" fmla="*/ 2001 h 82044"/>
                <a:gd name="connsiteX8" fmla="*/ 18581 w 68608"/>
                <a:gd name="connsiteY8" fmla="*/ 2001 h 82044"/>
                <a:gd name="connsiteX9" fmla="*/ 18581 w 68608"/>
                <a:gd name="connsiteY9" fmla="*/ 11721 h 82044"/>
                <a:gd name="connsiteX10" fmla="*/ 18867 w 68608"/>
                <a:gd name="connsiteY10" fmla="*/ 11721 h 82044"/>
                <a:gd name="connsiteX11" fmla="*/ 42309 w 68608"/>
                <a:gd name="connsiteY11" fmla="*/ 0 h 82044"/>
                <a:gd name="connsiteX12" fmla="*/ 68608 w 68608"/>
                <a:gd name="connsiteY12" fmla="*/ 32303 h 82044"/>
                <a:gd name="connsiteX13" fmla="*/ 68608 w 68608"/>
                <a:gd name="connsiteY13" fmla="*/ 81758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82044">
                  <a:moveTo>
                    <a:pt x="68608" y="81758"/>
                  </a:moveTo>
                  <a:lnTo>
                    <a:pt x="50027" y="81758"/>
                  </a:lnTo>
                  <a:lnTo>
                    <a:pt x="50027" y="36019"/>
                  </a:lnTo>
                  <a:cubicBezTo>
                    <a:pt x="50027" y="24299"/>
                    <a:pt x="46597" y="16580"/>
                    <a:pt x="35162" y="16580"/>
                  </a:cubicBezTo>
                  <a:cubicBezTo>
                    <a:pt x="22012" y="16580"/>
                    <a:pt x="18581" y="27157"/>
                    <a:pt x="18581" y="36019"/>
                  </a:cubicBezTo>
                  <a:lnTo>
                    <a:pt x="18581" y="82044"/>
                  </a:lnTo>
                  <a:lnTo>
                    <a:pt x="0" y="82044"/>
                  </a:lnTo>
                  <a:lnTo>
                    <a:pt x="0" y="2001"/>
                  </a:lnTo>
                  <a:lnTo>
                    <a:pt x="18581" y="2001"/>
                  </a:lnTo>
                  <a:lnTo>
                    <a:pt x="18581" y="11721"/>
                  </a:lnTo>
                  <a:lnTo>
                    <a:pt x="18867" y="11721"/>
                  </a:lnTo>
                  <a:cubicBezTo>
                    <a:pt x="23727" y="4574"/>
                    <a:pt x="32017" y="0"/>
                    <a:pt x="42309" y="0"/>
                  </a:cubicBezTo>
                  <a:cubicBezTo>
                    <a:pt x="60604" y="0"/>
                    <a:pt x="68608" y="13436"/>
                    <a:pt x="68608" y="32303"/>
                  </a:cubicBezTo>
                  <a:lnTo>
                    <a:pt x="68608" y="81758"/>
                  </a:lnTo>
                  <a:close/>
                </a:path>
              </a:pathLst>
            </a:custGeom>
            <a:grpFill/>
            <a:ln w="2856" cap="flat">
              <a:noFill/>
              <a:prstDash val="solid"/>
              <a:miter/>
            </a:ln>
          </p:spPr>
          <p:txBody>
            <a:bodyPr rtlCol="0" anchor="ctr"/>
            <a:lstStyle/>
            <a:p>
              <a:endParaRPr lang="de-DE"/>
            </a:p>
          </p:txBody>
        </p:sp>
        <p:sp>
          <p:nvSpPr>
            <p:cNvPr id="163" name="Freihandform: Form 162"/>
            <p:cNvSpPr/>
            <p:nvPr/>
          </p:nvSpPr>
          <p:spPr>
            <a:xfrm>
              <a:off x="3367551"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2"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164" name="Freihandform: Form 163"/>
            <p:cNvSpPr/>
            <p:nvPr/>
          </p:nvSpPr>
          <p:spPr>
            <a:xfrm>
              <a:off x="3404428" y="-106261"/>
              <a:ext cx="77755" cy="80043"/>
            </a:xfrm>
            <a:custGeom>
              <a:avLst/>
              <a:gdLst>
                <a:gd name="connsiteX0" fmla="*/ 77756 w 77755"/>
                <a:gd name="connsiteY0" fmla="*/ 0 h 80043"/>
                <a:gd name="connsiteX1" fmla="*/ 48598 w 77755"/>
                <a:gd name="connsiteY1" fmla="*/ 80043 h 80043"/>
                <a:gd name="connsiteX2" fmla="*/ 29158 w 77755"/>
                <a:gd name="connsiteY2" fmla="*/ 80043 h 80043"/>
                <a:gd name="connsiteX3" fmla="*/ 0 w 77755"/>
                <a:gd name="connsiteY3" fmla="*/ 0 h 80043"/>
                <a:gd name="connsiteX4" fmla="*/ 20582 w 77755"/>
                <a:gd name="connsiteY4" fmla="*/ 0 h 80043"/>
                <a:gd name="connsiteX5" fmla="*/ 38878 w 77755"/>
                <a:gd name="connsiteY5" fmla="*/ 58031 h 80043"/>
                <a:gd name="connsiteX6" fmla="*/ 39164 w 77755"/>
                <a:gd name="connsiteY6" fmla="*/ 58031 h 80043"/>
                <a:gd name="connsiteX7" fmla="*/ 57459 w 77755"/>
                <a:gd name="connsiteY7" fmla="*/ 0 h 80043"/>
                <a:gd name="connsiteX8" fmla="*/ 77756 w 77755"/>
                <a:gd name="connsiteY8" fmla="*/ 0 h 8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55" h="80043">
                  <a:moveTo>
                    <a:pt x="77756" y="0"/>
                  </a:moveTo>
                  <a:lnTo>
                    <a:pt x="48598" y="80043"/>
                  </a:lnTo>
                  <a:lnTo>
                    <a:pt x="29158" y="80043"/>
                  </a:lnTo>
                  <a:lnTo>
                    <a:pt x="0" y="0"/>
                  </a:lnTo>
                  <a:lnTo>
                    <a:pt x="20582" y="0"/>
                  </a:lnTo>
                  <a:lnTo>
                    <a:pt x="38878" y="58031"/>
                  </a:lnTo>
                  <a:lnTo>
                    <a:pt x="39164" y="58031"/>
                  </a:lnTo>
                  <a:lnTo>
                    <a:pt x="57459" y="0"/>
                  </a:lnTo>
                  <a:lnTo>
                    <a:pt x="77756" y="0"/>
                  </a:lnTo>
                  <a:close/>
                </a:path>
              </a:pathLst>
            </a:custGeom>
            <a:grpFill/>
            <a:ln w="2856" cap="flat">
              <a:noFill/>
              <a:prstDash val="solid"/>
              <a:miter/>
            </a:ln>
          </p:spPr>
          <p:txBody>
            <a:bodyPr rtlCol="0" anchor="ctr"/>
            <a:lstStyle/>
            <a:p>
              <a:endParaRPr lang="de-DE"/>
            </a:p>
          </p:txBody>
        </p:sp>
        <p:sp>
          <p:nvSpPr>
            <p:cNvPr id="165" name="Freihandform: Form 164"/>
            <p:cNvSpPr/>
            <p:nvPr/>
          </p:nvSpPr>
          <p:spPr>
            <a:xfrm>
              <a:off x="3490760"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9" y="60604"/>
                    <a:pt x="28301" y="67751"/>
                    <a:pt x="39736" y="67751"/>
                  </a:cubicBezTo>
                  <a:cubicBezTo>
                    <a:pt x="47168" y="67751"/>
                    <a:pt x="53172" y="64892"/>
                    <a:pt x="59461" y="58317"/>
                  </a:cubicBezTo>
                  <a:lnTo>
                    <a:pt x="71181" y="70609"/>
                  </a:lnTo>
                  <a:cubicBezTo>
                    <a:pt x="62033" y="79471"/>
                    <a:pt x="52028" y="83759"/>
                    <a:pt x="39736" y="83759"/>
                  </a:cubicBezTo>
                  <a:close/>
                  <a:moveTo>
                    <a:pt x="18867" y="34590"/>
                  </a:moveTo>
                  <a:lnTo>
                    <a:pt x="55173" y="34590"/>
                  </a:lnTo>
                  <a:cubicBezTo>
                    <a:pt x="54315" y="22298"/>
                    <a:pt x="48026" y="15151"/>
                    <a:pt x="37449" y="15151"/>
                  </a:cubicBezTo>
                  <a:cubicBezTo>
                    <a:pt x="27157" y="15151"/>
                    <a:pt x="20583" y="22298"/>
                    <a:pt x="18867" y="34590"/>
                  </a:cubicBezTo>
                  <a:close/>
                </a:path>
              </a:pathLst>
            </a:custGeom>
            <a:grpFill/>
            <a:ln w="2856" cap="flat">
              <a:noFill/>
              <a:prstDash val="solid"/>
              <a:miter/>
            </a:ln>
          </p:spPr>
          <p:txBody>
            <a:bodyPr rtlCol="0" anchor="ctr"/>
            <a:lstStyle/>
            <a:p>
              <a:endParaRPr lang="de-DE"/>
            </a:p>
          </p:txBody>
        </p:sp>
        <p:sp>
          <p:nvSpPr>
            <p:cNvPr id="166" name="Freihandform: Form 165"/>
            <p:cNvSpPr/>
            <p:nvPr/>
          </p:nvSpPr>
          <p:spPr>
            <a:xfrm>
              <a:off x="3584810"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8"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167" name="Freihandform: Form 166"/>
            <p:cNvSpPr/>
            <p:nvPr/>
          </p:nvSpPr>
          <p:spPr>
            <a:xfrm>
              <a:off x="3641698" y="-108548"/>
              <a:ext cx="61747" cy="84045"/>
            </a:xfrm>
            <a:custGeom>
              <a:avLst/>
              <a:gdLst>
                <a:gd name="connsiteX0" fmla="*/ 8862 w 61747"/>
                <a:gd name="connsiteY0" fmla="*/ 59461 h 84045"/>
                <a:gd name="connsiteX1" fmla="*/ 31445 w 61747"/>
                <a:gd name="connsiteY1" fmla="*/ 68322 h 84045"/>
                <a:gd name="connsiteX2" fmla="*/ 43166 w 61747"/>
                <a:gd name="connsiteY2" fmla="*/ 60318 h 84045"/>
                <a:gd name="connsiteX3" fmla="*/ 3144 w 61747"/>
                <a:gd name="connsiteY3" fmla="*/ 24871 h 84045"/>
                <a:gd name="connsiteX4" fmla="*/ 33446 w 61747"/>
                <a:gd name="connsiteY4" fmla="*/ 0 h 84045"/>
                <a:gd name="connsiteX5" fmla="*/ 61176 w 61747"/>
                <a:gd name="connsiteY5" fmla="*/ 8290 h 84045"/>
                <a:gd name="connsiteX6" fmla="*/ 52314 w 61747"/>
                <a:gd name="connsiteY6" fmla="*/ 22869 h 84045"/>
                <a:gd name="connsiteX7" fmla="*/ 33161 w 61747"/>
                <a:gd name="connsiteY7" fmla="*/ 15723 h 84045"/>
                <a:gd name="connsiteX8" fmla="*/ 21726 w 61747"/>
                <a:gd name="connsiteY8" fmla="*/ 23155 h 84045"/>
                <a:gd name="connsiteX9" fmla="*/ 61747 w 61747"/>
                <a:gd name="connsiteY9" fmla="*/ 58603 h 84045"/>
                <a:gd name="connsiteX10" fmla="*/ 30874 w 61747"/>
                <a:gd name="connsiteY10" fmla="*/ 84045 h 84045"/>
                <a:gd name="connsiteX11" fmla="*/ 0 w 61747"/>
                <a:gd name="connsiteY11" fmla="*/ 74326 h 84045"/>
                <a:gd name="connsiteX12" fmla="*/ 8862 w 61747"/>
                <a:gd name="connsiteY12" fmla="*/ 5946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47" h="84045">
                  <a:moveTo>
                    <a:pt x="8862" y="59461"/>
                  </a:moveTo>
                  <a:cubicBezTo>
                    <a:pt x="16866" y="65464"/>
                    <a:pt x="24299" y="68322"/>
                    <a:pt x="31445" y="68322"/>
                  </a:cubicBezTo>
                  <a:cubicBezTo>
                    <a:pt x="38306" y="68322"/>
                    <a:pt x="43166" y="65178"/>
                    <a:pt x="43166" y="60318"/>
                  </a:cubicBezTo>
                  <a:cubicBezTo>
                    <a:pt x="43166" y="46597"/>
                    <a:pt x="3144" y="51456"/>
                    <a:pt x="3144" y="24871"/>
                  </a:cubicBezTo>
                  <a:cubicBezTo>
                    <a:pt x="3144" y="10005"/>
                    <a:pt x="15437" y="0"/>
                    <a:pt x="33446" y="0"/>
                  </a:cubicBezTo>
                  <a:cubicBezTo>
                    <a:pt x="43166" y="0"/>
                    <a:pt x="52600" y="2859"/>
                    <a:pt x="61176" y="8290"/>
                  </a:cubicBezTo>
                  <a:lnTo>
                    <a:pt x="52314" y="22869"/>
                  </a:lnTo>
                  <a:cubicBezTo>
                    <a:pt x="45453" y="18296"/>
                    <a:pt x="39164" y="15723"/>
                    <a:pt x="33161" y="15723"/>
                  </a:cubicBezTo>
                  <a:cubicBezTo>
                    <a:pt x="26300" y="15723"/>
                    <a:pt x="21726" y="18581"/>
                    <a:pt x="21726" y="23155"/>
                  </a:cubicBezTo>
                  <a:cubicBezTo>
                    <a:pt x="21726" y="36305"/>
                    <a:pt x="61747" y="31731"/>
                    <a:pt x="61747" y="58603"/>
                  </a:cubicBezTo>
                  <a:cubicBezTo>
                    <a:pt x="61747" y="73754"/>
                    <a:pt x="49455" y="84045"/>
                    <a:pt x="30874" y="84045"/>
                  </a:cubicBezTo>
                  <a:cubicBezTo>
                    <a:pt x="20297" y="84045"/>
                    <a:pt x="9434" y="80615"/>
                    <a:pt x="0" y="74326"/>
                  </a:cubicBezTo>
                  <a:lnTo>
                    <a:pt x="8862" y="59461"/>
                  </a:lnTo>
                  <a:close/>
                </a:path>
              </a:pathLst>
            </a:custGeom>
            <a:grpFill/>
            <a:ln w="2856" cap="flat">
              <a:noFill/>
              <a:prstDash val="solid"/>
              <a:miter/>
            </a:ln>
          </p:spPr>
          <p:txBody>
            <a:bodyPr rtlCol="0" anchor="ctr"/>
            <a:lstStyle/>
            <a:p>
              <a:endParaRPr lang="de-DE"/>
            </a:p>
          </p:txBody>
        </p:sp>
        <p:sp>
          <p:nvSpPr>
            <p:cNvPr id="168" name="Freihandform: Form 167"/>
            <p:cNvSpPr/>
            <p:nvPr/>
          </p:nvSpPr>
          <p:spPr>
            <a:xfrm>
              <a:off x="3720884"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2"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169" name="Freihandform: Form 168"/>
            <p:cNvSpPr/>
            <p:nvPr/>
          </p:nvSpPr>
          <p:spPr>
            <a:xfrm>
              <a:off x="3758046" y="-131989"/>
              <a:ext cx="49741" cy="107486"/>
            </a:xfrm>
            <a:custGeom>
              <a:avLst/>
              <a:gdLst>
                <a:gd name="connsiteX0" fmla="*/ 49741 w 49741"/>
                <a:gd name="connsiteY0" fmla="*/ 88619 h 107486"/>
                <a:gd name="connsiteX1" fmla="*/ 49741 w 49741"/>
                <a:gd name="connsiteY1" fmla="*/ 104628 h 107486"/>
                <a:gd name="connsiteX2" fmla="*/ 34018 w 49741"/>
                <a:gd name="connsiteY2" fmla="*/ 107486 h 107486"/>
                <a:gd name="connsiteX3" fmla="*/ 12292 w 49741"/>
                <a:gd name="connsiteY3" fmla="*/ 84903 h 107486"/>
                <a:gd name="connsiteX4" fmla="*/ 12292 w 49741"/>
                <a:gd name="connsiteY4" fmla="*/ 41165 h 107486"/>
                <a:gd name="connsiteX5" fmla="*/ 0 w 49741"/>
                <a:gd name="connsiteY5" fmla="*/ 41165 h 107486"/>
                <a:gd name="connsiteX6" fmla="*/ 0 w 49741"/>
                <a:gd name="connsiteY6" fmla="*/ 25728 h 107486"/>
                <a:gd name="connsiteX7" fmla="*/ 12006 w 49741"/>
                <a:gd name="connsiteY7" fmla="*/ 25728 h 107486"/>
                <a:gd name="connsiteX8" fmla="*/ 12006 w 49741"/>
                <a:gd name="connsiteY8" fmla="*/ 4002 h 107486"/>
                <a:gd name="connsiteX9" fmla="*/ 30588 w 49741"/>
                <a:gd name="connsiteY9" fmla="*/ 0 h 107486"/>
                <a:gd name="connsiteX10" fmla="*/ 30588 w 49741"/>
                <a:gd name="connsiteY10" fmla="*/ 26014 h 107486"/>
                <a:gd name="connsiteX11" fmla="*/ 49741 w 49741"/>
                <a:gd name="connsiteY11" fmla="*/ 26014 h 107486"/>
                <a:gd name="connsiteX12" fmla="*/ 49741 w 49741"/>
                <a:gd name="connsiteY12" fmla="*/ 41451 h 107486"/>
                <a:gd name="connsiteX13" fmla="*/ 30588 w 49741"/>
                <a:gd name="connsiteY13" fmla="*/ 41451 h 107486"/>
                <a:gd name="connsiteX14" fmla="*/ 30588 w 49741"/>
                <a:gd name="connsiteY14" fmla="*/ 80901 h 107486"/>
                <a:gd name="connsiteX15" fmla="*/ 39164 w 49741"/>
                <a:gd name="connsiteY15" fmla="*/ 91478 h 107486"/>
                <a:gd name="connsiteX16" fmla="*/ 49741 w 49741"/>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1"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594" y="91192"/>
                    <a:pt x="46597" y="90048"/>
                    <a:pt x="49741" y="88619"/>
                  </a:cubicBezTo>
                  <a:close/>
                </a:path>
              </a:pathLst>
            </a:custGeom>
            <a:grpFill/>
            <a:ln w="2856" cap="flat">
              <a:noFill/>
              <a:prstDash val="solid"/>
              <a:miter/>
            </a:ln>
          </p:spPr>
          <p:txBody>
            <a:bodyPr rtlCol="0" anchor="ctr"/>
            <a:lstStyle/>
            <a:p>
              <a:endParaRPr lang="de-DE"/>
            </a:p>
          </p:txBody>
        </p:sp>
        <p:sp>
          <p:nvSpPr>
            <p:cNvPr id="170" name="Freihandform: Form 169"/>
            <p:cNvSpPr/>
            <p:nvPr/>
          </p:nvSpPr>
          <p:spPr>
            <a:xfrm>
              <a:off x="3822367" y="-140565"/>
              <a:ext cx="67750" cy="116062"/>
            </a:xfrm>
            <a:custGeom>
              <a:avLst/>
              <a:gdLst>
                <a:gd name="connsiteX0" fmla="*/ 34304 w 67750"/>
                <a:gd name="connsiteY0" fmla="*/ 64606 h 116062"/>
                <a:gd name="connsiteX1" fmla="*/ 49455 w 67750"/>
                <a:gd name="connsiteY1" fmla="*/ 66321 h 116062"/>
                <a:gd name="connsiteX2" fmla="*/ 49455 w 67750"/>
                <a:gd name="connsiteY2" fmla="*/ 63463 h 116062"/>
                <a:gd name="connsiteX3" fmla="*/ 31731 w 67750"/>
                <a:gd name="connsiteY3" fmla="*/ 48026 h 116062"/>
                <a:gd name="connsiteX4" fmla="*/ 11435 w 67750"/>
                <a:gd name="connsiteY4" fmla="*/ 52600 h 116062"/>
                <a:gd name="connsiteX5" fmla="*/ 7433 w 67750"/>
                <a:gd name="connsiteY5" fmla="*/ 36877 h 116062"/>
                <a:gd name="connsiteX6" fmla="*/ 33733 w 67750"/>
                <a:gd name="connsiteY6" fmla="*/ 32303 h 116062"/>
                <a:gd name="connsiteX7" fmla="*/ 67751 w 67750"/>
                <a:gd name="connsiteY7" fmla="*/ 63177 h 116062"/>
                <a:gd name="connsiteX8" fmla="*/ 67751 w 67750"/>
                <a:gd name="connsiteY8" fmla="*/ 114347 h 116062"/>
                <a:gd name="connsiteX9" fmla="*/ 50027 w 67750"/>
                <a:gd name="connsiteY9" fmla="*/ 114347 h 116062"/>
                <a:gd name="connsiteX10" fmla="*/ 50027 w 67750"/>
                <a:gd name="connsiteY10" fmla="*/ 105771 h 116062"/>
                <a:gd name="connsiteX11" fmla="*/ 49741 w 67750"/>
                <a:gd name="connsiteY11" fmla="*/ 105771 h 116062"/>
                <a:gd name="connsiteX12" fmla="*/ 26300 w 67750"/>
                <a:gd name="connsiteY12" fmla="*/ 116062 h 116062"/>
                <a:gd name="connsiteX13" fmla="*/ 0 w 67750"/>
                <a:gd name="connsiteY13" fmla="*/ 90620 h 116062"/>
                <a:gd name="connsiteX14" fmla="*/ 34304 w 67750"/>
                <a:gd name="connsiteY14" fmla="*/ 64606 h 116062"/>
                <a:gd name="connsiteX15" fmla="*/ 19153 w 67750"/>
                <a:gd name="connsiteY15" fmla="*/ 21726 h 116062"/>
                <a:gd name="connsiteX16" fmla="*/ 8004 w 67750"/>
                <a:gd name="connsiteY16" fmla="*/ 10863 h 116062"/>
                <a:gd name="connsiteX17" fmla="*/ 19153 w 67750"/>
                <a:gd name="connsiteY17" fmla="*/ 0 h 116062"/>
                <a:gd name="connsiteX18" fmla="*/ 30302 w 67750"/>
                <a:gd name="connsiteY18" fmla="*/ 10863 h 116062"/>
                <a:gd name="connsiteX19" fmla="*/ 19153 w 67750"/>
                <a:gd name="connsiteY19" fmla="*/ 21726 h 116062"/>
                <a:gd name="connsiteX20" fmla="*/ 31160 w 67750"/>
                <a:gd name="connsiteY20" fmla="*/ 102055 h 116062"/>
                <a:gd name="connsiteX21" fmla="*/ 49455 w 67750"/>
                <a:gd name="connsiteY21" fmla="*/ 92335 h 116062"/>
                <a:gd name="connsiteX22" fmla="*/ 49455 w 67750"/>
                <a:gd name="connsiteY22" fmla="*/ 78614 h 116062"/>
                <a:gd name="connsiteX23" fmla="*/ 36305 w 67750"/>
                <a:gd name="connsiteY23" fmla="*/ 77184 h 116062"/>
                <a:gd name="connsiteX24" fmla="*/ 17724 w 67750"/>
                <a:gd name="connsiteY24" fmla="*/ 90334 h 116062"/>
                <a:gd name="connsiteX25" fmla="*/ 31160 w 67750"/>
                <a:gd name="connsiteY25" fmla="*/ 102055 h 116062"/>
                <a:gd name="connsiteX26" fmla="*/ 51742 w 67750"/>
                <a:gd name="connsiteY26" fmla="*/ 21726 h 116062"/>
                <a:gd name="connsiteX27" fmla="*/ 40593 w 67750"/>
                <a:gd name="connsiteY27" fmla="*/ 10863 h 116062"/>
                <a:gd name="connsiteX28" fmla="*/ 51742 w 67750"/>
                <a:gd name="connsiteY28" fmla="*/ 0 h 116062"/>
                <a:gd name="connsiteX29" fmla="*/ 62891 w 67750"/>
                <a:gd name="connsiteY29" fmla="*/ 10863 h 116062"/>
                <a:gd name="connsiteX30" fmla="*/ 51742 w 67750"/>
                <a:gd name="connsiteY30" fmla="*/ 21726 h 11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7750" h="116062">
                  <a:moveTo>
                    <a:pt x="34304" y="64606"/>
                  </a:moveTo>
                  <a:cubicBezTo>
                    <a:pt x="39450" y="64606"/>
                    <a:pt x="44310" y="64892"/>
                    <a:pt x="49455" y="66321"/>
                  </a:cubicBezTo>
                  <a:lnTo>
                    <a:pt x="49455" y="63463"/>
                  </a:lnTo>
                  <a:cubicBezTo>
                    <a:pt x="49455" y="53171"/>
                    <a:pt x="43452" y="48026"/>
                    <a:pt x="31731" y="48026"/>
                  </a:cubicBezTo>
                  <a:cubicBezTo>
                    <a:pt x="25157" y="48026"/>
                    <a:pt x="18010" y="49455"/>
                    <a:pt x="11435" y="52600"/>
                  </a:cubicBezTo>
                  <a:lnTo>
                    <a:pt x="7433" y="36877"/>
                  </a:lnTo>
                  <a:cubicBezTo>
                    <a:pt x="14865" y="34018"/>
                    <a:pt x="24585" y="32303"/>
                    <a:pt x="33733" y="32303"/>
                  </a:cubicBezTo>
                  <a:cubicBezTo>
                    <a:pt x="56316" y="32303"/>
                    <a:pt x="67751" y="42880"/>
                    <a:pt x="67751" y="63177"/>
                  </a:cubicBezTo>
                  <a:lnTo>
                    <a:pt x="67751" y="114347"/>
                  </a:lnTo>
                  <a:lnTo>
                    <a:pt x="50027" y="114347"/>
                  </a:lnTo>
                  <a:lnTo>
                    <a:pt x="50027" y="105771"/>
                  </a:lnTo>
                  <a:lnTo>
                    <a:pt x="49741" y="105771"/>
                  </a:lnTo>
                  <a:cubicBezTo>
                    <a:pt x="42880" y="112918"/>
                    <a:pt x="35734" y="116062"/>
                    <a:pt x="26300" y="116062"/>
                  </a:cubicBezTo>
                  <a:cubicBezTo>
                    <a:pt x="10291" y="116062"/>
                    <a:pt x="0" y="106057"/>
                    <a:pt x="0" y="90620"/>
                  </a:cubicBezTo>
                  <a:cubicBezTo>
                    <a:pt x="0" y="73754"/>
                    <a:pt x="12006" y="64606"/>
                    <a:pt x="34304" y="64606"/>
                  </a:cubicBezTo>
                  <a:close/>
                  <a:moveTo>
                    <a:pt x="19153" y="21726"/>
                  </a:moveTo>
                  <a:cubicBezTo>
                    <a:pt x="13150" y="21726"/>
                    <a:pt x="8004" y="16580"/>
                    <a:pt x="8004" y="10863"/>
                  </a:cubicBezTo>
                  <a:cubicBezTo>
                    <a:pt x="8004" y="5146"/>
                    <a:pt x="13150" y="0"/>
                    <a:pt x="19153" y="0"/>
                  </a:cubicBezTo>
                  <a:cubicBezTo>
                    <a:pt x="25157" y="0"/>
                    <a:pt x="30302" y="5146"/>
                    <a:pt x="30302" y="10863"/>
                  </a:cubicBezTo>
                  <a:cubicBezTo>
                    <a:pt x="30302" y="16866"/>
                    <a:pt x="25157" y="21726"/>
                    <a:pt x="19153" y="21726"/>
                  </a:cubicBezTo>
                  <a:close/>
                  <a:moveTo>
                    <a:pt x="31160" y="102055"/>
                  </a:moveTo>
                  <a:cubicBezTo>
                    <a:pt x="38021" y="102055"/>
                    <a:pt x="44310" y="98625"/>
                    <a:pt x="49455" y="92335"/>
                  </a:cubicBezTo>
                  <a:lnTo>
                    <a:pt x="49455" y="78614"/>
                  </a:lnTo>
                  <a:cubicBezTo>
                    <a:pt x="45167" y="77470"/>
                    <a:pt x="40593" y="77184"/>
                    <a:pt x="36305" y="77184"/>
                  </a:cubicBezTo>
                  <a:cubicBezTo>
                    <a:pt x="24585" y="77184"/>
                    <a:pt x="17724" y="81758"/>
                    <a:pt x="17724" y="90334"/>
                  </a:cubicBezTo>
                  <a:cubicBezTo>
                    <a:pt x="17724" y="97481"/>
                    <a:pt x="22869" y="102055"/>
                    <a:pt x="31160" y="102055"/>
                  </a:cubicBezTo>
                  <a:close/>
                  <a:moveTo>
                    <a:pt x="51742" y="21726"/>
                  </a:moveTo>
                  <a:cubicBezTo>
                    <a:pt x="45739" y="21726"/>
                    <a:pt x="40593" y="16580"/>
                    <a:pt x="40593" y="10863"/>
                  </a:cubicBezTo>
                  <a:cubicBezTo>
                    <a:pt x="40593" y="5146"/>
                    <a:pt x="45739" y="0"/>
                    <a:pt x="51742" y="0"/>
                  </a:cubicBezTo>
                  <a:cubicBezTo>
                    <a:pt x="57745" y="0"/>
                    <a:pt x="62891" y="5146"/>
                    <a:pt x="62891" y="10863"/>
                  </a:cubicBezTo>
                  <a:cubicBezTo>
                    <a:pt x="62891" y="16866"/>
                    <a:pt x="57745" y="21726"/>
                    <a:pt x="51742" y="21726"/>
                  </a:cubicBezTo>
                  <a:close/>
                </a:path>
              </a:pathLst>
            </a:custGeom>
            <a:grpFill/>
            <a:ln w="2856" cap="flat">
              <a:noFill/>
              <a:prstDash val="solid"/>
              <a:miter/>
            </a:ln>
          </p:spPr>
          <p:txBody>
            <a:bodyPr rtlCol="0" anchor="ctr"/>
            <a:lstStyle/>
            <a:p>
              <a:endParaRPr lang="de-DE"/>
            </a:p>
          </p:txBody>
        </p:sp>
        <p:sp>
          <p:nvSpPr>
            <p:cNvPr id="171" name="Freihandform: Form 170"/>
            <p:cNvSpPr/>
            <p:nvPr/>
          </p:nvSpPr>
          <p:spPr>
            <a:xfrm>
              <a:off x="3904697" y="-131989"/>
              <a:ext cx="49740" cy="107486"/>
            </a:xfrm>
            <a:custGeom>
              <a:avLst/>
              <a:gdLst>
                <a:gd name="connsiteX0" fmla="*/ 49741 w 49740"/>
                <a:gd name="connsiteY0" fmla="*/ 88619 h 107486"/>
                <a:gd name="connsiteX1" fmla="*/ 49741 w 49740"/>
                <a:gd name="connsiteY1" fmla="*/ 104628 h 107486"/>
                <a:gd name="connsiteX2" fmla="*/ 34018 w 49740"/>
                <a:gd name="connsiteY2" fmla="*/ 107486 h 107486"/>
                <a:gd name="connsiteX3" fmla="*/ 12292 w 49740"/>
                <a:gd name="connsiteY3" fmla="*/ 84903 h 107486"/>
                <a:gd name="connsiteX4" fmla="*/ 12292 w 49740"/>
                <a:gd name="connsiteY4" fmla="*/ 41165 h 107486"/>
                <a:gd name="connsiteX5" fmla="*/ 0 w 49740"/>
                <a:gd name="connsiteY5" fmla="*/ 41165 h 107486"/>
                <a:gd name="connsiteX6" fmla="*/ 0 w 49740"/>
                <a:gd name="connsiteY6" fmla="*/ 25728 h 107486"/>
                <a:gd name="connsiteX7" fmla="*/ 12006 w 49740"/>
                <a:gd name="connsiteY7" fmla="*/ 25728 h 107486"/>
                <a:gd name="connsiteX8" fmla="*/ 12006 w 49740"/>
                <a:gd name="connsiteY8" fmla="*/ 4002 h 107486"/>
                <a:gd name="connsiteX9" fmla="*/ 30588 w 49740"/>
                <a:gd name="connsiteY9" fmla="*/ 0 h 107486"/>
                <a:gd name="connsiteX10" fmla="*/ 30588 w 49740"/>
                <a:gd name="connsiteY10" fmla="*/ 26014 h 107486"/>
                <a:gd name="connsiteX11" fmla="*/ 49741 w 49740"/>
                <a:gd name="connsiteY11" fmla="*/ 26014 h 107486"/>
                <a:gd name="connsiteX12" fmla="*/ 49741 w 49740"/>
                <a:gd name="connsiteY12" fmla="*/ 41451 h 107486"/>
                <a:gd name="connsiteX13" fmla="*/ 30588 w 49740"/>
                <a:gd name="connsiteY13" fmla="*/ 41451 h 107486"/>
                <a:gd name="connsiteX14" fmla="*/ 30588 w 49740"/>
                <a:gd name="connsiteY14" fmla="*/ 80901 h 107486"/>
                <a:gd name="connsiteX15" fmla="*/ 39164 w 49740"/>
                <a:gd name="connsiteY15" fmla="*/ 91478 h 107486"/>
                <a:gd name="connsiteX16" fmla="*/ 49741 w 49740"/>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0"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880" y="91192"/>
                    <a:pt x="46596" y="90048"/>
                    <a:pt x="49741" y="88619"/>
                  </a:cubicBezTo>
                  <a:close/>
                </a:path>
              </a:pathLst>
            </a:custGeom>
            <a:grpFill/>
            <a:ln w="2856" cap="flat">
              <a:noFill/>
              <a:prstDash val="solid"/>
              <a:miter/>
            </a:ln>
          </p:spPr>
          <p:txBody>
            <a:bodyPr rtlCol="0" anchor="ctr"/>
            <a:lstStyle/>
            <a:p>
              <a:endParaRPr lang="de-DE"/>
            </a:p>
          </p:txBody>
        </p:sp>
        <p:sp>
          <p:nvSpPr>
            <p:cNvPr id="172" name="Freihandform: Form 171"/>
            <p:cNvSpPr/>
            <p:nvPr/>
          </p:nvSpPr>
          <p:spPr>
            <a:xfrm>
              <a:off x="1649198" y="35815"/>
              <a:ext cx="77756" cy="110630"/>
            </a:xfrm>
            <a:custGeom>
              <a:avLst/>
              <a:gdLst>
                <a:gd name="connsiteX0" fmla="*/ 77756 w 77756"/>
                <a:gd name="connsiteY0" fmla="*/ 33447 h 110630"/>
                <a:gd name="connsiteX1" fmla="*/ 38020 w 77756"/>
                <a:gd name="connsiteY1" fmla="*/ 68323 h 110630"/>
                <a:gd name="connsiteX2" fmla="*/ 19725 w 77756"/>
                <a:gd name="connsiteY2" fmla="*/ 68323 h 110630"/>
                <a:gd name="connsiteX3" fmla="*/ 19725 w 77756"/>
                <a:gd name="connsiteY3" fmla="*/ 110631 h 110630"/>
                <a:gd name="connsiteX4" fmla="*/ 0 w 77756"/>
                <a:gd name="connsiteY4" fmla="*/ 110631 h 110630"/>
                <a:gd name="connsiteX5" fmla="*/ 0 w 77756"/>
                <a:gd name="connsiteY5" fmla="*/ 0 h 110630"/>
                <a:gd name="connsiteX6" fmla="*/ 39164 w 77756"/>
                <a:gd name="connsiteY6" fmla="*/ 0 h 110630"/>
                <a:gd name="connsiteX7" fmla="*/ 77756 w 77756"/>
                <a:gd name="connsiteY7" fmla="*/ 33447 h 110630"/>
                <a:gd name="connsiteX8" fmla="*/ 58031 w 77756"/>
                <a:gd name="connsiteY8" fmla="*/ 34304 h 110630"/>
                <a:gd name="connsiteX9" fmla="*/ 38306 w 77756"/>
                <a:gd name="connsiteY9" fmla="*/ 17438 h 110630"/>
                <a:gd name="connsiteX10" fmla="*/ 19725 w 77756"/>
                <a:gd name="connsiteY10" fmla="*/ 17438 h 110630"/>
                <a:gd name="connsiteX11" fmla="*/ 19725 w 77756"/>
                <a:gd name="connsiteY11" fmla="*/ 51170 h 110630"/>
                <a:gd name="connsiteX12" fmla="*/ 37735 w 77756"/>
                <a:gd name="connsiteY12" fmla="*/ 51170 h 110630"/>
                <a:gd name="connsiteX13" fmla="*/ 58031 w 77756"/>
                <a:gd name="connsiteY13" fmla="*/ 34304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756" h="110630">
                  <a:moveTo>
                    <a:pt x="77756" y="33447"/>
                  </a:moveTo>
                  <a:cubicBezTo>
                    <a:pt x="77756" y="57460"/>
                    <a:pt x="61176" y="68323"/>
                    <a:pt x="38020" y="68323"/>
                  </a:cubicBezTo>
                  <a:lnTo>
                    <a:pt x="19725" y="68323"/>
                  </a:lnTo>
                  <a:lnTo>
                    <a:pt x="19725" y="110631"/>
                  </a:lnTo>
                  <a:lnTo>
                    <a:pt x="0" y="110631"/>
                  </a:lnTo>
                  <a:lnTo>
                    <a:pt x="0" y="0"/>
                  </a:lnTo>
                  <a:lnTo>
                    <a:pt x="39164" y="0"/>
                  </a:lnTo>
                  <a:cubicBezTo>
                    <a:pt x="61462" y="0"/>
                    <a:pt x="77756" y="9720"/>
                    <a:pt x="77756" y="33447"/>
                  </a:cubicBezTo>
                  <a:close/>
                  <a:moveTo>
                    <a:pt x="58031" y="34304"/>
                  </a:moveTo>
                  <a:cubicBezTo>
                    <a:pt x="58031" y="22869"/>
                    <a:pt x="50884" y="17438"/>
                    <a:pt x="38306" y="17438"/>
                  </a:cubicBezTo>
                  <a:lnTo>
                    <a:pt x="19725" y="17438"/>
                  </a:lnTo>
                  <a:lnTo>
                    <a:pt x="19725" y="51170"/>
                  </a:lnTo>
                  <a:lnTo>
                    <a:pt x="37735" y="51170"/>
                  </a:lnTo>
                  <a:cubicBezTo>
                    <a:pt x="50884" y="51170"/>
                    <a:pt x="58031" y="45453"/>
                    <a:pt x="58031" y="34304"/>
                  </a:cubicBezTo>
                  <a:close/>
                </a:path>
              </a:pathLst>
            </a:custGeom>
            <a:grpFill/>
            <a:ln w="2856" cap="flat">
              <a:noFill/>
              <a:prstDash val="solid"/>
              <a:miter/>
            </a:ln>
          </p:spPr>
          <p:txBody>
            <a:bodyPr rtlCol="0" anchor="ctr"/>
            <a:lstStyle/>
            <a:p>
              <a:endParaRPr lang="de-DE"/>
            </a:p>
          </p:txBody>
        </p:sp>
        <p:sp>
          <p:nvSpPr>
            <p:cNvPr id="173" name="Freihandform: Form 172"/>
            <p:cNvSpPr/>
            <p:nvPr/>
          </p:nvSpPr>
          <p:spPr>
            <a:xfrm>
              <a:off x="1744678" y="29811"/>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7 h 116920"/>
                <a:gd name="connsiteX10" fmla="*/ 18867 w 68608"/>
                <a:gd name="connsiteY10" fmla="*/ 46597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174" name="Freihandform: Form 173"/>
            <p:cNvSpPr/>
            <p:nvPr/>
          </p:nvSpPr>
          <p:spPr>
            <a:xfrm>
              <a:off x="1834440" y="3095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010"/>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175" name="Freihandform: Form 174"/>
            <p:cNvSpPr/>
            <p:nvPr/>
          </p:nvSpPr>
          <p:spPr>
            <a:xfrm>
              <a:off x="1880465" y="29525"/>
              <a:ext cx="18581" cy="116920"/>
            </a:xfrm>
            <a:custGeom>
              <a:avLst/>
              <a:gdLst>
                <a:gd name="connsiteX0" fmla="*/ 18581 w 18581"/>
                <a:gd name="connsiteY0" fmla="*/ 116920 h 116920"/>
                <a:gd name="connsiteX1" fmla="*/ 0 w 18581"/>
                <a:gd name="connsiteY1" fmla="*/ 116920 h 116920"/>
                <a:gd name="connsiteX2" fmla="*/ 0 w 18581"/>
                <a:gd name="connsiteY2" fmla="*/ 4288 h 116920"/>
                <a:gd name="connsiteX3" fmla="*/ 18581 w 18581"/>
                <a:gd name="connsiteY3" fmla="*/ 0 h 116920"/>
                <a:gd name="connsiteX4" fmla="*/ 18581 w 18581"/>
                <a:gd name="connsiteY4" fmla="*/ 116920 h 11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920">
                  <a:moveTo>
                    <a:pt x="18581" y="116920"/>
                  </a:moveTo>
                  <a:lnTo>
                    <a:pt x="0" y="116920"/>
                  </a:lnTo>
                  <a:lnTo>
                    <a:pt x="0" y="4288"/>
                  </a:lnTo>
                  <a:lnTo>
                    <a:pt x="18581" y="0"/>
                  </a:lnTo>
                  <a:lnTo>
                    <a:pt x="18581" y="116920"/>
                  </a:lnTo>
                  <a:close/>
                </a:path>
              </a:pathLst>
            </a:custGeom>
            <a:grpFill/>
            <a:ln w="2856" cap="flat">
              <a:noFill/>
              <a:prstDash val="solid"/>
              <a:miter/>
            </a:ln>
          </p:spPr>
          <p:txBody>
            <a:bodyPr rtlCol="0" anchor="ctr"/>
            <a:lstStyle/>
            <a:p>
              <a:endParaRPr lang="de-DE"/>
            </a:p>
          </p:txBody>
        </p:sp>
        <p:sp>
          <p:nvSpPr>
            <p:cNvPr id="176" name="Freihandform: Form 175"/>
            <p:cNvSpPr/>
            <p:nvPr/>
          </p:nvSpPr>
          <p:spPr>
            <a:xfrm>
              <a:off x="1919343" y="64401"/>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317 w 77184"/>
                <a:gd name="connsiteY5" fmla="*/ 42309 h 84045"/>
                <a:gd name="connsiteX6" fmla="*/ 38306 w 77184"/>
                <a:gd name="connsiteY6" fmla="*/ 17152 h 84045"/>
                <a:gd name="connsiteX7" fmla="*/ 18296 w 77184"/>
                <a:gd name="connsiteY7" fmla="*/ 42023 h 84045"/>
                <a:gd name="connsiteX8" fmla="*/ 38306 w 77184"/>
                <a:gd name="connsiteY8" fmla="*/ 67465 h 84045"/>
                <a:gd name="connsiteX9" fmla="*/ 58317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317" y="42309"/>
                  </a:moveTo>
                  <a:cubicBezTo>
                    <a:pt x="58317" y="26872"/>
                    <a:pt x="50599" y="17152"/>
                    <a:pt x="38306" y="17152"/>
                  </a:cubicBezTo>
                  <a:cubicBezTo>
                    <a:pt x="26014" y="17152"/>
                    <a:pt x="18296" y="26872"/>
                    <a:pt x="18296" y="42023"/>
                  </a:cubicBezTo>
                  <a:cubicBezTo>
                    <a:pt x="18296" y="57460"/>
                    <a:pt x="26014" y="67465"/>
                    <a:pt x="38306" y="67465"/>
                  </a:cubicBezTo>
                  <a:cubicBezTo>
                    <a:pt x="50885" y="67179"/>
                    <a:pt x="58317" y="57745"/>
                    <a:pt x="58317" y="42309"/>
                  </a:cubicBezTo>
                  <a:close/>
                </a:path>
              </a:pathLst>
            </a:custGeom>
            <a:grpFill/>
            <a:ln w="2856" cap="flat">
              <a:noFill/>
              <a:prstDash val="solid"/>
              <a:miter/>
            </a:ln>
          </p:spPr>
          <p:txBody>
            <a:bodyPr rtlCol="0" anchor="ctr"/>
            <a:lstStyle/>
            <a:p>
              <a:endParaRPr lang="de-DE"/>
            </a:p>
          </p:txBody>
        </p:sp>
        <p:sp>
          <p:nvSpPr>
            <p:cNvPr id="177" name="Freihandform: Form 176"/>
            <p:cNvSpPr/>
            <p:nvPr/>
          </p:nvSpPr>
          <p:spPr>
            <a:xfrm>
              <a:off x="2008534" y="64401"/>
              <a:ext cx="61747" cy="84045"/>
            </a:xfrm>
            <a:custGeom>
              <a:avLst/>
              <a:gdLst>
                <a:gd name="connsiteX0" fmla="*/ 8862 w 61747"/>
                <a:gd name="connsiteY0" fmla="*/ 59461 h 84045"/>
                <a:gd name="connsiteX1" fmla="*/ 31445 w 61747"/>
                <a:gd name="connsiteY1" fmla="*/ 68323 h 84045"/>
                <a:gd name="connsiteX2" fmla="*/ 43166 w 61747"/>
                <a:gd name="connsiteY2" fmla="*/ 60318 h 84045"/>
                <a:gd name="connsiteX3" fmla="*/ 3145 w 61747"/>
                <a:gd name="connsiteY3" fmla="*/ 24871 h 84045"/>
                <a:gd name="connsiteX4" fmla="*/ 33447 w 61747"/>
                <a:gd name="connsiteY4" fmla="*/ 0 h 84045"/>
                <a:gd name="connsiteX5" fmla="*/ 61176 w 61747"/>
                <a:gd name="connsiteY5" fmla="*/ 8290 h 84045"/>
                <a:gd name="connsiteX6" fmla="*/ 52314 w 61747"/>
                <a:gd name="connsiteY6" fmla="*/ 22869 h 84045"/>
                <a:gd name="connsiteX7" fmla="*/ 33161 w 61747"/>
                <a:gd name="connsiteY7" fmla="*/ 15723 h 84045"/>
                <a:gd name="connsiteX8" fmla="*/ 21726 w 61747"/>
                <a:gd name="connsiteY8" fmla="*/ 23155 h 84045"/>
                <a:gd name="connsiteX9" fmla="*/ 61747 w 61747"/>
                <a:gd name="connsiteY9" fmla="*/ 58603 h 84045"/>
                <a:gd name="connsiteX10" fmla="*/ 30874 w 61747"/>
                <a:gd name="connsiteY10" fmla="*/ 84045 h 84045"/>
                <a:gd name="connsiteX11" fmla="*/ 0 w 61747"/>
                <a:gd name="connsiteY11" fmla="*/ 74326 h 84045"/>
                <a:gd name="connsiteX12" fmla="*/ 8862 w 61747"/>
                <a:gd name="connsiteY12" fmla="*/ 5946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47" h="84045">
                  <a:moveTo>
                    <a:pt x="8862" y="59461"/>
                  </a:moveTo>
                  <a:cubicBezTo>
                    <a:pt x="16580" y="65464"/>
                    <a:pt x="24299" y="68323"/>
                    <a:pt x="31445" y="68323"/>
                  </a:cubicBezTo>
                  <a:cubicBezTo>
                    <a:pt x="38306" y="68323"/>
                    <a:pt x="43166" y="65178"/>
                    <a:pt x="43166" y="60318"/>
                  </a:cubicBezTo>
                  <a:cubicBezTo>
                    <a:pt x="43166" y="46597"/>
                    <a:pt x="3145" y="51456"/>
                    <a:pt x="3145" y="24871"/>
                  </a:cubicBezTo>
                  <a:cubicBezTo>
                    <a:pt x="3145" y="10005"/>
                    <a:pt x="15437" y="0"/>
                    <a:pt x="33447" y="0"/>
                  </a:cubicBezTo>
                  <a:cubicBezTo>
                    <a:pt x="43166" y="0"/>
                    <a:pt x="52600" y="2859"/>
                    <a:pt x="61176" y="8290"/>
                  </a:cubicBezTo>
                  <a:lnTo>
                    <a:pt x="52314" y="22869"/>
                  </a:lnTo>
                  <a:cubicBezTo>
                    <a:pt x="45453" y="18296"/>
                    <a:pt x="39164" y="15723"/>
                    <a:pt x="33161" y="15723"/>
                  </a:cubicBezTo>
                  <a:cubicBezTo>
                    <a:pt x="26300" y="15723"/>
                    <a:pt x="21726" y="18581"/>
                    <a:pt x="21726" y="23155"/>
                  </a:cubicBezTo>
                  <a:cubicBezTo>
                    <a:pt x="21726" y="36305"/>
                    <a:pt x="61747" y="31731"/>
                    <a:pt x="61747" y="58603"/>
                  </a:cubicBezTo>
                  <a:cubicBezTo>
                    <a:pt x="61747" y="73754"/>
                    <a:pt x="49455" y="84045"/>
                    <a:pt x="30874" y="84045"/>
                  </a:cubicBezTo>
                  <a:cubicBezTo>
                    <a:pt x="20297" y="84045"/>
                    <a:pt x="9434" y="80615"/>
                    <a:pt x="0" y="74326"/>
                  </a:cubicBezTo>
                  <a:lnTo>
                    <a:pt x="8862" y="59461"/>
                  </a:lnTo>
                  <a:close/>
                </a:path>
              </a:pathLst>
            </a:custGeom>
            <a:grpFill/>
            <a:ln w="2856" cap="flat">
              <a:noFill/>
              <a:prstDash val="solid"/>
              <a:miter/>
            </a:ln>
          </p:spPr>
          <p:txBody>
            <a:bodyPr rtlCol="0" anchor="ctr"/>
            <a:lstStyle/>
            <a:p>
              <a:endParaRPr lang="de-DE"/>
            </a:p>
          </p:txBody>
        </p:sp>
        <p:sp>
          <p:nvSpPr>
            <p:cNvPr id="178" name="Freihandform: Form 177"/>
            <p:cNvSpPr/>
            <p:nvPr/>
          </p:nvSpPr>
          <p:spPr>
            <a:xfrm>
              <a:off x="2085433" y="64401"/>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317 w 77184"/>
                <a:gd name="connsiteY5" fmla="*/ 42309 h 84045"/>
                <a:gd name="connsiteX6" fmla="*/ 38306 w 77184"/>
                <a:gd name="connsiteY6" fmla="*/ 17152 h 84045"/>
                <a:gd name="connsiteX7" fmla="*/ 18296 w 77184"/>
                <a:gd name="connsiteY7" fmla="*/ 42023 h 84045"/>
                <a:gd name="connsiteX8" fmla="*/ 38306 w 77184"/>
                <a:gd name="connsiteY8" fmla="*/ 67465 h 84045"/>
                <a:gd name="connsiteX9" fmla="*/ 58317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317" y="42309"/>
                  </a:moveTo>
                  <a:cubicBezTo>
                    <a:pt x="58317" y="26872"/>
                    <a:pt x="50599" y="17152"/>
                    <a:pt x="38306" y="17152"/>
                  </a:cubicBezTo>
                  <a:cubicBezTo>
                    <a:pt x="26014" y="17152"/>
                    <a:pt x="18296" y="26872"/>
                    <a:pt x="18296" y="42023"/>
                  </a:cubicBezTo>
                  <a:cubicBezTo>
                    <a:pt x="18296" y="57460"/>
                    <a:pt x="26014" y="67465"/>
                    <a:pt x="38306" y="67465"/>
                  </a:cubicBezTo>
                  <a:cubicBezTo>
                    <a:pt x="50885" y="67179"/>
                    <a:pt x="58317" y="57745"/>
                    <a:pt x="58317" y="42309"/>
                  </a:cubicBezTo>
                  <a:close/>
                </a:path>
              </a:pathLst>
            </a:custGeom>
            <a:grpFill/>
            <a:ln w="2856" cap="flat">
              <a:noFill/>
              <a:prstDash val="solid"/>
              <a:miter/>
            </a:ln>
          </p:spPr>
          <p:txBody>
            <a:bodyPr rtlCol="0" anchor="ctr"/>
            <a:lstStyle/>
            <a:p>
              <a:endParaRPr lang="de-DE"/>
            </a:p>
          </p:txBody>
        </p:sp>
        <p:sp>
          <p:nvSpPr>
            <p:cNvPr id="179" name="Freihandform: Form 178"/>
            <p:cNvSpPr/>
            <p:nvPr/>
          </p:nvSpPr>
          <p:spPr>
            <a:xfrm>
              <a:off x="2182914" y="64683"/>
              <a:ext cx="74611" cy="114065"/>
            </a:xfrm>
            <a:custGeom>
              <a:avLst/>
              <a:gdLst>
                <a:gd name="connsiteX0" fmla="*/ 74612 w 74611"/>
                <a:gd name="connsiteY0" fmla="*/ 41455 h 114065"/>
                <a:gd name="connsiteX1" fmla="*/ 42023 w 74611"/>
                <a:gd name="connsiteY1" fmla="*/ 83763 h 114065"/>
                <a:gd name="connsiteX2" fmla="*/ 18867 w 74611"/>
                <a:gd name="connsiteY2" fmla="*/ 73186 h 114065"/>
                <a:gd name="connsiteX3" fmla="*/ 18581 w 74611"/>
                <a:gd name="connsiteY3" fmla="*/ 73186 h 114065"/>
                <a:gd name="connsiteX4" fmla="*/ 18581 w 74611"/>
                <a:gd name="connsiteY4" fmla="*/ 109491 h 114065"/>
                <a:gd name="connsiteX5" fmla="*/ 0 w 74611"/>
                <a:gd name="connsiteY5" fmla="*/ 114065 h 114065"/>
                <a:gd name="connsiteX6" fmla="*/ 0 w 74611"/>
                <a:gd name="connsiteY6" fmla="*/ 2005 h 114065"/>
                <a:gd name="connsiteX7" fmla="*/ 18296 w 74611"/>
                <a:gd name="connsiteY7" fmla="*/ 2005 h 114065"/>
                <a:gd name="connsiteX8" fmla="*/ 18296 w 74611"/>
                <a:gd name="connsiteY8" fmla="*/ 11724 h 114065"/>
                <a:gd name="connsiteX9" fmla="*/ 18581 w 74611"/>
                <a:gd name="connsiteY9" fmla="*/ 11724 h 114065"/>
                <a:gd name="connsiteX10" fmla="*/ 42880 w 74611"/>
                <a:gd name="connsiteY10" fmla="*/ 4 h 114065"/>
                <a:gd name="connsiteX11" fmla="*/ 74612 w 74611"/>
                <a:gd name="connsiteY11" fmla="*/ 41455 h 114065"/>
                <a:gd name="connsiteX12" fmla="*/ 56030 w 74611"/>
                <a:gd name="connsiteY12" fmla="*/ 42026 h 114065"/>
                <a:gd name="connsiteX13" fmla="*/ 37449 w 74611"/>
                <a:gd name="connsiteY13" fmla="*/ 16584 h 114065"/>
                <a:gd name="connsiteX14" fmla="*/ 18581 w 74611"/>
                <a:gd name="connsiteY14" fmla="*/ 26875 h 114065"/>
                <a:gd name="connsiteX15" fmla="*/ 18581 w 74611"/>
                <a:gd name="connsiteY15" fmla="*/ 56320 h 114065"/>
                <a:gd name="connsiteX16" fmla="*/ 37735 w 74611"/>
                <a:gd name="connsiteY16" fmla="*/ 67183 h 114065"/>
                <a:gd name="connsiteX17" fmla="*/ 56030 w 74611"/>
                <a:gd name="connsiteY17" fmla="*/ 42026 h 11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4065">
                  <a:moveTo>
                    <a:pt x="74612" y="41455"/>
                  </a:moveTo>
                  <a:cubicBezTo>
                    <a:pt x="74612" y="67469"/>
                    <a:pt x="61462" y="83763"/>
                    <a:pt x="42023" y="83763"/>
                  </a:cubicBezTo>
                  <a:cubicBezTo>
                    <a:pt x="32303" y="83763"/>
                    <a:pt x="24013" y="79475"/>
                    <a:pt x="18867" y="73186"/>
                  </a:cubicBezTo>
                  <a:lnTo>
                    <a:pt x="18581" y="73186"/>
                  </a:lnTo>
                  <a:lnTo>
                    <a:pt x="18581" y="109491"/>
                  </a:lnTo>
                  <a:lnTo>
                    <a:pt x="0" y="114065"/>
                  </a:lnTo>
                  <a:lnTo>
                    <a:pt x="0" y="2005"/>
                  </a:lnTo>
                  <a:lnTo>
                    <a:pt x="18296" y="2005"/>
                  </a:lnTo>
                  <a:lnTo>
                    <a:pt x="18296" y="11724"/>
                  </a:lnTo>
                  <a:lnTo>
                    <a:pt x="18581" y="11724"/>
                  </a:lnTo>
                  <a:cubicBezTo>
                    <a:pt x="24299" y="4578"/>
                    <a:pt x="32875" y="4"/>
                    <a:pt x="42880" y="4"/>
                  </a:cubicBezTo>
                  <a:cubicBezTo>
                    <a:pt x="61462" y="-282"/>
                    <a:pt x="74612" y="15441"/>
                    <a:pt x="74612" y="41455"/>
                  </a:cubicBezTo>
                  <a:close/>
                  <a:moveTo>
                    <a:pt x="56030" y="42026"/>
                  </a:moveTo>
                  <a:cubicBezTo>
                    <a:pt x="56030" y="25446"/>
                    <a:pt x="49455" y="16584"/>
                    <a:pt x="37449" y="16584"/>
                  </a:cubicBezTo>
                  <a:cubicBezTo>
                    <a:pt x="30302" y="16584"/>
                    <a:pt x="24585" y="19729"/>
                    <a:pt x="18581" y="26875"/>
                  </a:cubicBezTo>
                  <a:lnTo>
                    <a:pt x="18581" y="56320"/>
                  </a:lnTo>
                  <a:cubicBezTo>
                    <a:pt x="24013" y="63467"/>
                    <a:pt x="30016" y="67183"/>
                    <a:pt x="37735" y="67183"/>
                  </a:cubicBezTo>
                  <a:cubicBezTo>
                    <a:pt x="49741" y="67183"/>
                    <a:pt x="56030" y="57749"/>
                    <a:pt x="56030" y="42026"/>
                  </a:cubicBezTo>
                  <a:close/>
                </a:path>
              </a:pathLst>
            </a:custGeom>
            <a:grpFill/>
            <a:ln w="2856" cap="flat">
              <a:noFill/>
              <a:prstDash val="solid"/>
              <a:miter/>
            </a:ln>
          </p:spPr>
          <p:txBody>
            <a:bodyPr rtlCol="0" anchor="ctr"/>
            <a:lstStyle/>
            <a:p>
              <a:endParaRPr lang="de-DE"/>
            </a:p>
          </p:txBody>
        </p:sp>
        <p:sp>
          <p:nvSpPr>
            <p:cNvPr id="180" name="Freihandform: Form 179"/>
            <p:cNvSpPr/>
            <p:nvPr/>
          </p:nvSpPr>
          <p:spPr>
            <a:xfrm>
              <a:off x="2278394" y="29811"/>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7 h 116920"/>
                <a:gd name="connsiteX10" fmla="*/ 18867 w 68608"/>
                <a:gd name="connsiteY10" fmla="*/ 46597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181" name="Freihandform: Form 180"/>
            <p:cNvSpPr/>
            <p:nvPr/>
          </p:nvSpPr>
          <p:spPr>
            <a:xfrm>
              <a:off x="2368156" y="3095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010"/>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182" name="Freihandform: Form 181"/>
            <p:cNvSpPr/>
            <p:nvPr/>
          </p:nvSpPr>
          <p:spPr>
            <a:xfrm>
              <a:off x="2406748" y="64401"/>
              <a:ext cx="61747" cy="84045"/>
            </a:xfrm>
            <a:custGeom>
              <a:avLst/>
              <a:gdLst>
                <a:gd name="connsiteX0" fmla="*/ 8862 w 61747"/>
                <a:gd name="connsiteY0" fmla="*/ 59461 h 84045"/>
                <a:gd name="connsiteX1" fmla="*/ 31445 w 61747"/>
                <a:gd name="connsiteY1" fmla="*/ 68323 h 84045"/>
                <a:gd name="connsiteX2" fmla="*/ 43166 w 61747"/>
                <a:gd name="connsiteY2" fmla="*/ 60318 h 84045"/>
                <a:gd name="connsiteX3" fmla="*/ 3145 w 61747"/>
                <a:gd name="connsiteY3" fmla="*/ 24871 h 84045"/>
                <a:gd name="connsiteX4" fmla="*/ 33447 w 61747"/>
                <a:gd name="connsiteY4" fmla="*/ 0 h 84045"/>
                <a:gd name="connsiteX5" fmla="*/ 61176 w 61747"/>
                <a:gd name="connsiteY5" fmla="*/ 8290 h 84045"/>
                <a:gd name="connsiteX6" fmla="*/ 52314 w 61747"/>
                <a:gd name="connsiteY6" fmla="*/ 22869 h 84045"/>
                <a:gd name="connsiteX7" fmla="*/ 33161 w 61747"/>
                <a:gd name="connsiteY7" fmla="*/ 15723 h 84045"/>
                <a:gd name="connsiteX8" fmla="*/ 21726 w 61747"/>
                <a:gd name="connsiteY8" fmla="*/ 23155 h 84045"/>
                <a:gd name="connsiteX9" fmla="*/ 61748 w 61747"/>
                <a:gd name="connsiteY9" fmla="*/ 58603 h 84045"/>
                <a:gd name="connsiteX10" fmla="*/ 30874 w 61747"/>
                <a:gd name="connsiteY10" fmla="*/ 84045 h 84045"/>
                <a:gd name="connsiteX11" fmla="*/ 0 w 61747"/>
                <a:gd name="connsiteY11" fmla="*/ 74326 h 84045"/>
                <a:gd name="connsiteX12" fmla="*/ 8862 w 61747"/>
                <a:gd name="connsiteY12" fmla="*/ 5946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47" h="84045">
                  <a:moveTo>
                    <a:pt x="8862" y="59461"/>
                  </a:moveTo>
                  <a:cubicBezTo>
                    <a:pt x="16866" y="65464"/>
                    <a:pt x="24299" y="68323"/>
                    <a:pt x="31445" y="68323"/>
                  </a:cubicBezTo>
                  <a:cubicBezTo>
                    <a:pt x="38306" y="68323"/>
                    <a:pt x="43166" y="65178"/>
                    <a:pt x="43166" y="60318"/>
                  </a:cubicBezTo>
                  <a:cubicBezTo>
                    <a:pt x="43166" y="46597"/>
                    <a:pt x="3145" y="51456"/>
                    <a:pt x="3145" y="24871"/>
                  </a:cubicBezTo>
                  <a:cubicBezTo>
                    <a:pt x="3145" y="10005"/>
                    <a:pt x="15437" y="0"/>
                    <a:pt x="33447" y="0"/>
                  </a:cubicBezTo>
                  <a:cubicBezTo>
                    <a:pt x="43166" y="0"/>
                    <a:pt x="52600" y="2859"/>
                    <a:pt x="61176" y="8290"/>
                  </a:cubicBezTo>
                  <a:lnTo>
                    <a:pt x="52314" y="22869"/>
                  </a:lnTo>
                  <a:cubicBezTo>
                    <a:pt x="45453" y="18296"/>
                    <a:pt x="39164" y="15723"/>
                    <a:pt x="33161" y="15723"/>
                  </a:cubicBezTo>
                  <a:cubicBezTo>
                    <a:pt x="26300" y="15723"/>
                    <a:pt x="21726" y="18581"/>
                    <a:pt x="21726" y="23155"/>
                  </a:cubicBezTo>
                  <a:cubicBezTo>
                    <a:pt x="21726" y="36305"/>
                    <a:pt x="61748" y="31731"/>
                    <a:pt x="61748" y="58603"/>
                  </a:cubicBezTo>
                  <a:cubicBezTo>
                    <a:pt x="61748" y="73754"/>
                    <a:pt x="49455" y="84045"/>
                    <a:pt x="30874" y="84045"/>
                  </a:cubicBezTo>
                  <a:cubicBezTo>
                    <a:pt x="20297" y="84045"/>
                    <a:pt x="9434" y="80615"/>
                    <a:pt x="0" y="74326"/>
                  </a:cubicBezTo>
                  <a:lnTo>
                    <a:pt x="8862" y="59461"/>
                  </a:lnTo>
                  <a:close/>
                </a:path>
              </a:pathLst>
            </a:custGeom>
            <a:grpFill/>
            <a:ln w="2856" cap="flat">
              <a:noFill/>
              <a:prstDash val="solid"/>
              <a:miter/>
            </a:ln>
          </p:spPr>
          <p:txBody>
            <a:bodyPr rtlCol="0" anchor="ctr"/>
            <a:lstStyle/>
            <a:p>
              <a:endParaRPr lang="de-DE"/>
            </a:p>
          </p:txBody>
        </p:sp>
        <p:sp>
          <p:nvSpPr>
            <p:cNvPr id="183" name="Freihandform: Form 182"/>
            <p:cNvSpPr/>
            <p:nvPr/>
          </p:nvSpPr>
          <p:spPr>
            <a:xfrm>
              <a:off x="2483647" y="64401"/>
              <a:ext cx="67464" cy="84045"/>
            </a:xfrm>
            <a:custGeom>
              <a:avLst/>
              <a:gdLst>
                <a:gd name="connsiteX0" fmla="*/ 66893 w 67464"/>
                <a:gd name="connsiteY0" fmla="*/ 71181 h 84045"/>
                <a:gd name="connsiteX1" fmla="*/ 38306 w 67464"/>
                <a:gd name="connsiteY1" fmla="*/ 84045 h 84045"/>
                <a:gd name="connsiteX2" fmla="*/ 0 w 67464"/>
                <a:gd name="connsiteY2" fmla="*/ 42309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3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9"/>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5"/>
                    <a:pt x="55173" y="58031"/>
                  </a:cubicBezTo>
                  <a:lnTo>
                    <a:pt x="66893" y="71181"/>
                  </a:lnTo>
                  <a:close/>
                </a:path>
              </a:pathLst>
            </a:custGeom>
            <a:grpFill/>
            <a:ln w="2856" cap="flat">
              <a:noFill/>
              <a:prstDash val="solid"/>
              <a:miter/>
            </a:ln>
          </p:spPr>
          <p:txBody>
            <a:bodyPr rtlCol="0" anchor="ctr"/>
            <a:lstStyle/>
            <a:p>
              <a:endParaRPr lang="de-DE"/>
            </a:p>
          </p:txBody>
        </p:sp>
        <p:sp>
          <p:nvSpPr>
            <p:cNvPr id="184" name="Freihandform: Form 183"/>
            <p:cNvSpPr/>
            <p:nvPr/>
          </p:nvSpPr>
          <p:spPr>
            <a:xfrm>
              <a:off x="2567120" y="29811"/>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7 h 116920"/>
                <a:gd name="connsiteX10" fmla="*/ 18867 w 68608"/>
                <a:gd name="connsiteY10" fmla="*/ 46597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185" name="Freihandform: Form 184"/>
            <p:cNvSpPr/>
            <p:nvPr/>
          </p:nvSpPr>
          <p:spPr>
            <a:xfrm>
              <a:off x="2655168" y="64687"/>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8" y="60604"/>
                    <a:pt x="28301" y="67751"/>
                    <a:pt x="39736" y="67751"/>
                  </a:cubicBezTo>
                  <a:cubicBezTo>
                    <a:pt x="47168" y="67751"/>
                    <a:pt x="53171" y="64892"/>
                    <a:pt x="59461" y="58317"/>
                  </a:cubicBezTo>
                  <a:lnTo>
                    <a:pt x="71181" y="70609"/>
                  </a:lnTo>
                  <a:cubicBezTo>
                    <a:pt x="62033" y="79471"/>
                    <a:pt x="52028" y="83759"/>
                    <a:pt x="39736" y="83759"/>
                  </a:cubicBezTo>
                  <a:close/>
                  <a:moveTo>
                    <a:pt x="18867" y="34590"/>
                  </a:moveTo>
                  <a:lnTo>
                    <a:pt x="55173" y="34590"/>
                  </a:lnTo>
                  <a:cubicBezTo>
                    <a:pt x="54315" y="22298"/>
                    <a:pt x="48026" y="15151"/>
                    <a:pt x="37449" y="15151"/>
                  </a:cubicBezTo>
                  <a:cubicBezTo>
                    <a:pt x="27157" y="15151"/>
                    <a:pt x="20583" y="22298"/>
                    <a:pt x="18867" y="34590"/>
                  </a:cubicBezTo>
                  <a:close/>
                </a:path>
              </a:pathLst>
            </a:custGeom>
            <a:grpFill/>
            <a:ln w="2856" cap="flat">
              <a:noFill/>
              <a:prstDash val="solid"/>
              <a:miter/>
            </a:ln>
          </p:spPr>
          <p:txBody>
            <a:bodyPr rtlCol="0" anchor="ctr"/>
            <a:lstStyle/>
            <a:p>
              <a:endParaRPr lang="de-DE"/>
            </a:p>
          </p:txBody>
        </p:sp>
        <p:sp>
          <p:nvSpPr>
            <p:cNvPr id="186" name="Freihandform: Form 185"/>
            <p:cNvSpPr/>
            <p:nvPr/>
          </p:nvSpPr>
          <p:spPr>
            <a:xfrm>
              <a:off x="2796386" y="36100"/>
              <a:ext cx="69465" cy="110630"/>
            </a:xfrm>
            <a:custGeom>
              <a:avLst/>
              <a:gdLst>
                <a:gd name="connsiteX0" fmla="*/ 69466 w 69465"/>
                <a:gd name="connsiteY0" fmla="*/ 18010 h 110630"/>
                <a:gd name="connsiteX1" fmla="*/ 19725 w 69465"/>
                <a:gd name="connsiteY1" fmla="*/ 18010 h 110630"/>
                <a:gd name="connsiteX2" fmla="*/ 19725 w 69465"/>
                <a:gd name="connsiteY2" fmla="*/ 45453 h 110630"/>
                <a:gd name="connsiteX3" fmla="*/ 56888 w 69465"/>
                <a:gd name="connsiteY3" fmla="*/ 45453 h 110630"/>
                <a:gd name="connsiteX4" fmla="*/ 56888 w 69465"/>
                <a:gd name="connsiteY4" fmla="*/ 63463 h 110630"/>
                <a:gd name="connsiteX5" fmla="*/ 19725 w 69465"/>
                <a:gd name="connsiteY5" fmla="*/ 63463 h 110630"/>
                <a:gd name="connsiteX6" fmla="*/ 19725 w 69465"/>
                <a:gd name="connsiteY6" fmla="*/ 110631 h 110630"/>
                <a:gd name="connsiteX7" fmla="*/ 0 w 69465"/>
                <a:gd name="connsiteY7" fmla="*/ 110631 h 110630"/>
                <a:gd name="connsiteX8" fmla="*/ 0 w 69465"/>
                <a:gd name="connsiteY8" fmla="*/ 0 h 110630"/>
                <a:gd name="connsiteX9" fmla="*/ 69466 w 69465"/>
                <a:gd name="connsiteY9" fmla="*/ 0 h 110630"/>
                <a:gd name="connsiteX10" fmla="*/ 69466 w 69465"/>
                <a:gd name="connsiteY10" fmla="*/ 18010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65" h="110630">
                  <a:moveTo>
                    <a:pt x="69466" y="18010"/>
                  </a:moveTo>
                  <a:lnTo>
                    <a:pt x="19725" y="18010"/>
                  </a:lnTo>
                  <a:lnTo>
                    <a:pt x="19725" y="45453"/>
                  </a:lnTo>
                  <a:lnTo>
                    <a:pt x="56888" y="45453"/>
                  </a:lnTo>
                  <a:lnTo>
                    <a:pt x="56888" y="63463"/>
                  </a:lnTo>
                  <a:lnTo>
                    <a:pt x="19725" y="63463"/>
                  </a:lnTo>
                  <a:lnTo>
                    <a:pt x="19725" y="110631"/>
                  </a:lnTo>
                  <a:lnTo>
                    <a:pt x="0" y="110631"/>
                  </a:lnTo>
                  <a:lnTo>
                    <a:pt x="0" y="0"/>
                  </a:lnTo>
                  <a:lnTo>
                    <a:pt x="69466" y="0"/>
                  </a:lnTo>
                  <a:lnTo>
                    <a:pt x="69466" y="18010"/>
                  </a:lnTo>
                  <a:close/>
                </a:path>
              </a:pathLst>
            </a:custGeom>
            <a:grpFill/>
            <a:ln w="2856" cap="flat">
              <a:noFill/>
              <a:prstDash val="solid"/>
              <a:miter/>
            </a:ln>
          </p:spPr>
          <p:txBody>
            <a:bodyPr rtlCol="0" anchor="ctr"/>
            <a:lstStyle/>
            <a:p>
              <a:endParaRPr lang="de-DE"/>
            </a:p>
          </p:txBody>
        </p:sp>
        <p:sp>
          <p:nvSpPr>
            <p:cNvPr id="187" name="Freihandform: Form 186"/>
            <p:cNvSpPr/>
            <p:nvPr/>
          </p:nvSpPr>
          <p:spPr>
            <a:xfrm>
              <a:off x="2869569" y="64687"/>
              <a:ext cx="67750" cy="83759"/>
            </a:xfrm>
            <a:custGeom>
              <a:avLst/>
              <a:gdLst>
                <a:gd name="connsiteX0" fmla="*/ 34304 w 67750"/>
                <a:gd name="connsiteY0" fmla="*/ 32303 h 83759"/>
                <a:gd name="connsiteX1" fmla="*/ 49455 w 67750"/>
                <a:gd name="connsiteY1" fmla="*/ 34018 h 83759"/>
                <a:gd name="connsiteX2" fmla="*/ 49455 w 67750"/>
                <a:gd name="connsiteY2" fmla="*/ 31160 h 83759"/>
                <a:gd name="connsiteX3" fmla="*/ 31731 w 67750"/>
                <a:gd name="connsiteY3" fmla="*/ 15723 h 83759"/>
                <a:gd name="connsiteX4" fmla="*/ 11435 w 67750"/>
                <a:gd name="connsiteY4" fmla="*/ 20297 h 83759"/>
                <a:gd name="connsiteX5" fmla="*/ 7433 w 67750"/>
                <a:gd name="connsiteY5" fmla="*/ 4574 h 83759"/>
                <a:gd name="connsiteX6" fmla="*/ 33732 w 67750"/>
                <a:gd name="connsiteY6" fmla="*/ 0 h 83759"/>
                <a:gd name="connsiteX7" fmla="*/ 67751 w 67750"/>
                <a:gd name="connsiteY7" fmla="*/ 30874 h 83759"/>
                <a:gd name="connsiteX8" fmla="*/ 67751 w 67750"/>
                <a:gd name="connsiteY8" fmla="*/ 82044 h 83759"/>
                <a:gd name="connsiteX9" fmla="*/ 50027 w 67750"/>
                <a:gd name="connsiteY9" fmla="*/ 82044 h 83759"/>
                <a:gd name="connsiteX10" fmla="*/ 50027 w 67750"/>
                <a:gd name="connsiteY10" fmla="*/ 73468 h 83759"/>
                <a:gd name="connsiteX11" fmla="*/ 49741 w 67750"/>
                <a:gd name="connsiteY11" fmla="*/ 73468 h 83759"/>
                <a:gd name="connsiteX12" fmla="*/ 26300 w 67750"/>
                <a:gd name="connsiteY12" fmla="*/ 83759 h 83759"/>
                <a:gd name="connsiteX13" fmla="*/ 0 w 67750"/>
                <a:gd name="connsiteY13" fmla="*/ 58317 h 83759"/>
                <a:gd name="connsiteX14" fmla="*/ 34304 w 67750"/>
                <a:gd name="connsiteY14" fmla="*/ 32303 h 83759"/>
                <a:gd name="connsiteX15" fmla="*/ 31160 w 67750"/>
                <a:gd name="connsiteY15" fmla="*/ 69752 h 83759"/>
                <a:gd name="connsiteX16" fmla="*/ 49455 w 67750"/>
                <a:gd name="connsiteY16" fmla="*/ 60032 h 83759"/>
                <a:gd name="connsiteX17" fmla="*/ 49455 w 67750"/>
                <a:gd name="connsiteY17" fmla="*/ 46025 h 83759"/>
                <a:gd name="connsiteX18" fmla="*/ 36305 w 67750"/>
                <a:gd name="connsiteY18" fmla="*/ 44595 h 83759"/>
                <a:gd name="connsiteX19" fmla="*/ 17724 w 67750"/>
                <a:gd name="connsiteY19" fmla="*/ 57745 h 83759"/>
                <a:gd name="connsiteX20" fmla="*/ 31160 w 67750"/>
                <a:gd name="connsiteY20" fmla="*/ 69752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750" h="83759">
                  <a:moveTo>
                    <a:pt x="34304" y="32303"/>
                  </a:moveTo>
                  <a:cubicBezTo>
                    <a:pt x="39450" y="32303"/>
                    <a:pt x="44310" y="32589"/>
                    <a:pt x="49455" y="34018"/>
                  </a:cubicBezTo>
                  <a:lnTo>
                    <a:pt x="49455" y="31160"/>
                  </a:lnTo>
                  <a:cubicBezTo>
                    <a:pt x="49455" y="20868"/>
                    <a:pt x="43452" y="15723"/>
                    <a:pt x="31731" y="15723"/>
                  </a:cubicBezTo>
                  <a:cubicBezTo>
                    <a:pt x="25156" y="15723"/>
                    <a:pt x="18010" y="17152"/>
                    <a:pt x="11435" y="20297"/>
                  </a:cubicBezTo>
                  <a:lnTo>
                    <a:pt x="7433" y="4574"/>
                  </a:lnTo>
                  <a:cubicBezTo>
                    <a:pt x="14865" y="1715"/>
                    <a:pt x="24585" y="0"/>
                    <a:pt x="33732" y="0"/>
                  </a:cubicBezTo>
                  <a:cubicBezTo>
                    <a:pt x="56316" y="0"/>
                    <a:pt x="67751" y="10577"/>
                    <a:pt x="67751" y="30874"/>
                  </a:cubicBezTo>
                  <a:lnTo>
                    <a:pt x="67751" y="82044"/>
                  </a:lnTo>
                  <a:lnTo>
                    <a:pt x="50027" y="82044"/>
                  </a:lnTo>
                  <a:lnTo>
                    <a:pt x="50027" y="73468"/>
                  </a:lnTo>
                  <a:lnTo>
                    <a:pt x="49741" y="73468"/>
                  </a:lnTo>
                  <a:cubicBezTo>
                    <a:pt x="42880" y="80615"/>
                    <a:pt x="35734" y="83759"/>
                    <a:pt x="26300" y="83759"/>
                  </a:cubicBezTo>
                  <a:cubicBezTo>
                    <a:pt x="10291" y="83759"/>
                    <a:pt x="0" y="73754"/>
                    <a:pt x="0" y="58317"/>
                  </a:cubicBezTo>
                  <a:cubicBezTo>
                    <a:pt x="0" y="41451"/>
                    <a:pt x="12006" y="32303"/>
                    <a:pt x="34304" y="32303"/>
                  </a:cubicBezTo>
                  <a:close/>
                  <a:moveTo>
                    <a:pt x="31160" y="69752"/>
                  </a:moveTo>
                  <a:cubicBezTo>
                    <a:pt x="38021" y="69752"/>
                    <a:pt x="44310" y="66321"/>
                    <a:pt x="49455" y="60032"/>
                  </a:cubicBezTo>
                  <a:lnTo>
                    <a:pt x="49455" y="46025"/>
                  </a:lnTo>
                  <a:cubicBezTo>
                    <a:pt x="45167" y="44881"/>
                    <a:pt x="40593" y="44595"/>
                    <a:pt x="36305" y="44595"/>
                  </a:cubicBezTo>
                  <a:cubicBezTo>
                    <a:pt x="24585" y="44595"/>
                    <a:pt x="17724" y="49169"/>
                    <a:pt x="17724" y="57745"/>
                  </a:cubicBezTo>
                  <a:cubicBezTo>
                    <a:pt x="17724" y="65178"/>
                    <a:pt x="22869" y="69752"/>
                    <a:pt x="31160" y="69752"/>
                  </a:cubicBezTo>
                  <a:close/>
                </a:path>
              </a:pathLst>
            </a:custGeom>
            <a:grpFill/>
            <a:ln w="2856" cap="flat">
              <a:noFill/>
              <a:prstDash val="solid"/>
              <a:miter/>
            </a:ln>
          </p:spPr>
          <p:txBody>
            <a:bodyPr rtlCol="0" anchor="ctr"/>
            <a:lstStyle/>
            <a:p>
              <a:endParaRPr lang="de-DE"/>
            </a:p>
          </p:txBody>
        </p:sp>
        <p:sp>
          <p:nvSpPr>
            <p:cNvPr id="188" name="Freihandform: Form 187"/>
            <p:cNvSpPr/>
            <p:nvPr/>
          </p:nvSpPr>
          <p:spPr>
            <a:xfrm>
              <a:off x="2961046" y="29811"/>
              <a:ext cx="70323" cy="116920"/>
            </a:xfrm>
            <a:custGeom>
              <a:avLst/>
              <a:gdLst>
                <a:gd name="connsiteX0" fmla="*/ 0 w 70323"/>
                <a:gd name="connsiteY0" fmla="*/ 4574 h 116920"/>
                <a:gd name="connsiteX1" fmla="*/ 18581 w 70323"/>
                <a:gd name="connsiteY1" fmla="*/ 0 h 116920"/>
                <a:gd name="connsiteX2" fmla="*/ 18581 w 70323"/>
                <a:gd name="connsiteY2" fmla="*/ 70324 h 116920"/>
                <a:gd name="connsiteX3" fmla="*/ 18867 w 70323"/>
                <a:gd name="connsiteY3" fmla="*/ 70324 h 116920"/>
                <a:gd name="connsiteX4" fmla="*/ 45167 w 70323"/>
                <a:gd name="connsiteY4" fmla="*/ 36877 h 116920"/>
                <a:gd name="connsiteX5" fmla="*/ 67465 w 70323"/>
                <a:gd name="connsiteY5" fmla="*/ 36877 h 116920"/>
                <a:gd name="connsiteX6" fmla="*/ 41165 w 70323"/>
                <a:gd name="connsiteY6" fmla="*/ 68323 h 116920"/>
                <a:gd name="connsiteX7" fmla="*/ 70324 w 70323"/>
                <a:gd name="connsiteY7" fmla="*/ 116920 h 116920"/>
                <a:gd name="connsiteX8" fmla="*/ 48026 w 70323"/>
                <a:gd name="connsiteY8" fmla="*/ 116920 h 116920"/>
                <a:gd name="connsiteX9" fmla="*/ 28015 w 70323"/>
                <a:gd name="connsiteY9" fmla="*/ 82330 h 116920"/>
                <a:gd name="connsiteX10" fmla="*/ 18867 w 70323"/>
                <a:gd name="connsiteY10" fmla="*/ 92621 h 116920"/>
                <a:gd name="connsiteX11" fmla="*/ 18867 w 70323"/>
                <a:gd name="connsiteY11" fmla="*/ 116920 h 116920"/>
                <a:gd name="connsiteX12" fmla="*/ 286 w 70323"/>
                <a:gd name="connsiteY12" fmla="*/ 116920 h 116920"/>
                <a:gd name="connsiteX13" fmla="*/ 286 w 70323"/>
                <a:gd name="connsiteY13" fmla="*/ 457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323" h="116920">
                  <a:moveTo>
                    <a:pt x="0" y="4574"/>
                  </a:moveTo>
                  <a:lnTo>
                    <a:pt x="18581" y="0"/>
                  </a:lnTo>
                  <a:lnTo>
                    <a:pt x="18581" y="70324"/>
                  </a:lnTo>
                  <a:lnTo>
                    <a:pt x="18867" y="70324"/>
                  </a:lnTo>
                  <a:lnTo>
                    <a:pt x="45167" y="36877"/>
                  </a:lnTo>
                  <a:lnTo>
                    <a:pt x="67465" y="36877"/>
                  </a:lnTo>
                  <a:lnTo>
                    <a:pt x="41165" y="68323"/>
                  </a:lnTo>
                  <a:lnTo>
                    <a:pt x="70324" y="116920"/>
                  </a:lnTo>
                  <a:lnTo>
                    <a:pt x="48026" y="116920"/>
                  </a:lnTo>
                  <a:lnTo>
                    <a:pt x="28015" y="82330"/>
                  </a:lnTo>
                  <a:lnTo>
                    <a:pt x="18867" y="92621"/>
                  </a:lnTo>
                  <a:lnTo>
                    <a:pt x="18867" y="116920"/>
                  </a:lnTo>
                  <a:lnTo>
                    <a:pt x="286" y="116920"/>
                  </a:lnTo>
                  <a:lnTo>
                    <a:pt x="286" y="4574"/>
                  </a:lnTo>
                  <a:close/>
                </a:path>
              </a:pathLst>
            </a:custGeom>
            <a:grpFill/>
            <a:ln w="2856" cap="flat">
              <a:noFill/>
              <a:prstDash val="solid"/>
              <a:miter/>
            </a:ln>
          </p:spPr>
          <p:txBody>
            <a:bodyPr rtlCol="0" anchor="ctr"/>
            <a:lstStyle/>
            <a:p>
              <a:endParaRPr lang="de-DE"/>
            </a:p>
          </p:txBody>
        </p:sp>
        <p:sp>
          <p:nvSpPr>
            <p:cNvPr id="189" name="Freihandform: Form 188"/>
            <p:cNvSpPr/>
            <p:nvPr/>
          </p:nvSpPr>
          <p:spPr>
            <a:xfrm>
              <a:off x="3045092" y="66688"/>
              <a:ext cx="68894" cy="82044"/>
            </a:xfrm>
            <a:custGeom>
              <a:avLst/>
              <a:gdLst>
                <a:gd name="connsiteX0" fmla="*/ 18867 w 68894"/>
                <a:gd name="connsiteY0" fmla="*/ 48026 h 82044"/>
                <a:gd name="connsiteX1" fmla="*/ 34876 w 68894"/>
                <a:gd name="connsiteY1" fmla="*/ 64892 h 82044"/>
                <a:gd name="connsiteX2" fmla="*/ 50313 w 68894"/>
                <a:gd name="connsiteY2" fmla="*/ 48026 h 82044"/>
                <a:gd name="connsiteX3" fmla="*/ 50313 w 68894"/>
                <a:gd name="connsiteY3" fmla="*/ 0 h 82044"/>
                <a:gd name="connsiteX4" fmla="*/ 68894 w 68894"/>
                <a:gd name="connsiteY4" fmla="*/ 0 h 82044"/>
                <a:gd name="connsiteX5" fmla="*/ 68894 w 68894"/>
                <a:gd name="connsiteY5" fmla="*/ 48598 h 82044"/>
                <a:gd name="connsiteX6" fmla="*/ 35162 w 68894"/>
                <a:gd name="connsiteY6" fmla="*/ 82044 h 82044"/>
                <a:gd name="connsiteX7" fmla="*/ 0 w 68894"/>
                <a:gd name="connsiteY7" fmla="*/ 48883 h 82044"/>
                <a:gd name="connsiteX8" fmla="*/ 0 w 68894"/>
                <a:gd name="connsiteY8" fmla="*/ 286 h 82044"/>
                <a:gd name="connsiteX9" fmla="*/ 18581 w 68894"/>
                <a:gd name="connsiteY9" fmla="*/ 286 h 82044"/>
                <a:gd name="connsiteX10" fmla="*/ 18581 w 68894"/>
                <a:gd name="connsiteY10" fmla="*/ 48026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894" h="82044">
                  <a:moveTo>
                    <a:pt x="18867" y="48026"/>
                  </a:moveTo>
                  <a:cubicBezTo>
                    <a:pt x="18867" y="58889"/>
                    <a:pt x="24299" y="64892"/>
                    <a:pt x="34876" y="64892"/>
                  </a:cubicBezTo>
                  <a:cubicBezTo>
                    <a:pt x="45167" y="64892"/>
                    <a:pt x="50313" y="59175"/>
                    <a:pt x="50313" y="48026"/>
                  </a:cubicBezTo>
                  <a:lnTo>
                    <a:pt x="50313" y="0"/>
                  </a:lnTo>
                  <a:lnTo>
                    <a:pt x="68894" y="0"/>
                  </a:lnTo>
                  <a:lnTo>
                    <a:pt x="68894" y="48598"/>
                  </a:lnTo>
                  <a:cubicBezTo>
                    <a:pt x="68894" y="69752"/>
                    <a:pt x="57174" y="82044"/>
                    <a:pt x="35162" y="82044"/>
                  </a:cubicBezTo>
                  <a:cubicBezTo>
                    <a:pt x="13436" y="82044"/>
                    <a:pt x="0" y="69752"/>
                    <a:pt x="0" y="48883"/>
                  </a:cubicBezTo>
                  <a:lnTo>
                    <a:pt x="0" y="286"/>
                  </a:lnTo>
                  <a:lnTo>
                    <a:pt x="18581" y="286"/>
                  </a:lnTo>
                  <a:lnTo>
                    <a:pt x="18581" y="48026"/>
                  </a:lnTo>
                  <a:close/>
                </a:path>
              </a:pathLst>
            </a:custGeom>
            <a:grpFill/>
            <a:ln w="2856" cap="flat">
              <a:noFill/>
              <a:prstDash val="solid"/>
              <a:miter/>
            </a:ln>
          </p:spPr>
          <p:txBody>
            <a:bodyPr rtlCol="0" anchor="ctr"/>
            <a:lstStyle/>
            <a:p>
              <a:endParaRPr lang="de-DE"/>
            </a:p>
          </p:txBody>
        </p:sp>
        <p:sp>
          <p:nvSpPr>
            <p:cNvPr id="190" name="Freihandform: Form 189"/>
            <p:cNvSpPr/>
            <p:nvPr/>
          </p:nvSpPr>
          <p:spPr>
            <a:xfrm>
              <a:off x="3138285" y="29525"/>
              <a:ext cx="18581" cy="116920"/>
            </a:xfrm>
            <a:custGeom>
              <a:avLst/>
              <a:gdLst>
                <a:gd name="connsiteX0" fmla="*/ 18581 w 18581"/>
                <a:gd name="connsiteY0" fmla="*/ 116920 h 116920"/>
                <a:gd name="connsiteX1" fmla="*/ 0 w 18581"/>
                <a:gd name="connsiteY1" fmla="*/ 116920 h 116920"/>
                <a:gd name="connsiteX2" fmla="*/ 0 w 18581"/>
                <a:gd name="connsiteY2" fmla="*/ 4288 h 116920"/>
                <a:gd name="connsiteX3" fmla="*/ 18581 w 18581"/>
                <a:gd name="connsiteY3" fmla="*/ 0 h 116920"/>
                <a:gd name="connsiteX4" fmla="*/ 18581 w 18581"/>
                <a:gd name="connsiteY4" fmla="*/ 116920 h 11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920">
                  <a:moveTo>
                    <a:pt x="18581" y="116920"/>
                  </a:moveTo>
                  <a:lnTo>
                    <a:pt x="0" y="116920"/>
                  </a:lnTo>
                  <a:lnTo>
                    <a:pt x="0" y="4288"/>
                  </a:lnTo>
                  <a:lnTo>
                    <a:pt x="18581" y="0"/>
                  </a:lnTo>
                  <a:lnTo>
                    <a:pt x="18581" y="116920"/>
                  </a:lnTo>
                  <a:close/>
                </a:path>
              </a:pathLst>
            </a:custGeom>
            <a:grpFill/>
            <a:ln w="2856" cap="flat">
              <a:noFill/>
              <a:prstDash val="solid"/>
              <a:miter/>
            </a:ln>
          </p:spPr>
          <p:txBody>
            <a:bodyPr rtlCol="0" anchor="ctr"/>
            <a:lstStyle/>
            <a:p>
              <a:endParaRPr lang="de-DE"/>
            </a:p>
          </p:txBody>
        </p:sp>
        <p:sp>
          <p:nvSpPr>
            <p:cNvPr id="191" name="Freihandform: Form 190"/>
            <p:cNvSpPr/>
            <p:nvPr/>
          </p:nvSpPr>
          <p:spPr>
            <a:xfrm>
              <a:off x="3173160" y="40960"/>
              <a:ext cx="49741" cy="107486"/>
            </a:xfrm>
            <a:custGeom>
              <a:avLst/>
              <a:gdLst>
                <a:gd name="connsiteX0" fmla="*/ 49741 w 49741"/>
                <a:gd name="connsiteY0" fmla="*/ 88619 h 107486"/>
                <a:gd name="connsiteX1" fmla="*/ 49741 w 49741"/>
                <a:gd name="connsiteY1" fmla="*/ 104628 h 107486"/>
                <a:gd name="connsiteX2" fmla="*/ 34018 w 49741"/>
                <a:gd name="connsiteY2" fmla="*/ 107486 h 107486"/>
                <a:gd name="connsiteX3" fmla="*/ 12292 w 49741"/>
                <a:gd name="connsiteY3" fmla="*/ 84903 h 107486"/>
                <a:gd name="connsiteX4" fmla="*/ 12292 w 49741"/>
                <a:gd name="connsiteY4" fmla="*/ 41165 h 107486"/>
                <a:gd name="connsiteX5" fmla="*/ 0 w 49741"/>
                <a:gd name="connsiteY5" fmla="*/ 41165 h 107486"/>
                <a:gd name="connsiteX6" fmla="*/ 0 w 49741"/>
                <a:gd name="connsiteY6" fmla="*/ 25728 h 107486"/>
                <a:gd name="connsiteX7" fmla="*/ 12006 w 49741"/>
                <a:gd name="connsiteY7" fmla="*/ 25728 h 107486"/>
                <a:gd name="connsiteX8" fmla="*/ 12006 w 49741"/>
                <a:gd name="connsiteY8" fmla="*/ 4002 h 107486"/>
                <a:gd name="connsiteX9" fmla="*/ 30588 w 49741"/>
                <a:gd name="connsiteY9" fmla="*/ 0 h 107486"/>
                <a:gd name="connsiteX10" fmla="*/ 30588 w 49741"/>
                <a:gd name="connsiteY10" fmla="*/ 26014 h 107486"/>
                <a:gd name="connsiteX11" fmla="*/ 49741 w 49741"/>
                <a:gd name="connsiteY11" fmla="*/ 26014 h 107486"/>
                <a:gd name="connsiteX12" fmla="*/ 49741 w 49741"/>
                <a:gd name="connsiteY12" fmla="*/ 41451 h 107486"/>
                <a:gd name="connsiteX13" fmla="*/ 30588 w 49741"/>
                <a:gd name="connsiteY13" fmla="*/ 41451 h 107486"/>
                <a:gd name="connsiteX14" fmla="*/ 30588 w 49741"/>
                <a:gd name="connsiteY14" fmla="*/ 80901 h 107486"/>
                <a:gd name="connsiteX15" fmla="*/ 39164 w 49741"/>
                <a:gd name="connsiteY15" fmla="*/ 91478 h 107486"/>
                <a:gd name="connsiteX16" fmla="*/ 49741 w 49741"/>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1"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880" y="91192"/>
                    <a:pt x="46596" y="90048"/>
                    <a:pt x="49741" y="88619"/>
                  </a:cubicBezTo>
                  <a:close/>
                </a:path>
              </a:pathLst>
            </a:custGeom>
            <a:grpFill/>
            <a:ln w="2856" cap="flat">
              <a:noFill/>
              <a:prstDash val="solid"/>
              <a:miter/>
            </a:ln>
          </p:spPr>
          <p:txBody>
            <a:bodyPr rtlCol="0" anchor="ctr"/>
            <a:lstStyle/>
            <a:p>
              <a:endParaRPr lang="de-DE"/>
            </a:p>
          </p:txBody>
        </p:sp>
        <p:sp>
          <p:nvSpPr>
            <p:cNvPr id="192" name="Freihandform: Form 191"/>
            <p:cNvSpPr/>
            <p:nvPr/>
          </p:nvSpPr>
          <p:spPr>
            <a:xfrm>
              <a:off x="3237481" y="32384"/>
              <a:ext cx="67750" cy="116062"/>
            </a:xfrm>
            <a:custGeom>
              <a:avLst/>
              <a:gdLst>
                <a:gd name="connsiteX0" fmla="*/ 34304 w 67750"/>
                <a:gd name="connsiteY0" fmla="*/ 64606 h 116062"/>
                <a:gd name="connsiteX1" fmla="*/ 49455 w 67750"/>
                <a:gd name="connsiteY1" fmla="*/ 66321 h 116062"/>
                <a:gd name="connsiteX2" fmla="*/ 49455 w 67750"/>
                <a:gd name="connsiteY2" fmla="*/ 63463 h 116062"/>
                <a:gd name="connsiteX3" fmla="*/ 31731 w 67750"/>
                <a:gd name="connsiteY3" fmla="*/ 48026 h 116062"/>
                <a:gd name="connsiteX4" fmla="*/ 11435 w 67750"/>
                <a:gd name="connsiteY4" fmla="*/ 52600 h 116062"/>
                <a:gd name="connsiteX5" fmla="*/ 7432 w 67750"/>
                <a:gd name="connsiteY5" fmla="*/ 36877 h 116062"/>
                <a:gd name="connsiteX6" fmla="*/ 33732 w 67750"/>
                <a:gd name="connsiteY6" fmla="*/ 32303 h 116062"/>
                <a:gd name="connsiteX7" fmla="*/ 67751 w 67750"/>
                <a:gd name="connsiteY7" fmla="*/ 63177 h 116062"/>
                <a:gd name="connsiteX8" fmla="*/ 67751 w 67750"/>
                <a:gd name="connsiteY8" fmla="*/ 114347 h 116062"/>
                <a:gd name="connsiteX9" fmla="*/ 50027 w 67750"/>
                <a:gd name="connsiteY9" fmla="*/ 114347 h 116062"/>
                <a:gd name="connsiteX10" fmla="*/ 50027 w 67750"/>
                <a:gd name="connsiteY10" fmla="*/ 105771 h 116062"/>
                <a:gd name="connsiteX11" fmla="*/ 49741 w 67750"/>
                <a:gd name="connsiteY11" fmla="*/ 105771 h 116062"/>
                <a:gd name="connsiteX12" fmla="*/ 26300 w 67750"/>
                <a:gd name="connsiteY12" fmla="*/ 116063 h 116062"/>
                <a:gd name="connsiteX13" fmla="*/ 0 w 67750"/>
                <a:gd name="connsiteY13" fmla="*/ 90620 h 116062"/>
                <a:gd name="connsiteX14" fmla="*/ 34304 w 67750"/>
                <a:gd name="connsiteY14" fmla="*/ 64606 h 116062"/>
                <a:gd name="connsiteX15" fmla="*/ 19153 w 67750"/>
                <a:gd name="connsiteY15" fmla="*/ 21726 h 116062"/>
                <a:gd name="connsiteX16" fmla="*/ 8004 w 67750"/>
                <a:gd name="connsiteY16" fmla="*/ 10863 h 116062"/>
                <a:gd name="connsiteX17" fmla="*/ 19153 w 67750"/>
                <a:gd name="connsiteY17" fmla="*/ 0 h 116062"/>
                <a:gd name="connsiteX18" fmla="*/ 30302 w 67750"/>
                <a:gd name="connsiteY18" fmla="*/ 10863 h 116062"/>
                <a:gd name="connsiteX19" fmla="*/ 19153 w 67750"/>
                <a:gd name="connsiteY19" fmla="*/ 21726 h 116062"/>
                <a:gd name="connsiteX20" fmla="*/ 31160 w 67750"/>
                <a:gd name="connsiteY20" fmla="*/ 102055 h 116062"/>
                <a:gd name="connsiteX21" fmla="*/ 49455 w 67750"/>
                <a:gd name="connsiteY21" fmla="*/ 92335 h 116062"/>
                <a:gd name="connsiteX22" fmla="*/ 49455 w 67750"/>
                <a:gd name="connsiteY22" fmla="*/ 78328 h 116062"/>
                <a:gd name="connsiteX23" fmla="*/ 36305 w 67750"/>
                <a:gd name="connsiteY23" fmla="*/ 76899 h 116062"/>
                <a:gd name="connsiteX24" fmla="*/ 17724 w 67750"/>
                <a:gd name="connsiteY24" fmla="*/ 90048 h 116062"/>
                <a:gd name="connsiteX25" fmla="*/ 31160 w 67750"/>
                <a:gd name="connsiteY25" fmla="*/ 102055 h 116062"/>
                <a:gd name="connsiteX26" fmla="*/ 52028 w 67750"/>
                <a:gd name="connsiteY26" fmla="*/ 21726 h 116062"/>
                <a:gd name="connsiteX27" fmla="*/ 40879 w 67750"/>
                <a:gd name="connsiteY27" fmla="*/ 10863 h 116062"/>
                <a:gd name="connsiteX28" fmla="*/ 52028 w 67750"/>
                <a:gd name="connsiteY28" fmla="*/ 0 h 116062"/>
                <a:gd name="connsiteX29" fmla="*/ 63177 w 67750"/>
                <a:gd name="connsiteY29" fmla="*/ 10863 h 116062"/>
                <a:gd name="connsiteX30" fmla="*/ 52028 w 67750"/>
                <a:gd name="connsiteY30" fmla="*/ 21726 h 11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7750" h="116062">
                  <a:moveTo>
                    <a:pt x="34304" y="64606"/>
                  </a:moveTo>
                  <a:cubicBezTo>
                    <a:pt x="39450" y="64606"/>
                    <a:pt x="44310" y="64892"/>
                    <a:pt x="49455" y="66321"/>
                  </a:cubicBezTo>
                  <a:lnTo>
                    <a:pt x="49455" y="63463"/>
                  </a:lnTo>
                  <a:cubicBezTo>
                    <a:pt x="49455" y="53171"/>
                    <a:pt x="43452" y="48026"/>
                    <a:pt x="31731" y="48026"/>
                  </a:cubicBezTo>
                  <a:cubicBezTo>
                    <a:pt x="25156" y="48026"/>
                    <a:pt x="18010" y="49455"/>
                    <a:pt x="11435" y="52600"/>
                  </a:cubicBezTo>
                  <a:lnTo>
                    <a:pt x="7432" y="36877"/>
                  </a:lnTo>
                  <a:cubicBezTo>
                    <a:pt x="14865" y="34018"/>
                    <a:pt x="24585" y="32303"/>
                    <a:pt x="33732" y="32303"/>
                  </a:cubicBezTo>
                  <a:cubicBezTo>
                    <a:pt x="56316" y="32303"/>
                    <a:pt x="67751" y="42880"/>
                    <a:pt x="67751" y="63177"/>
                  </a:cubicBezTo>
                  <a:lnTo>
                    <a:pt x="67751" y="114347"/>
                  </a:lnTo>
                  <a:lnTo>
                    <a:pt x="50027" y="114347"/>
                  </a:lnTo>
                  <a:lnTo>
                    <a:pt x="50027" y="105771"/>
                  </a:lnTo>
                  <a:lnTo>
                    <a:pt x="49741" y="105771"/>
                  </a:lnTo>
                  <a:cubicBezTo>
                    <a:pt x="42880" y="112918"/>
                    <a:pt x="35734" y="116063"/>
                    <a:pt x="26300" y="116063"/>
                  </a:cubicBezTo>
                  <a:cubicBezTo>
                    <a:pt x="10291" y="116063"/>
                    <a:pt x="0" y="106057"/>
                    <a:pt x="0" y="90620"/>
                  </a:cubicBezTo>
                  <a:cubicBezTo>
                    <a:pt x="0" y="73754"/>
                    <a:pt x="12006" y="64606"/>
                    <a:pt x="34304" y="64606"/>
                  </a:cubicBezTo>
                  <a:close/>
                  <a:moveTo>
                    <a:pt x="19153" y="21726"/>
                  </a:moveTo>
                  <a:cubicBezTo>
                    <a:pt x="13150" y="21726"/>
                    <a:pt x="8004" y="16580"/>
                    <a:pt x="8004" y="10863"/>
                  </a:cubicBezTo>
                  <a:cubicBezTo>
                    <a:pt x="8004" y="5146"/>
                    <a:pt x="13150" y="0"/>
                    <a:pt x="19153" y="0"/>
                  </a:cubicBezTo>
                  <a:cubicBezTo>
                    <a:pt x="25156" y="0"/>
                    <a:pt x="30302" y="5146"/>
                    <a:pt x="30302" y="10863"/>
                  </a:cubicBezTo>
                  <a:cubicBezTo>
                    <a:pt x="30302" y="16866"/>
                    <a:pt x="25156" y="21726"/>
                    <a:pt x="19153" y="21726"/>
                  </a:cubicBezTo>
                  <a:close/>
                  <a:moveTo>
                    <a:pt x="31160" y="102055"/>
                  </a:moveTo>
                  <a:cubicBezTo>
                    <a:pt x="38020" y="102055"/>
                    <a:pt x="44310" y="98625"/>
                    <a:pt x="49455" y="92335"/>
                  </a:cubicBezTo>
                  <a:lnTo>
                    <a:pt x="49455" y="78328"/>
                  </a:lnTo>
                  <a:cubicBezTo>
                    <a:pt x="45167" y="77184"/>
                    <a:pt x="40593" y="76899"/>
                    <a:pt x="36305" y="76899"/>
                  </a:cubicBezTo>
                  <a:cubicBezTo>
                    <a:pt x="24585" y="76899"/>
                    <a:pt x="17724" y="81472"/>
                    <a:pt x="17724" y="90048"/>
                  </a:cubicBezTo>
                  <a:cubicBezTo>
                    <a:pt x="18010" y="97481"/>
                    <a:pt x="23155" y="102055"/>
                    <a:pt x="31160" y="102055"/>
                  </a:cubicBezTo>
                  <a:close/>
                  <a:moveTo>
                    <a:pt x="52028" y="21726"/>
                  </a:moveTo>
                  <a:cubicBezTo>
                    <a:pt x="46025" y="21726"/>
                    <a:pt x="40879" y="16580"/>
                    <a:pt x="40879" y="10863"/>
                  </a:cubicBezTo>
                  <a:cubicBezTo>
                    <a:pt x="40879" y="5146"/>
                    <a:pt x="46025" y="0"/>
                    <a:pt x="52028" y="0"/>
                  </a:cubicBezTo>
                  <a:cubicBezTo>
                    <a:pt x="58031" y="0"/>
                    <a:pt x="63177" y="5146"/>
                    <a:pt x="63177" y="10863"/>
                  </a:cubicBezTo>
                  <a:cubicBezTo>
                    <a:pt x="63177" y="16866"/>
                    <a:pt x="57745" y="21726"/>
                    <a:pt x="52028" y="21726"/>
                  </a:cubicBezTo>
                  <a:close/>
                </a:path>
              </a:pathLst>
            </a:custGeom>
            <a:grpFill/>
            <a:ln w="2856" cap="flat">
              <a:noFill/>
              <a:prstDash val="solid"/>
              <a:miter/>
            </a:ln>
          </p:spPr>
          <p:txBody>
            <a:bodyPr rtlCol="0" anchor="ctr"/>
            <a:lstStyle/>
            <a:p>
              <a:endParaRPr lang="de-DE"/>
            </a:p>
          </p:txBody>
        </p:sp>
        <p:sp>
          <p:nvSpPr>
            <p:cNvPr id="193" name="Freihandform: Form 192"/>
            <p:cNvSpPr/>
            <p:nvPr/>
          </p:nvSpPr>
          <p:spPr>
            <a:xfrm>
              <a:off x="3320097" y="40960"/>
              <a:ext cx="49740" cy="107486"/>
            </a:xfrm>
            <a:custGeom>
              <a:avLst/>
              <a:gdLst>
                <a:gd name="connsiteX0" fmla="*/ 49741 w 49740"/>
                <a:gd name="connsiteY0" fmla="*/ 88619 h 107486"/>
                <a:gd name="connsiteX1" fmla="*/ 49741 w 49740"/>
                <a:gd name="connsiteY1" fmla="*/ 104628 h 107486"/>
                <a:gd name="connsiteX2" fmla="*/ 34018 w 49740"/>
                <a:gd name="connsiteY2" fmla="*/ 107486 h 107486"/>
                <a:gd name="connsiteX3" fmla="*/ 12292 w 49740"/>
                <a:gd name="connsiteY3" fmla="*/ 84903 h 107486"/>
                <a:gd name="connsiteX4" fmla="*/ 12292 w 49740"/>
                <a:gd name="connsiteY4" fmla="*/ 41165 h 107486"/>
                <a:gd name="connsiteX5" fmla="*/ 0 w 49740"/>
                <a:gd name="connsiteY5" fmla="*/ 41165 h 107486"/>
                <a:gd name="connsiteX6" fmla="*/ 0 w 49740"/>
                <a:gd name="connsiteY6" fmla="*/ 25728 h 107486"/>
                <a:gd name="connsiteX7" fmla="*/ 12006 w 49740"/>
                <a:gd name="connsiteY7" fmla="*/ 25728 h 107486"/>
                <a:gd name="connsiteX8" fmla="*/ 12006 w 49740"/>
                <a:gd name="connsiteY8" fmla="*/ 4002 h 107486"/>
                <a:gd name="connsiteX9" fmla="*/ 30588 w 49740"/>
                <a:gd name="connsiteY9" fmla="*/ 0 h 107486"/>
                <a:gd name="connsiteX10" fmla="*/ 30588 w 49740"/>
                <a:gd name="connsiteY10" fmla="*/ 26014 h 107486"/>
                <a:gd name="connsiteX11" fmla="*/ 49741 w 49740"/>
                <a:gd name="connsiteY11" fmla="*/ 26014 h 107486"/>
                <a:gd name="connsiteX12" fmla="*/ 49741 w 49740"/>
                <a:gd name="connsiteY12" fmla="*/ 41451 h 107486"/>
                <a:gd name="connsiteX13" fmla="*/ 30588 w 49740"/>
                <a:gd name="connsiteY13" fmla="*/ 41451 h 107486"/>
                <a:gd name="connsiteX14" fmla="*/ 30588 w 49740"/>
                <a:gd name="connsiteY14" fmla="*/ 80901 h 107486"/>
                <a:gd name="connsiteX15" fmla="*/ 39164 w 49740"/>
                <a:gd name="connsiteY15" fmla="*/ 91478 h 107486"/>
                <a:gd name="connsiteX16" fmla="*/ 49741 w 49740"/>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0"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880" y="91192"/>
                    <a:pt x="46596" y="90048"/>
                    <a:pt x="49741" y="88619"/>
                  </a:cubicBezTo>
                  <a:close/>
                </a:path>
              </a:pathLst>
            </a:custGeom>
            <a:grpFill/>
            <a:ln w="2856" cap="flat">
              <a:noFill/>
              <a:prstDash val="solid"/>
              <a:miter/>
            </a:ln>
          </p:spPr>
          <p:txBody>
            <a:bodyPr rtlCol="0" anchor="ctr"/>
            <a:lstStyle/>
            <a:p>
              <a:endParaRPr lang="de-DE"/>
            </a:p>
          </p:txBody>
        </p:sp>
        <p:sp>
          <p:nvSpPr>
            <p:cNvPr id="194" name="Freihandform: Form 193"/>
            <p:cNvSpPr/>
            <p:nvPr/>
          </p:nvSpPr>
          <p:spPr>
            <a:xfrm>
              <a:off x="3433872" y="66688"/>
              <a:ext cx="68894" cy="82044"/>
            </a:xfrm>
            <a:custGeom>
              <a:avLst/>
              <a:gdLst>
                <a:gd name="connsiteX0" fmla="*/ 18867 w 68894"/>
                <a:gd name="connsiteY0" fmla="*/ 48026 h 82044"/>
                <a:gd name="connsiteX1" fmla="*/ 34876 w 68894"/>
                <a:gd name="connsiteY1" fmla="*/ 64892 h 82044"/>
                <a:gd name="connsiteX2" fmla="*/ 50313 w 68894"/>
                <a:gd name="connsiteY2" fmla="*/ 48026 h 82044"/>
                <a:gd name="connsiteX3" fmla="*/ 50313 w 68894"/>
                <a:gd name="connsiteY3" fmla="*/ 0 h 82044"/>
                <a:gd name="connsiteX4" fmla="*/ 68894 w 68894"/>
                <a:gd name="connsiteY4" fmla="*/ 0 h 82044"/>
                <a:gd name="connsiteX5" fmla="*/ 68894 w 68894"/>
                <a:gd name="connsiteY5" fmla="*/ 48598 h 82044"/>
                <a:gd name="connsiteX6" fmla="*/ 35162 w 68894"/>
                <a:gd name="connsiteY6" fmla="*/ 82044 h 82044"/>
                <a:gd name="connsiteX7" fmla="*/ 0 w 68894"/>
                <a:gd name="connsiteY7" fmla="*/ 48883 h 82044"/>
                <a:gd name="connsiteX8" fmla="*/ 0 w 68894"/>
                <a:gd name="connsiteY8" fmla="*/ 286 h 82044"/>
                <a:gd name="connsiteX9" fmla="*/ 18581 w 68894"/>
                <a:gd name="connsiteY9" fmla="*/ 286 h 82044"/>
                <a:gd name="connsiteX10" fmla="*/ 18581 w 68894"/>
                <a:gd name="connsiteY10" fmla="*/ 48026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894" h="82044">
                  <a:moveTo>
                    <a:pt x="18867" y="48026"/>
                  </a:moveTo>
                  <a:cubicBezTo>
                    <a:pt x="18867" y="58889"/>
                    <a:pt x="24299" y="64892"/>
                    <a:pt x="34876" y="64892"/>
                  </a:cubicBezTo>
                  <a:cubicBezTo>
                    <a:pt x="45167" y="64892"/>
                    <a:pt x="50313" y="59175"/>
                    <a:pt x="50313" y="48026"/>
                  </a:cubicBezTo>
                  <a:lnTo>
                    <a:pt x="50313" y="0"/>
                  </a:lnTo>
                  <a:lnTo>
                    <a:pt x="68894" y="0"/>
                  </a:lnTo>
                  <a:lnTo>
                    <a:pt x="68894" y="48598"/>
                  </a:lnTo>
                  <a:cubicBezTo>
                    <a:pt x="68894" y="69752"/>
                    <a:pt x="57174" y="82044"/>
                    <a:pt x="35162" y="82044"/>
                  </a:cubicBezTo>
                  <a:cubicBezTo>
                    <a:pt x="13436" y="82044"/>
                    <a:pt x="0" y="69752"/>
                    <a:pt x="0" y="48883"/>
                  </a:cubicBezTo>
                  <a:lnTo>
                    <a:pt x="0" y="286"/>
                  </a:lnTo>
                  <a:lnTo>
                    <a:pt x="18581" y="286"/>
                  </a:lnTo>
                  <a:lnTo>
                    <a:pt x="18581" y="48026"/>
                  </a:lnTo>
                  <a:close/>
                </a:path>
              </a:pathLst>
            </a:custGeom>
            <a:grpFill/>
            <a:ln w="2856" cap="flat">
              <a:noFill/>
              <a:prstDash val="solid"/>
              <a:miter/>
            </a:ln>
          </p:spPr>
          <p:txBody>
            <a:bodyPr rtlCol="0" anchor="ctr"/>
            <a:lstStyle/>
            <a:p>
              <a:endParaRPr lang="de-DE"/>
            </a:p>
          </p:txBody>
        </p:sp>
        <p:sp>
          <p:nvSpPr>
            <p:cNvPr id="195" name="Freihandform: Form 194"/>
            <p:cNvSpPr/>
            <p:nvPr/>
          </p:nvSpPr>
          <p:spPr>
            <a:xfrm>
              <a:off x="3526779" y="64687"/>
              <a:ext cx="68608" cy="82044"/>
            </a:xfrm>
            <a:custGeom>
              <a:avLst/>
              <a:gdLst>
                <a:gd name="connsiteX0" fmla="*/ 68608 w 68608"/>
                <a:gd name="connsiteY0" fmla="*/ 81758 h 82044"/>
                <a:gd name="connsiteX1" fmla="*/ 50027 w 68608"/>
                <a:gd name="connsiteY1" fmla="*/ 81758 h 82044"/>
                <a:gd name="connsiteX2" fmla="*/ 50027 w 68608"/>
                <a:gd name="connsiteY2" fmla="*/ 36019 h 82044"/>
                <a:gd name="connsiteX3" fmla="*/ 35162 w 68608"/>
                <a:gd name="connsiteY3" fmla="*/ 16580 h 82044"/>
                <a:gd name="connsiteX4" fmla="*/ 18581 w 68608"/>
                <a:gd name="connsiteY4" fmla="*/ 36019 h 82044"/>
                <a:gd name="connsiteX5" fmla="*/ 18581 w 68608"/>
                <a:gd name="connsiteY5" fmla="*/ 82044 h 82044"/>
                <a:gd name="connsiteX6" fmla="*/ 0 w 68608"/>
                <a:gd name="connsiteY6" fmla="*/ 82044 h 82044"/>
                <a:gd name="connsiteX7" fmla="*/ 0 w 68608"/>
                <a:gd name="connsiteY7" fmla="*/ 2001 h 82044"/>
                <a:gd name="connsiteX8" fmla="*/ 18581 w 68608"/>
                <a:gd name="connsiteY8" fmla="*/ 2001 h 82044"/>
                <a:gd name="connsiteX9" fmla="*/ 18581 w 68608"/>
                <a:gd name="connsiteY9" fmla="*/ 11721 h 82044"/>
                <a:gd name="connsiteX10" fmla="*/ 18867 w 68608"/>
                <a:gd name="connsiteY10" fmla="*/ 11721 h 82044"/>
                <a:gd name="connsiteX11" fmla="*/ 42308 w 68608"/>
                <a:gd name="connsiteY11" fmla="*/ 0 h 82044"/>
                <a:gd name="connsiteX12" fmla="*/ 68608 w 68608"/>
                <a:gd name="connsiteY12" fmla="*/ 32303 h 82044"/>
                <a:gd name="connsiteX13" fmla="*/ 68608 w 68608"/>
                <a:gd name="connsiteY13" fmla="*/ 81758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82044">
                  <a:moveTo>
                    <a:pt x="68608" y="81758"/>
                  </a:moveTo>
                  <a:lnTo>
                    <a:pt x="50027" y="81758"/>
                  </a:lnTo>
                  <a:lnTo>
                    <a:pt x="50027" y="36019"/>
                  </a:lnTo>
                  <a:cubicBezTo>
                    <a:pt x="50027" y="24299"/>
                    <a:pt x="46596" y="16580"/>
                    <a:pt x="35162" y="16580"/>
                  </a:cubicBezTo>
                  <a:cubicBezTo>
                    <a:pt x="22012" y="16580"/>
                    <a:pt x="18581" y="27157"/>
                    <a:pt x="18581" y="36019"/>
                  </a:cubicBezTo>
                  <a:lnTo>
                    <a:pt x="18581" y="82044"/>
                  </a:lnTo>
                  <a:lnTo>
                    <a:pt x="0" y="82044"/>
                  </a:lnTo>
                  <a:lnTo>
                    <a:pt x="0" y="2001"/>
                  </a:lnTo>
                  <a:lnTo>
                    <a:pt x="18581" y="2001"/>
                  </a:lnTo>
                  <a:lnTo>
                    <a:pt x="18581" y="11721"/>
                  </a:lnTo>
                  <a:lnTo>
                    <a:pt x="18867" y="11721"/>
                  </a:lnTo>
                  <a:cubicBezTo>
                    <a:pt x="23727" y="4574"/>
                    <a:pt x="32017" y="0"/>
                    <a:pt x="42308" y="0"/>
                  </a:cubicBezTo>
                  <a:cubicBezTo>
                    <a:pt x="60604" y="0"/>
                    <a:pt x="68608" y="13436"/>
                    <a:pt x="68608" y="32303"/>
                  </a:cubicBezTo>
                  <a:lnTo>
                    <a:pt x="68608" y="81758"/>
                  </a:lnTo>
                  <a:close/>
                </a:path>
              </a:pathLst>
            </a:custGeom>
            <a:grpFill/>
            <a:ln w="2856" cap="flat">
              <a:noFill/>
              <a:prstDash val="solid"/>
              <a:miter/>
            </a:ln>
          </p:spPr>
          <p:txBody>
            <a:bodyPr rtlCol="0" anchor="ctr"/>
            <a:lstStyle/>
            <a:p>
              <a:endParaRPr lang="de-DE"/>
            </a:p>
          </p:txBody>
        </p:sp>
        <p:sp>
          <p:nvSpPr>
            <p:cNvPr id="196" name="Freihandform: Form 195"/>
            <p:cNvSpPr/>
            <p:nvPr/>
          </p:nvSpPr>
          <p:spPr>
            <a:xfrm>
              <a:off x="3615112" y="29811"/>
              <a:ext cx="74611" cy="118921"/>
            </a:xfrm>
            <a:custGeom>
              <a:avLst/>
              <a:gdLst>
                <a:gd name="connsiteX0" fmla="*/ 0 w 74611"/>
                <a:gd name="connsiteY0" fmla="*/ 76613 h 118921"/>
                <a:gd name="connsiteX1" fmla="*/ 32589 w 74611"/>
                <a:gd name="connsiteY1" fmla="*/ 34876 h 118921"/>
                <a:gd name="connsiteX2" fmla="*/ 55744 w 74611"/>
                <a:gd name="connsiteY2" fmla="*/ 45739 h 118921"/>
                <a:gd name="connsiteX3" fmla="*/ 56030 w 74611"/>
                <a:gd name="connsiteY3" fmla="*/ 45739 h 118921"/>
                <a:gd name="connsiteX4" fmla="*/ 56030 w 74611"/>
                <a:gd name="connsiteY4" fmla="*/ 4574 h 118921"/>
                <a:gd name="connsiteX5" fmla="*/ 74612 w 74611"/>
                <a:gd name="connsiteY5" fmla="*/ 0 h 118921"/>
                <a:gd name="connsiteX6" fmla="*/ 74612 w 74611"/>
                <a:gd name="connsiteY6" fmla="*/ 116920 h 118921"/>
                <a:gd name="connsiteX7" fmla="*/ 56316 w 74611"/>
                <a:gd name="connsiteY7" fmla="*/ 116920 h 118921"/>
                <a:gd name="connsiteX8" fmla="*/ 56316 w 74611"/>
                <a:gd name="connsiteY8" fmla="*/ 107486 h 118921"/>
                <a:gd name="connsiteX9" fmla="*/ 56030 w 74611"/>
                <a:gd name="connsiteY9" fmla="*/ 107486 h 118921"/>
                <a:gd name="connsiteX10" fmla="*/ 32017 w 74611"/>
                <a:gd name="connsiteY10" fmla="*/ 118921 h 118921"/>
                <a:gd name="connsiteX11" fmla="*/ 0 w 74611"/>
                <a:gd name="connsiteY11" fmla="*/ 76613 h 118921"/>
                <a:gd name="connsiteX12" fmla="*/ 18581 w 74611"/>
                <a:gd name="connsiteY12" fmla="*/ 76613 h 118921"/>
                <a:gd name="connsiteX13" fmla="*/ 37163 w 74611"/>
                <a:gd name="connsiteY13" fmla="*/ 102341 h 118921"/>
                <a:gd name="connsiteX14" fmla="*/ 56316 w 74611"/>
                <a:gd name="connsiteY14" fmla="*/ 91764 h 118921"/>
                <a:gd name="connsiteX15" fmla="*/ 56316 w 74611"/>
                <a:gd name="connsiteY15" fmla="*/ 62605 h 118921"/>
                <a:gd name="connsiteX16" fmla="*/ 37163 w 74611"/>
                <a:gd name="connsiteY16" fmla="*/ 52028 h 118921"/>
                <a:gd name="connsiteX17" fmla="*/ 18581 w 74611"/>
                <a:gd name="connsiteY17" fmla="*/ 76613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0" y="76613"/>
                  </a:moveTo>
                  <a:cubicBezTo>
                    <a:pt x="0" y="50885"/>
                    <a:pt x="13150" y="34876"/>
                    <a:pt x="32589" y="34876"/>
                  </a:cubicBezTo>
                  <a:cubicBezTo>
                    <a:pt x="42594" y="34876"/>
                    <a:pt x="50599" y="39164"/>
                    <a:pt x="55744" y="45739"/>
                  </a:cubicBezTo>
                  <a:lnTo>
                    <a:pt x="56030" y="45739"/>
                  </a:lnTo>
                  <a:lnTo>
                    <a:pt x="56030" y="4574"/>
                  </a:lnTo>
                  <a:lnTo>
                    <a:pt x="74612" y="0"/>
                  </a:lnTo>
                  <a:lnTo>
                    <a:pt x="74612" y="116920"/>
                  </a:lnTo>
                  <a:lnTo>
                    <a:pt x="56316" y="116920"/>
                  </a:lnTo>
                  <a:lnTo>
                    <a:pt x="56316" y="107486"/>
                  </a:lnTo>
                  <a:lnTo>
                    <a:pt x="56030" y="107486"/>
                  </a:lnTo>
                  <a:cubicBezTo>
                    <a:pt x="50313" y="114633"/>
                    <a:pt x="42023" y="118921"/>
                    <a:pt x="32017" y="118921"/>
                  </a:cubicBezTo>
                  <a:cubicBezTo>
                    <a:pt x="13150" y="118635"/>
                    <a:pt x="0" y="102341"/>
                    <a:pt x="0" y="76613"/>
                  </a:cubicBezTo>
                  <a:close/>
                  <a:moveTo>
                    <a:pt x="18581" y="76613"/>
                  </a:moveTo>
                  <a:cubicBezTo>
                    <a:pt x="18581" y="92907"/>
                    <a:pt x="25442" y="102341"/>
                    <a:pt x="37163" y="102341"/>
                  </a:cubicBezTo>
                  <a:cubicBezTo>
                    <a:pt x="44310" y="102341"/>
                    <a:pt x="50313" y="98910"/>
                    <a:pt x="56316" y="91764"/>
                  </a:cubicBezTo>
                  <a:lnTo>
                    <a:pt x="56316" y="62605"/>
                  </a:lnTo>
                  <a:cubicBezTo>
                    <a:pt x="50885" y="55458"/>
                    <a:pt x="44881" y="52028"/>
                    <a:pt x="37163" y="52028"/>
                  </a:cubicBezTo>
                  <a:cubicBezTo>
                    <a:pt x="25157" y="51742"/>
                    <a:pt x="18581" y="60604"/>
                    <a:pt x="18581" y="76613"/>
                  </a:cubicBezTo>
                  <a:close/>
                </a:path>
              </a:pathLst>
            </a:custGeom>
            <a:grpFill/>
            <a:ln w="2856" cap="flat">
              <a:noFill/>
              <a:prstDash val="solid"/>
              <a:miter/>
            </a:ln>
          </p:spPr>
          <p:txBody>
            <a:bodyPr rtlCol="0" anchor="ctr"/>
            <a:lstStyle/>
            <a:p>
              <a:endParaRPr lang="de-DE"/>
            </a:p>
          </p:txBody>
        </p:sp>
        <p:sp>
          <p:nvSpPr>
            <p:cNvPr id="197" name="Freihandform: Form 196"/>
            <p:cNvSpPr/>
            <p:nvPr/>
          </p:nvSpPr>
          <p:spPr>
            <a:xfrm>
              <a:off x="1648912" y="209051"/>
              <a:ext cx="69751" cy="110630"/>
            </a:xfrm>
            <a:custGeom>
              <a:avLst/>
              <a:gdLst>
                <a:gd name="connsiteX0" fmla="*/ 69752 w 69751"/>
                <a:gd name="connsiteY0" fmla="*/ 18010 h 110630"/>
                <a:gd name="connsiteX1" fmla="*/ 19725 w 69751"/>
                <a:gd name="connsiteY1" fmla="*/ 18010 h 110630"/>
                <a:gd name="connsiteX2" fmla="*/ 19725 w 69751"/>
                <a:gd name="connsiteY2" fmla="*/ 45453 h 110630"/>
                <a:gd name="connsiteX3" fmla="*/ 56888 w 69751"/>
                <a:gd name="connsiteY3" fmla="*/ 45453 h 110630"/>
                <a:gd name="connsiteX4" fmla="*/ 56888 w 69751"/>
                <a:gd name="connsiteY4" fmla="*/ 63463 h 110630"/>
                <a:gd name="connsiteX5" fmla="*/ 19725 w 69751"/>
                <a:gd name="connsiteY5" fmla="*/ 63463 h 110630"/>
                <a:gd name="connsiteX6" fmla="*/ 19725 w 69751"/>
                <a:gd name="connsiteY6" fmla="*/ 110631 h 110630"/>
                <a:gd name="connsiteX7" fmla="*/ 0 w 69751"/>
                <a:gd name="connsiteY7" fmla="*/ 110631 h 110630"/>
                <a:gd name="connsiteX8" fmla="*/ 0 w 69751"/>
                <a:gd name="connsiteY8" fmla="*/ 0 h 110630"/>
                <a:gd name="connsiteX9" fmla="*/ 69466 w 69751"/>
                <a:gd name="connsiteY9" fmla="*/ 0 h 110630"/>
                <a:gd name="connsiteX10" fmla="*/ 69466 w 69751"/>
                <a:gd name="connsiteY10" fmla="*/ 18010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751" h="110630">
                  <a:moveTo>
                    <a:pt x="69752" y="18010"/>
                  </a:moveTo>
                  <a:lnTo>
                    <a:pt x="19725" y="18010"/>
                  </a:lnTo>
                  <a:lnTo>
                    <a:pt x="19725" y="45453"/>
                  </a:lnTo>
                  <a:lnTo>
                    <a:pt x="56888" y="45453"/>
                  </a:lnTo>
                  <a:lnTo>
                    <a:pt x="56888" y="63463"/>
                  </a:lnTo>
                  <a:lnTo>
                    <a:pt x="19725" y="63463"/>
                  </a:lnTo>
                  <a:lnTo>
                    <a:pt x="19725" y="110631"/>
                  </a:lnTo>
                  <a:lnTo>
                    <a:pt x="0" y="110631"/>
                  </a:lnTo>
                  <a:lnTo>
                    <a:pt x="0" y="0"/>
                  </a:lnTo>
                  <a:lnTo>
                    <a:pt x="69466" y="0"/>
                  </a:lnTo>
                  <a:lnTo>
                    <a:pt x="69466" y="18010"/>
                  </a:lnTo>
                  <a:close/>
                </a:path>
              </a:pathLst>
            </a:custGeom>
            <a:grpFill/>
            <a:ln w="2856" cap="flat">
              <a:noFill/>
              <a:prstDash val="solid"/>
              <a:miter/>
            </a:ln>
          </p:spPr>
          <p:txBody>
            <a:bodyPr rtlCol="0" anchor="ctr"/>
            <a:lstStyle/>
            <a:p>
              <a:endParaRPr lang="de-DE"/>
            </a:p>
          </p:txBody>
        </p:sp>
        <p:sp>
          <p:nvSpPr>
            <p:cNvPr id="198" name="Freihandform: Form 197"/>
            <p:cNvSpPr/>
            <p:nvPr/>
          </p:nvSpPr>
          <p:spPr>
            <a:xfrm>
              <a:off x="1722094" y="237638"/>
              <a:ext cx="67750" cy="83759"/>
            </a:xfrm>
            <a:custGeom>
              <a:avLst/>
              <a:gdLst>
                <a:gd name="connsiteX0" fmla="*/ 34304 w 67750"/>
                <a:gd name="connsiteY0" fmla="*/ 32303 h 83759"/>
                <a:gd name="connsiteX1" fmla="*/ 49455 w 67750"/>
                <a:gd name="connsiteY1" fmla="*/ 34018 h 83759"/>
                <a:gd name="connsiteX2" fmla="*/ 49455 w 67750"/>
                <a:gd name="connsiteY2" fmla="*/ 31160 h 83759"/>
                <a:gd name="connsiteX3" fmla="*/ 31731 w 67750"/>
                <a:gd name="connsiteY3" fmla="*/ 15723 h 83759"/>
                <a:gd name="connsiteX4" fmla="*/ 11435 w 67750"/>
                <a:gd name="connsiteY4" fmla="*/ 20297 h 83759"/>
                <a:gd name="connsiteX5" fmla="*/ 7433 w 67750"/>
                <a:gd name="connsiteY5" fmla="*/ 4574 h 83759"/>
                <a:gd name="connsiteX6" fmla="*/ 33732 w 67750"/>
                <a:gd name="connsiteY6" fmla="*/ 0 h 83759"/>
                <a:gd name="connsiteX7" fmla="*/ 67751 w 67750"/>
                <a:gd name="connsiteY7" fmla="*/ 30874 h 83759"/>
                <a:gd name="connsiteX8" fmla="*/ 67751 w 67750"/>
                <a:gd name="connsiteY8" fmla="*/ 82044 h 83759"/>
                <a:gd name="connsiteX9" fmla="*/ 50027 w 67750"/>
                <a:gd name="connsiteY9" fmla="*/ 82044 h 83759"/>
                <a:gd name="connsiteX10" fmla="*/ 50027 w 67750"/>
                <a:gd name="connsiteY10" fmla="*/ 73468 h 83759"/>
                <a:gd name="connsiteX11" fmla="*/ 49741 w 67750"/>
                <a:gd name="connsiteY11" fmla="*/ 73468 h 83759"/>
                <a:gd name="connsiteX12" fmla="*/ 26300 w 67750"/>
                <a:gd name="connsiteY12" fmla="*/ 83759 h 83759"/>
                <a:gd name="connsiteX13" fmla="*/ 0 w 67750"/>
                <a:gd name="connsiteY13" fmla="*/ 58317 h 83759"/>
                <a:gd name="connsiteX14" fmla="*/ 34304 w 67750"/>
                <a:gd name="connsiteY14" fmla="*/ 32303 h 83759"/>
                <a:gd name="connsiteX15" fmla="*/ 31160 w 67750"/>
                <a:gd name="connsiteY15" fmla="*/ 69752 h 83759"/>
                <a:gd name="connsiteX16" fmla="*/ 49455 w 67750"/>
                <a:gd name="connsiteY16" fmla="*/ 60032 h 83759"/>
                <a:gd name="connsiteX17" fmla="*/ 49455 w 67750"/>
                <a:gd name="connsiteY17" fmla="*/ 46311 h 83759"/>
                <a:gd name="connsiteX18" fmla="*/ 36305 w 67750"/>
                <a:gd name="connsiteY18" fmla="*/ 44881 h 83759"/>
                <a:gd name="connsiteX19" fmla="*/ 17724 w 67750"/>
                <a:gd name="connsiteY19" fmla="*/ 58031 h 83759"/>
                <a:gd name="connsiteX20" fmla="*/ 31160 w 67750"/>
                <a:gd name="connsiteY20" fmla="*/ 69752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750" h="83759">
                  <a:moveTo>
                    <a:pt x="34304" y="32303"/>
                  </a:moveTo>
                  <a:cubicBezTo>
                    <a:pt x="39450" y="32303"/>
                    <a:pt x="44310" y="32589"/>
                    <a:pt x="49455" y="34018"/>
                  </a:cubicBezTo>
                  <a:lnTo>
                    <a:pt x="49455" y="31160"/>
                  </a:lnTo>
                  <a:cubicBezTo>
                    <a:pt x="49455" y="20868"/>
                    <a:pt x="43452" y="15723"/>
                    <a:pt x="31731" y="15723"/>
                  </a:cubicBezTo>
                  <a:cubicBezTo>
                    <a:pt x="25156" y="15723"/>
                    <a:pt x="18010" y="17152"/>
                    <a:pt x="11435" y="20297"/>
                  </a:cubicBezTo>
                  <a:lnTo>
                    <a:pt x="7433" y="4574"/>
                  </a:lnTo>
                  <a:cubicBezTo>
                    <a:pt x="14865" y="1715"/>
                    <a:pt x="24585" y="0"/>
                    <a:pt x="33732" y="0"/>
                  </a:cubicBezTo>
                  <a:cubicBezTo>
                    <a:pt x="56316" y="0"/>
                    <a:pt x="67751" y="10577"/>
                    <a:pt x="67751" y="30874"/>
                  </a:cubicBezTo>
                  <a:lnTo>
                    <a:pt x="67751" y="82044"/>
                  </a:lnTo>
                  <a:lnTo>
                    <a:pt x="50027" y="82044"/>
                  </a:lnTo>
                  <a:lnTo>
                    <a:pt x="50027" y="73468"/>
                  </a:lnTo>
                  <a:lnTo>
                    <a:pt x="49741" y="73468"/>
                  </a:lnTo>
                  <a:cubicBezTo>
                    <a:pt x="42880" y="80615"/>
                    <a:pt x="35734" y="83759"/>
                    <a:pt x="26300" y="83759"/>
                  </a:cubicBezTo>
                  <a:cubicBezTo>
                    <a:pt x="10291" y="83759"/>
                    <a:pt x="0" y="73754"/>
                    <a:pt x="0" y="58317"/>
                  </a:cubicBezTo>
                  <a:cubicBezTo>
                    <a:pt x="0" y="41451"/>
                    <a:pt x="12006" y="32303"/>
                    <a:pt x="34304" y="32303"/>
                  </a:cubicBezTo>
                  <a:close/>
                  <a:moveTo>
                    <a:pt x="31160" y="69752"/>
                  </a:moveTo>
                  <a:cubicBezTo>
                    <a:pt x="38020" y="69752"/>
                    <a:pt x="44310" y="66321"/>
                    <a:pt x="49455" y="60032"/>
                  </a:cubicBezTo>
                  <a:lnTo>
                    <a:pt x="49455" y="46311"/>
                  </a:lnTo>
                  <a:cubicBezTo>
                    <a:pt x="45167" y="45167"/>
                    <a:pt x="40593" y="44881"/>
                    <a:pt x="36305" y="44881"/>
                  </a:cubicBezTo>
                  <a:cubicBezTo>
                    <a:pt x="24585" y="44881"/>
                    <a:pt x="17724" y="49455"/>
                    <a:pt x="17724" y="58031"/>
                  </a:cubicBezTo>
                  <a:cubicBezTo>
                    <a:pt x="18010" y="65178"/>
                    <a:pt x="23155" y="69752"/>
                    <a:pt x="31160" y="69752"/>
                  </a:cubicBezTo>
                  <a:close/>
                </a:path>
              </a:pathLst>
            </a:custGeom>
            <a:grpFill/>
            <a:ln w="2856" cap="flat">
              <a:noFill/>
              <a:prstDash val="solid"/>
              <a:miter/>
            </a:ln>
          </p:spPr>
          <p:txBody>
            <a:bodyPr rtlCol="0" anchor="ctr"/>
            <a:lstStyle/>
            <a:p>
              <a:endParaRPr lang="de-DE"/>
            </a:p>
          </p:txBody>
        </p:sp>
        <p:sp>
          <p:nvSpPr>
            <p:cNvPr id="199" name="Freihandform: Form 198"/>
            <p:cNvSpPr/>
            <p:nvPr/>
          </p:nvSpPr>
          <p:spPr>
            <a:xfrm>
              <a:off x="1809570" y="237352"/>
              <a:ext cx="67464" cy="84045"/>
            </a:xfrm>
            <a:custGeom>
              <a:avLst/>
              <a:gdLst>
                <a:gd name="connsiteX0" fmla="*/ 66893 w 67464"/>
                <a:gd name="connsiteY0" fmla="*/ 71181 h 84045"/>
                <a:gd name="connsiteX1" fmla="*/ 38306 w 67464"/>
                <a:gd name="connsiteY1" fmla="*/ 84045 h 84045"/>
                <a:gd name="connsiteX2" fmla="*/ 0 w 67464"/>
                <a:gd name="connsiteY2" fmla="*/ 42309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3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9"/>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5"/>
                    <a:pt x="55173" y="58031"/>
                  </a:cubicBezTo>
                  <a:lnTo>
                    <a:pt x="66893" y="71181"/>
                  </a:lnTo>
                  <a:close/>
                </a:path>
              </a:pathLst>
            </a:custGeom>
            <a:grpFill/>
            <a:ln w="2856" cap="flat">
              <a:noFill/>
              <a:prstDash val="solid"/>
              <a:miter/>
            </a:ln>
          </p:spPr>
          <p:txBody>
            <a:bodyPr rtlCol="0" anchor="ctr"/>
            <a:lstStyle/>
            <a:p>
              <a:endParaRPr lang="de-DE"/>
            </a:p>
          </p:txBody>
        </p:sp>
        <p:sp>
          <p:nvSpPr>
            <p:cNvPr id="200" name="Freihandform: Form 199"/>
            <p:cNvSpPr/>
            <p:nvPr/>
          </p:nvSpPr>
          <p:spPr>
            <a:xfrm>
              <a:off x="1893329" y="202762"/>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6 h 116920"/>
                <a:gd name="connsiteX10" fmla="*/ 18867 w 68608"/>
                <a:gd name="connsiteY10" fmla="*/ 46596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6"/>
                  </a:lnTo>
                  <a:lnTo>
                    <a:pt x="18867" y="46596"/>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01" name="Freihandform: Form 200"/>
            <p:cNvSpPr/>
            <p:nvPr/>
          </p:nvSpPr>
          <p:spPr>
            <a:xfrm>
              <a:off x="1985665" y="202476"/>
              <a:ext cx="74611" cy="118921"/>
            </a:xfrm>
            <a:custGeom>
              <a:avLst/>
              <a:gdLst>
                <a:gd name="connsiteX0" fmla="*/ 74612 w 74611"/>
                <a:gd name="connsiteY0" fmla="*/ 76613 h 118921"/>
                <a:gd name="connsiteX1" fmla="*/ 42023 w 74611"/>
                <a:gd name="connsiteY1" fmla="*/ 118921 h 118921"/>
                <a:gd name="connsiteX2" fmla="*/ 18296 w 74611"/>
                <a:gd name="connsiteY2" fmla="*/ 107772 h 118921"/>
                <a:gd name="connsiteX3" fmla="*/ 18010 w 74611"/>
                <a:gd name="connsiteY3" fmla="*/ 107772 h 118921"/>
                <a:gd name="connsiteX4" fmla="*/ 18010 w 74611"/>
                <a:gd name="connsiteY4" fmla="*/ 116920 h 118921"/>
                <a:gd name="connsiteX5" fmla="*/ 0 w 74611"/>
                <a:gd name="connsiteY5" fmla="*/ 116920 h 118921"/>
                <a:gd name="connsiteX6" fmla="*/ 0 w 74611"/>
                <a:gd name="connsiteY6" fmla="*/ 4574 h 118921"/>
                <a:gd name="connsiteX7" fmla="*/ 18581 w 74611"/>
                <a:gd name="connsiteY7" fmla="*/ 0 h 118921"/>
                <a:gd name="connsiteX8" fmla="*/ 18581 w 74611"/>
                <a:gd name="connsiteY8" fmla="*/ 46311 h 118921"/>
                <a:gd name="connsiteX9" fmla="*/ 18867 w 74611"/>
                <a:gd name="connsiteY9" fmla="*/ 46311 h 118921"/>
                <a:gd name="connsiteX10" fmla="*/ 42308 w 74611"/>
                <a:gd name="connsiteY10" fmla="*/ 34876 h 118921"/>
                <a:gd name="connsiteX11" fmla="*/ 74612 w 74611"/>
                <a:gd name="connsiteY11" fmla="*/ 76613 h 118921"/>
                <a:gd name="connsiteX12" fmla="*/ 56316 w 74611"/>
                <a:gd name="connsiteY12" fmla="*/ 76899 h 118921"/>
                <a:gd name="connsiteX13" fmla="*/ 37735 w 74611"/>
                <a:gd name="connsiteY13" fmla="*/ 51742 h 118921"/>
                <a:gd name="connsiteX14" fmla="*/ 18867 w 74611"/>
                <a:gd name="connsiteY14" fmla="*/ 62033 h 118921"/>
                <a:gd name="connsiteX15" fmla="*/ 18867 w 74611"/>
                <a:gd name="connsiteY15" fmla="*/ 91192 h 118921"/>
                <a:gd name="connsiteX16" fmla="*/ 38020 w 74611"/>
                <a:gd name="connsiteY16" fmla="*/ 102055 h 118921"/>
                <a:gd name="connsiteX17" fmla="*/ 56316 w 74611"/>
                <a:gd name="connsiteY17" fmla="*/ 76899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74612" y="76613"/>
                  </a:moveTo>
                  <a:cubicBezTo>
                    <a:pt x="74612" y="102341"/>
                    <a:pt x="61462" y="118921"/>
                    <a:pt x="42023" y="118921"/>
                  </a:cubicBezTo>
                  <a:cubicBezTo>
                    <a:pt x="32017" y="118921"/>
                    <a:pt x="23727" y="114633"/>
                    <a:pt x="18296" y="107772"/>
                  </a:cubicBezTo>
                  <a:lnTo>
                    <a:pt x="18010" y="107772"/>
                  </a:lnTo>
                  <a:lnTo>
                    <a:pt x="18010" y="116920"/>
                  </a:lnTo>
                  <a:lnTo>
                    <a:pt x="0" y="116920"/>
                  </a:lnTo>
                  <a:lnTo>
                    <a:pt x="0" y="4574"/>
                  </a:lnTo>
                  <a:lnTo>
                    <a:pt x="18581" y="0"/>
                  </a:lnTo>
                  <a:lnTo>
                    <a:pt x="18581" y="46311"/>
                  </a:lnTo>
                  <a:lnTo>
                    <a:pt x="18867" y="46311"/>
                  </a:lnTo>
                  <a:cubicBezTo>
                    <a:pt x="24299" y="39164"/>
                    <a:pt x="32303" y="34876"/>
                    <a:pt x="42308" y="34876"/>
                  </a:cubicBezTo>
                  <a:cubicBezTo>
                    <a:pt x="61747" y="34876"/>
                    <a:pt x="74612" y="50599"/>
                    <a:pt x="74612" y="76613"/>
                  </a:cubicBezTo>
                  <a:close/>
                  <a:moveTo>
                    <a:pt x="56316" y="76899"/>
                  </a:moveTo>
                  <a:cubicBezTo>
                    <a:pt x="56316" y="60318"/>
                    <a:pt x="49455" y="51742"/>
                    <a:pt x="37735" y="51742"/>
                  </a:cubicBezTo>
                  <a:cubicBezTo>
                    <a:pt x="30588" y="51742"/>
                    <a:pt x="24585" y="54887"/>
                    <a:pt x="18867" y="62033"/>
                  </a:cubicBezTo>
                  <a:lnTo>
                    <a:pt x="18867" y="91192"/>
                  </a:lnTo>
                  <a:cubicBezTo>
                    <a:pt x="24299" y="98339"/>
                    <a:pt x="30302" y="102055"/>
                    <a:pt x="38020" y="102055"/>
                  </a:cubicBezTo>
                  <a:cubicBezTo>
                    <a:pt x="49741" y="102341"/>
                    <a:pt x="56316" y="92907"/>
                    <a:pt x="56316" y="76899"/>
                  </a:cubicBezTo>
                  <a:close/>
                </a:path>
              </a:pathLst>
            </a:custGeom>
            <a:grpFill/>
            <a:ln w="2856" cap="flat">
              <a:noFill/>
              <a:prstDash val="solid"/>
              <a:miter/>
            </a:ln>
          </p:spPr>
          <p:txBody>
            <a:bodyPr rtlCol="0" anchor="ctr"/>
            <a:lstStyle/>
            <a:p>
              <a:endParaRPr lang="de-DE"/>
            </a:p>
          </p:txBody>
        </p:sp>
        <p:sp>
          <p:nvSpPr>
            <p:cNvPr id="202" name="Freihandform: Form 201"/>
            <p:cNvSpPr/>
            <p:nvPr/>
          </p:nvSpPr>
          <p:spPr>
            <a:xfrm>
              <a:off x="2076571"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8" y="60604"/>
                    <a:pt x="28301" y="67751"/>
                    <a:pt x="39736" y="67751"/>
                  </a:cubicBezTo>
                  <a:cubicBezTo>
                    <a:pt x="47168" y="67751"/>
                    <a:pt x="53171" y="64892"/>
                    <a:pt x="59461" y="58317"/>
                  </a:cubicBezTo>
                  <a:lnTo>
                    <a:pt x="71181" y="70609"/>
                  </a:lnTo>
                  <a:cubicBezTo>
                    <a:pt x="62033" y="79471"/>
                    <a:pt x="52028" y="83759"/>
                    <a:pt x="39736" y="83759"/>
                  </a:cubicBezTo>
                  <a:close/>
                  <a:moveTo>
                    <a:pt x="18867" y="34590"/>
                  </a:moveTo>
                  <a:lnTo>
                    <a:pt x="55173" y="34590"/>
                  </a:lnTo>
                  <a:cubicBezTo>
                    <a:pt x="54315" y="22298"/>
                    <a:pt x="48026" y="15151"/>
                    <a:pt x="37449" y="15151"/>
                  </a:cubicBezTo>
                  <a:cubicBezTo>
                    <a:pt x="27157" y="15151"/>
                    <a:pt x="20583" y="22298"/>
                    <a:pt x="18867" y="34590"/>
                  </a:cubicBezTo>
                  <a:close/>
                </a:path>
              </a:pathLst>
            </a:custGeom>
            <a:grpFill/>
            <a:ln w="2856" cap="flat">
              <a:noFill/>
              <a:prstDash val="solid"/>
              <a:miter/>
            </a:ln>
          </p:spPr>
          <p:txBody>
            <a:bodyPr rtlCol="0" anchor="ctr"/>
            <a:lstStyle/>
            <a:p>
              <a:endParaRPr lang="de-DE"/>
            </a:p>
          </p:txBody>
        </p:sp>
        <p:sp>
          <p:nvSpPr>
            <p:cNvPr id="203" name="Freihandform: Form 202"/>
            <p:cNvSpPr/>
            <p:nvPr/>
          </p:nvSpPr>
          <p:spPr>
            <a:xfrm>
              <a:off x="2170621" y="237352"/>
              <a:ext cx="48025" cy="82044"/>
            </a:xfrm>
            <a:custGeom>
              <a:avLst/>
              <a:gdLst>
                <a:gd name="connsiteX0" fmla="*/ 48026 w 48025"/>
                <a:gd name="connsiteY0" fmla="*/ 1715 h 82044"/>
                <a:gd name="connsiteX1" fmla="*/ 45167 w 48025"/>
                <a:gd name="connsiteY1" fmla="*/ 20868 h 82044"/>
                <a:gd name="connsiteX2" fmla="*/ 34876 w 48025"/>
                <a:gd name="connsiteY2" fmla="*/ 18296 h 82044"/>
                <a:gd name="connsiteX3" fmla="*/ 18581 w 48025"/>
                <a:gd name="connsiteY3" fmla="*/ 40879 h 82044"/>
                <a:gd name="connsiteX4" fmla="*/ 18581 w 48025"/>
                <a:gd name="connsiteY4" fmla="*/ 82044 h 82044"/>
                <a:gd name="connsiteX5" fmla="*/ 0 w 48025"/>
                <a:gd name="connsiteY5" fmla="*/ 82044 h 82044"/>
                <a:gd name="connsiteX6" fmla="*/ 0 w 48025"/>
                <a:gd name="connsiteY6" fmla="*/ 2001 h 82044"/>
                <a:gd name="connsiteX7" fmla="*/ 18296 w 48025"/>
                <a:gd name="connsiteY7" fmla="*/ 2001 h 82044"/>
                <a:gd name="connsiteX8" fmla="*/ 18296 w 48025"/>
                <a:gd name="connsiteY8" fmla="*/ 12006 h 82044"/>
                <a:gd name="connsiteX9" fmla="*/ 18581 w 48025"/>
                <a:gd name="connsiteY9" fmla="*/ 12006 h 82044"/>
                <a:gd name="connsiteX10" fmla="*/ 39450 w 48025"/>
                <a:gd name="connsiteY10" fmla="*/ 0 h 82044"/>
                <a:gd name="connsiteX11" fmla="*/ 48026 w 48025"/>
                <a:gd name="connsiteY11" fmla="*/ 1715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2044">
                  <a:moveTo>
                    <a:pt x="48026" y="1715"/>
                  </a:moveTo>
                  <a:lnTo>
                    <a:pt x="45167" y="20868"/>
                  </a:lnTo>
                  <a:cubicBezTo>
                    <a:pt x="42308" y="19439"/>
                    <a:pt x="38878" y="18296"/>
                    <a:pt x="34876" y="18296"/>
                  </a:cubicBezTo>
                  <a:cubicBezTo>
                    <a:pt x="22012" y="18296"/>
                    <a:pt x="18581" y="28587"/>
                    <a:pt x="18581" y="40879"/>
                  </a:cubicBezTo>
                  <a:lnTo>
                    <a:pt x="18581" y="82044"/>
                  </a:lnTo>
                  <a:lnTo>
                    <a:pt x="0" y="82044"/>
                  </a:lnTo>
                  <a:lnTo>
                    <a:pt x="0" y="2001"/>
                  </a:lnTo>
                  <a:lnTo>
                    <a:pt x="18296" y="2001"/>
                  </a:lnTo>
                  <a:lnTo>
                    <a:pt x="18296" y="12006"/>
                  </a:lnTo>
                  <a:lnTo>
                    <a:pt x="18581" y="12006"/>
                  </a:lnTo>
                  <a:cubicBezTo>
                    <a:pt x="22869" y="4574"/>
                    <a:pt x="30302" y="0"/>
                    <a:pt x="39450" y="0"/>
                  </a:cubicBezTo>
                  <a:cubicBezTo>
                    <a:pt x="42023" y="0"/>
                    <a:pt x="45167" y="572"/>
                    <a:pt x="48026" y="1715"/>
                  </a:cubicBezTo>
                  <a:close/>
                </a:path>
              </a:pathLst>
            </a:custGeom>
            <a:grpFill/>
            <a:ln w="2856" cap="flat">
              <a:noFill/>
              <a:prstDash val="solid"/>
              <a:miter/>
            </a:ln>
          </p:spPr>
          <p:txBody>
            <a:bodyPr rtlCol="0" anchor="ctr"/>
            <a:lstStyle/>
            <a:p>
              <a:endParaRPr lang="de-DE"/>
            </a:p>
          </p:txBody>
        </p:sp>
        <p:sp>
          <p:nvSpPr>
            <p:cNvPr id="204" name="Freihandform: Form 203"/>
            <p:cNvSpPr/>
            <p:nvPr/>
          </p:nvSpPr>
          <p:spPr>
            <a:xfrm>
              <a:off x="2228938"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3" y="34590"/>
                  </a:lnTo>
                  <a:cubicBezTo>
                    <a:pt x="54315" y="22298"/>
                    <a:pt x="48026" y="15151"/>
                    <a:pt x="37449" y="15151"/>
                  </a:cubicBezTo>
                  <a:cubicBezTo>
                    <a:pt x="27158" y="15151"/>
                    <a:pt x="20297" y="22298"/>
                    <a:pt x="18867" y="34590"/>
                  </a:cubicBezTo>
                  <a:close/>
                </a:path>
              </a:pathLst>
            </a:custGeom>
            <a:grpFill/>
            <a:ln w="2856" cap="flat">
              <a:noFill/>
              <a:prstDash val="solid"/>
              <a:miter/>
            </a:ln>
          </p:spPr>
          <p:txBody>
            <a:bodyPr rtlCol="0" anchor="ctr"/>
            <a:lstStyle/>
            <a:p>
              <a:endParaRPr lang="de-DE"/>
            </a:p>
          </p:txBody>
        </p:sp>
        <p:sp>
          <p:nvSpPr>
            <p:cNvPr id="205" name="Freihandform: Form 204"/>
            <p:cNvSpPr/>
            <p:nvPr/>
          </p:nvSpPr>
          <p:spPr>
            <a:xfrm>
              <a:off x="2319844" y="20390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010"/>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206" name="Freihandform: Form 205"/>
            <p:cNvSpPr/>
            <p:nvPr/>
          </p:nvSpPr>
          <p:spPr>
            <a:xfrm>
              <a:off x="2361295" y="237352"/>
              <a:ext cx="67464" cy="84045"/>
            </a:xfrm>
            <a:custGeom>
              <a:avLst/>
              <a:gdLst>
                <a:gd name="connsiteX0" fmla="*/ 66893 w 67464"/>
                <a:gd name="connsiteY0" fmla="*/ 71181 h 84045"/>
                <a:gd name="connsiteX1" fmla="*/ 38306 w 67464"/>
                <a:gd name="connsiteY1" fmla="*/ 84045 h 84045"/>
                <a:gd name="connsiteX2" fmla="*/ 0 w 67464"/>
                <a:gd name="connsiteY2" fmla="*/ 42309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2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9"/>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5"/>
                    <a:pt x="55172" y="58031"/>
                  </a:cubicBezTo>
                  <a:lnTo>
                    <a:pt x="66893" y="71181"/>
                  </a:lnTo>
                  <a:close/>
                </a:path>
              </a:pathLst>
            </a:custGeom>
            <a:grpFill/>
            <a:ln w="2856" cap="flat">
              <a:noFill/>
              <a:prstDash val="solid"/>
              <a:miter/>
            </a:ln>
          </p:spPr>
          <p:txBody>
            <a:bodyPr rtlCol="0" anchor="ctr"/>
            <a:lstStyle/>
            <a:p>
              <a:endParaRPr lang="de-DE"/>
            </a:p>
          </p:txBody>
        </p:sp>
        <p:sp>
          <p:nvSpPr>
            <p:cNvPr id="207" name="Freihandform: Form 206"/>
            <p:cNvSpPr/>
            <p:nvPr/>
          </p:nvSpPr>
          <p:spPr>
            <a:xfrm>
              <a:off x="2444769" y="202762"/>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6 h 116920"/>
                <a:gd name="connsiteX10" fmla="*/ 18867 w 68608"/>
                <a:gd name="connsiteY10" fmla="*/ 46596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6"/>
                  </a:lnTo>
                  <a:lnTo>
                    <a:pt x="18867" y="46596"/>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08" name="Freihandform: Form 207"/>
            <p:cNvSpPr/>
            <p:nvPr/>
          </p:nvSpPr>
          <p:spPr>
            <a:xfrm>
              <a:off x="2576268" y="209051"/>
              <a:ext cx="82901" cy="110630"/>
            </a:xfrm>
            <a:custGeom>
              <a:avLst/>
              <a:gdLst>
                <a:gd name="connsiteX0" fmla="*/ 82902 w 82901"/>
                <a:gd name="connsiteY0" fmla="*/ 18296 h 110630"/>
                <a:gd name="connsiteX1" fmla="*/ 51456 w 82901"/>
                <a:gd name="connsiteY1" fmla="*/ 18296 h 110630"/>
                <a:gd name="connsiteX2" fmla="*/ 51456 w 82901"/>
                <a:gd name="connsiteY2" fmla="*/ 110631 h 110630"/>
                <a:gd name="connsiteX3" fmla="*/ 31731 w 82901"/>
                <a:gd name="connsiteY3" fmla="*/ 110631 h 110630"/>
                <a:gd name="connsiteX4" fmla="*/ 31731 w 82901"/>
                <a:gd name="connsiteY4" fmla="*/ 18296 h 110630"/>
                <a:gd name="connsiteX5" fmla="*/ 0 w 82901"/>
                <a:gd name="connsiteY5" fmla="*/ 18296 h 110630"/>
                <a:gd name="connsiteX6" fmla="*/ 0 w 82901"/>
                <a:gd name="connsiteY6" fmla="*/ 0 h 110630"/>
                <a:gd name="connsiteX7" fmla="*/ 82616 w 82901"/>
                <a:gd name="connsiteY7" fmla="*/ 0 h 110630"/>
                <a:gd name="connsiteX8" fmla="*/ 82616 w 82901"/>
                <a:gd name="connsiteY8" fmla="*/ 18296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901" h="110630">
                  <a:moveTo>
                    <a:pt x="82902" y="18296"/>
                  </a:moveTo>
                  <a:lnTo>
                    <a:pt x="51456" y="18296"/>
                  </a:lnTo>
                  <a:lnTo>
                    <a:pt x="51456" y="110631"/>
                  </a:lnTo>
                  <a:lnTo>
                    <a:pt x="31731" y="110631"/>
                  </a:lnTo>
                  <a:lnTo>
                    <a:pt x="31731" y="18296"/>
                  </a:lnTo>
                  <a:lnTo>
                    <a:pt x="0" y="18296"/>
                  </a:lnTo>
                  <a:lnTo>
                    <a:pt x="0" y="0"/>
                  </a:lnTo>
                  <a:lnTo>
                    <a:pt x="82616" y="0"/>
                  </a:lnTo>
                  <a:lnTo>
                    <a:pt x="82616" y="18296"/>
                  </a:lnTo>
                  <a:close/>
                </a:path>
              </a:pathLst>
            </a:custGeom>
            <a:grpFill/>
            <a:ln w="2856" cap="flat">
              <a:noFill/>
              <a:prstDash val="solid"/>
              <a:miter/>
            </a:ln>
          </p:spPr>
          <p:txBody>
            <a:bodyPr rtlCol="0" anchor="ctr"/>
            <a:lstStyle/>
            <a:p>
              <a:endParaRPr lang="de-DE"/>
            </a:p>
          </p:txBody>
        </p:sp>
        <p:sp>
          <p:nvSpPr>
            <p:cNvPr id="209" name="Freihandform: Form 208"/>
            <p:cNvSpPr/>
            <p:nvPr/>
          </p:nvSpPr>
          <p:spPr>
            <a:xfrm>
              <a:off x="2675750" y="202762"/>
              <a:ext cx="68894" cy="116920"/>
            </a:xfrm>
            <a:custGeom>
              <a:avLst/>
              <a:gdLst>
                <a:gd name="connsiteX0" fmla="*/ 68894 w 68894"/>
                <a:gd name="connsiteY0" fmla="*/ 116634 h 116920"/>
                <a:gd name="connsiteX1" fmla="*/ 50313 w 68894"/>
                <a:gd name="connsiteY1" fmla="*/ 116634 h 116920"/>
                <a:gd name="connsiteX2" fmla="*/ 50313 w 68894"/>
                <a:gd name="connsiteY2" fmla="*/ 70895 h 116920"/>
                <a:gd name="connsiteX3" fmla="*/ 35448 w 68894"/>
                <a:gd name="connsiteY3" fmla="*/ 51456 h 116920"/>
                <a:gd name="connsiteX4" fmla="*/ 18867 w 68894"/>
                <a:gd name="connsiteY4" fmla="*/ 70895 h 116920"/>
                <a:gd name="connsiteX5" fmla="*/ 18867 w 68894"/>
                <a:gd name="connsiteY5" fmla="*/ 116920 h 116920"/>
                <a:gd name="connsiteX6" fmla="*/ 0 w 68894"/>
                <a:gd name="connsiteY6" fmla="*/ 116920 h 116920"/>
                <a:gd name="connsiteX7" fmla="*/ 0 w 68894"/>
                <a:gd name="connsiteY7" fmla="*/ 4574 h 116920"/>
                <a:gd name="connsiteX8" fmla="*/ 18581 w 68894"/>
                <a:gd name="connsiteY8" fmla="*/ 0 h 116920"/>
                <a:gd name="connsiteX9" fmla="*/ 18581 w 68894"/>
                <a:gd name="connsiteY9" fmla="*/ 46596 h 116920"/>
                <a:gd name="connsiteX10" fmla="*/ 18867 w 68894"/>
                <a:gd name="connsiteY10" fmla="*/ 46596 h 116920"/>
                <a:gd name="connsiteX11" fmla="*/ 42308 w 68894"/>
                <a:gd name="connsiteY11" fmla="*/ 34876 h 116920"/>
                <a:gd name="connsiteX12" fmla="*/ 68608 w 68894"/>
                <a:gd name="connsiteY12" fmla="*/ 67179 h 116920"/>
                <a:gd name="connsiteX13" fmla="*/ 68608 w 68894"/>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894" h="116920">
                  <a:moveTo>
                    <a:pt x="68894" y="116634"/>
                  </a:moveTo>
                  <a:lnTo>
                    <a:pt x="50313" y="116634"/>
                  </a:lnTo>
                  <a:lnTo>
                    <a:pt x="50313" y="70895"/>
                  </a:lnTo>
                  <a:cubicBezTo>
                    <a:pt x="50313" y="59175"/>
                    <a:pt x="46596" y="51456"/>
                    <a:pt x="35448" y="51456"/>
                  </a:cubicBezTo>
                  <a:cubicBezTo>
                    <a:pt x="22584" y="51456"/>
                    <a:pt x="18867" y="61748"/>
                    <a:pt x="18867" y="70895"/>
                  </a:cubicBezTo>
                  <a:lnTo>
                    <a:pt x="18867" y="116920"/>
                  </a:lnTo>
                  <a:lnTo>
                    <a:pt x="0" y="116920"/>
                  </a:lnTo>
                  <a:lnTo>
                    <a:pt x="0" y="4574"/>
                  </a:lnTo>
                  <a:lnTo>
                    <a:pt x="18581" y="0"/>
                  </a:lnTo>
                  <a:lnTo>
                    <a:pt x="18581" y="46596"/>
                  </a:lnTo>
                  <a:lnTo>
                    <a:pt x="18867" y="46596"/>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10" name="Freihandform: Form 209"/>
            <p:cNvSpPr/>
            <p:nvPr/>
          </p:nvSpPr>
          <p:spPr>
            <a:xfrm>
              <a:off x="2764083"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3" y="34590"/>
                  </a:lnTo>
                  <a:cubicBezTo>
                    <a:pt x="54315" y="22298"/>
                    <a:pt x="48026" y="15151"/>
                    <a:pt x="37449" y="15151"/>
                  </a:cubicBezTo>
                  <a:cubicBezTo>
                    <a:pt x="26872" y="15151"/>
                    <a:pt x="20297" y="22298"/>
                    <a:pt x="18867" y="34590"/>
                  </a:cubicBezTo>
                  <a:close/>
                </a:path>
              </a:pathLst>
            </a:custGeom>
            <a:grpFill/>
            <a:ln w="2856" cap="flat">
              <a:noFill/>
              <a:prstDash val="solid"/>
              <a:miter/>
            </a:ln>
          </p:spPr>
          <p:txBody>
            <a:bodyPr rtlCol="0" anchor="ctr"/>
            <a:lstStyle/>
            <a:p>
              <a:endParaRPr lang="de-DE"/>
            </a:p>
          </p:txBody>
        </p:sp>
        <p:sp>
          <p:nvSpPr>
            <p:cNvPr id="211" name="Freihandform: Form 210"/>
            <p:cNvSpPr/>
            <p:nvPr/>
          </p:nvSpPr>
          <p:spPr>
            <a:xfrm>
              <a:off x="2853274" y="237352"/>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603 w 77184"/>
                <a:gd name="connsiteY5" fmla="*/ 42309 h 84045"/>
                <a:gd name="connsiteX6" fmla="*/ 38592 w 77184"/>
                <a:gd name="connsiteY6" fmla="*/ 17152 h 84045"/>
                <a:gd name="connsiteX7" fmla="*/ 18581 w 77184"/>
                <a:gd name="connsiteY7" fmla="*/ 42023 h 84045"/>
                <a:gd name="connsiteX8" fmla="*/ 38592 w 77184"/>
                <a:gd name="connsiteY8" fmla="*/ 67465 h 84045"/>
                <a:gd name="connsiteX9" fmla="*/ 58603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603" y="42309"/>
                  </a:moveTo>
                  <a:cubicBezTo>
                    <a:pt x="58603" y="26872"/>
                    <a:pt x="50884" y="17152"/>
                    <a:pt x="38592" y="17152"/>
                  </a:cubicBezTo>
                  <a:cubicBezTo>
                    <a:pt x="26300" y="17152"/>
                    <a:pt x="18581" y="26872"/>
                    <a:pt x="18581" y="42023"/>
                  </a:cubicBezTo>
                  <a:cubicBezTo>
                    <a:pt x="18581" y="57460"/>
                    <a:pt x="26300" y="67465"/>
                    <a:pt x="38592" y="67465"/>
                  </a:cubicBezTo>
                  <a:cubicBezTo>
                    <a:pt x="50884" y="67179"/>
                    <a:pt x="58603" y="57745"/>
                    <a:pt x="58603" y="42309"/>
                  </a:cubicBezTo>
                  <a:close/>
                </a:path>
              </a:pathLst>
            </a:custGeom>
            <a:grpFill/>
            <a:ln w="2856" cap="flat">
              <a:noFill/>
              <a:prstDash val="solid"/>
              <a:miter/>
            </a:ln>
          </p:spPr>
          <p:txBody>
            <a:bodyPr rtlCol="0" anchor="ctr"/>
            <a:lstStyle/>
            <a:p>
              <a:endParaRPr lang="de-DE"/>
            </a:p>
          </p:txBody>
        </p:sp>
        <p:sp>
          <p:nvSpPr>
            <p:cNvPr id="212" name="Freihandform: Form 211"/>
            <p:cNvSpPr/>
            <p:nvPr/>
          </p:nvSpPr>
          <p:spPr>
            <a:xfrm>
              <a:off x="2950755" y="202476"/>
              <a:ext cx="18581" cy="116920"/>
            </a:xfrm>
            <a:custGeom>
              <a:avLst/>
              <a:gdLst>
                <a:gd name="connsiteX0" fmla="*/ 18581 w 18581"/>
                <a:gd name="connsiteY0" fmla="*/ 116920 h 116920"/>
                <a:gd name="connsiteX1" fmla="*/ 0 w 18581"/>
                <a:gd name="connsiteY1" fmla="*/ 116920 h 116920"/>
                <a:gd name="connsiteX2" fmla="*/ 0 w 18581"/>
                <a:gd name="connsiteY2" fmla="*/ 4288 h 116920"/>
                <a:gd name="connsiteX3" fmla="*/ 18581 w 18581"/>
                <a:gd name="connsiteY3" fmla="*/ 0 h 116920"/>
                <a:gd name="connsiteX4" fmla="*/ 18581 w 18581"/>
                <a:gd name="connsiteY4" fmla="*/ 116920 h 11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920">
                  <a:moveTo>
                    <a:pt x="18581" y="116920"/>
                  </a:moveTo>
                  <a:lnTo>
                    <a:pt x="0" y="116920"/>
                  </a:lnTo>
                  <a:lnTo>
                    <a:pt x="0" y="4288"/>
                  </a:lnTo>
                  <a:lnTo>
                    <a:pt x="18581" y="0"/>
                  </a:lnTo>
                  <a:lnTo>
                    <a:pt x="18581" y="116920"/>
                  </a:lnTo>
                  <a:close/>
                </a:path>
              </a:pathLst>
            </a:custGeom>
            <a:grpFill/>
            <a:ln w="2856" cap="flat">
              <a:noFill/>
              <a:prstDash val="solid"/>
              <a:miter/>
            </a:ln>
          </p:spPr>
          <p:txBody>
            <a:bodyPr rtlCol="0" anchor="ctr"/>
            <a:lstStyle/>
            <a:p>
              <a:endParaRPr lang="de-DE"/>
            </a:p>
          </p:txBody>
        </p:sp>
        <p:sp>
          <p:nvSpPr>
            <p:cNvPr id="213" name="Freihandform: Form 212"/>
            <p:cNvSpPr/>
            <p:nvPr/>
          </p:nvSpPr>
          <p:spPr>
            <a:xfrm>
              <a:off x="2989633" y="237352"/>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603 w 77184"/>
                <a:gd name="connsiteY5" fmla="*/ 42309 h 84045"/>
                <a:gd name="connsiteX6" fmla="*/ 38592 w 77184"/>
                <a:gd name="connsiteY6" fmla="*/ 17152 h 84045"/>
                <a:gd name="connsiteX7" fmla="*/ 18581 w 77184"/>
                <a:gd name="connsiteY7" fmla="*/ 42023 h 84045"/>
                <a:gd name="connsiteX8" fmla="*/ 38592 w 77184"/>
                <a:gd name="connsiteY8" fmla="*/ 67465 h 84045"/>
                <a:gd name="connsiteX9" fmla="*/ 58603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603" y="42309"/>
                  </a:moveTo>
                  <a:cubicBezTo>
                    <a:pt x="58603" y="26872"/>
                    <a:pt x="50884" y="17152"/>
                    <a:pt x="38592" y="17152"/>
                  </a:cubicBezTo>
                  <a:cubicBezTo>
                    <a:pt x="26300" y="17152"/>
                    <a:pt x="18581" y="26872"/>
                    <a:pt x="18581" y="42023"/>
                  </a:cubicBezTo>
                  <a:cubicBezTo>
                    <a:pt x="18581" y="57460"/>
                    <a:pt x="26300" y="67465"/>
                    <a:pt x="38592" y="67465"/>
                  </a:cubicBezTo>
                  <a:cubicBezTo>
                    <a:pt x="51170" y="67179"/>
                    <a:pt x="58603" y="57745"/>
                    <a:pt x="58603" y="42309"/>
                  </a:cubicBezTo>
                  <a:close/>
                </a:path>
              </a:pathLst>
            </a:custGeom>
            <a:grpFill/>
            <a:ln w="2856" cap="flat">
              <a:noFill/>
              <a:prstDash val="solid"/>
              <a:miter/>
            </a:ln>
          </p:spPr>
          <p:txBody>
            <a:bodyPr rtlCol="0" anchor="ctr"/>
            <a:lstStyle/>
            <a:p>
              <a:endParaRPr lang="de-DE"/>
            </a:p>
          </p:txBody>
        </p:sp>
        <p:sp>
          <p:nvSpPr>
            <p:cNvPr id="214" name="Freihandform: Form 213"/>
            <p:cNvSpPr/>
            <p:nvPr/>
          </p:nvSpPr>
          <p:spPr>
            <a:xfrm>
              <a:off x="3082826" y="237352"/>
              <a:ext cx="74611" cy="114347"/>
            </a:xfrm>
            <a:custGeom>
              <a:avLst/>
              <a:gdLst>
                <a:gd name="connsiteX0" fmla="*/ 21440 w 74611"/>
                <a:gd name="connsiteY0" fmla="*/ 99768 h 114347"/>
                <a:gd name="connsiteX1" fmla="*/ 25442 w 74611"/>
                <a:gd name="connsiteY1" fmla="*/ 99482 h 114347"/>
                <a:gd name="connsiteX2" fmla="*/ 56316 w 74611"/>
                <a:gd name="connsiteY2" fmla="*/ 76613 h 114347"/>
                <a:gd name="connsiteX3" fmla="*/ 56316 w 74611"/>
                <a:gd name="connsiteY3" fmla="*/ 71467 h 114347"/>
                <a:gd name="connsiteX4" fmla="*/ 56030 w 74611"/>
                <a:gd name="connsiteY4" fmla="*/ 71467 h 114347"/>
                <a:gd name="connsiteX5" fmla="*/ 31731 w 74611"/>
                <a:gd name="connsiteY5" fmla="*/ 82616 h 114347"/>
                <a:gd name="connsiteX6" fmla="*/ 0 w 74611"/>
                <a:gd name="connsiteY6" fmla="*/ 42023 h 114347"/>
                <a:gd name="connsiteX7" fmla="*/ 32589 w 74611"/>
                <a:gd name="connsiteY7" fmla="*/ 0 h 114347"/>
                <a:gd name="connsiteX8" fmla="*/ 56030 w 74611"/>
                <a:gd name="connsiteY8" fmla="*/ 11149 h 114347"/>
                <a:gd name="connsiteX9" fmla="*/ 56316 w 74611"/>
                <a:gd name="connsiteY9" fmla="*/ 11149 h 114347"/>
                <a:gd name="connsiteX10" fmla="*/ 56316 w 74611"/>
                <a:gd name="connsiteY10" fmla="*/ 2001 h 114347"/>
                <a:gd name="connsiteX11" fmla="*/ 74611 w 74611"/>
                <a:gd name="connsiteY11" fmla="*/ 2001 h 114347"/>
                <a:gd name="connsiteX12" fmla="*/ 74611 w 74611"/>
                <a:gd name="connsiteY12" fmla="*/ 73754 h 114347"/>
                <a:gd name="connsiteX13" fmla="*/ 26586 w 74611"/>
                <a:gd name="connsiteY13" fmla="*/ 114061 h 114347"/>
                <a:gd name="connsiteX14" fmla="*/ 22583 w 74611"/>
                <a:gd name="connsiteY14" fmla="*/ 114347 h 114347"/>
                <a:gd name="connsiteX15" fmla="*/ 21440 w 74611"/>
                <a:gd name="connsiteY15" fmla="*/ 99768 h 114347"/>
                <a:gd name="connsiteX16" fmla="*/ 18867 w 74611"/>
                <a:gd name="connsiteY16" fmla="*/ 41737 h 114347"/>
                <a:gd name="connsiteX17" fmla="*/ 37449 w 74611"/>
                <a:gd name="connsiteY17" fmla="*/ 66607 h 114347"/>
                <a:gd name="connsiteX18" fmla="*/ 56316 w 74611"/>
                <a:gd name="connsiteY18" fmla="*/ 56030 h 114347"/>
                <a:gd name="connsiteX19" fmla="*/ 56316 w 74611"/>
                <a:gd name="connsiteY19" fmla="*/ 27443 h 114347"/>
                <a:gd name="connsiteX20" fmla="*/ 37163 w 74611"/>
                <a:gd name="connsiteY20" fmla="*/ 16866 h 114347"/>
                <a:gd name="connsiteX21" fmla="*/ 18867 w 74611"/>
                <a:gd name="connsiteY21" fmla="*/ 41737 h 114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4611" h="114347">
                  <a:moveTo>
                    <a:pt x="21440" y="99768"/>
                  </a:moveTo>
                  <a:lnTo>
                    <a:pt x="25442" y="99482"/>
                  </a:lnTo>
                  <a:cubicBezTo>
                    <a:pt x="49455" y="98625"/>
                    <a:pt x="56316" y="91764"/>
                    <a:pt x="56316" y="76613"/>
                  </a:cubicBezTo>
                  <a:lnTo>
                    <a:pt x="56316" y="71467"/>
                  </a:lnTo>
                  <a:lnTo>
                    <a:pt x="56030" y="71467"/>
                  </a:lnTo>
                  <a:cubicBezTo>
                    <a:pt x="50313" y="78614"/>
                    <a:pt x="41451" y="82616"/>
                    <a:pt x="31731" y="82616"/>
                  </a:cubicBezTo>
                  <a:cubicBezTo>
                    <a:pt x="12292" y="82616"/>
                    <a:pt x="0" y="66607"/>
                    <a:pt x="0" y="42023"/>
                  </a:cubicBezTo>
                  <a:cubicBezTo>
                    <a:pt x="0" y="16580"/>
                    <a:pt x="13150" y="0"/>
                    <a:pt x="32589" y="0"/>
                  </a:cubicBezTo>
                  <a:cubicBezTo>
                    <a:pt x="42308" y="0"/>
                    <a:pt x="50884" y="4002"/>
                    <a:pt x="56030" y="11149"/>
                  </a:cubicBezTo>
                  <a:lnTo>
                    <a:pt x="56316" y="11149"/>
                  </a:lnTo>
                  <a:lnTo>
                    <a:pt x="56316" y="2001"/>
                  </a:lnTo>
                  <a:lnTo>
                    <a:pt x="74611" y="2001"/>
                  </a:lnTo>
                  <a:lnTo>
                    <a:pt x="74611" y="73754"/>
                  </a:lnTo>
                  <a:cubicBezTo>
                    <a:pt x="74611" y="99768"/>
                    <a:pt x="61462" y="112632"/>
                    <a:pt x="26586" y="114061"/>
                  </a:cubicBezTo>
                  <a:lnTo>
                    <a:pt x="22583" y="114347"/>
                  </a:lnTo>
                  <a:lnTo>
                    <a:pt x="21440" y="99768"/>
                  </a:lnTo>
                  <a:close/>
                  <a:moveTo>
                    <a:pt x="18867" y="41737"/>
                  </a:moveTo>
                  <a:cubicBezTo>
                    <a:pt x="18867" y="57460"/>
                    <a:pt x="25728" y="66607"/>
                    <a:pt x="37449" y="66607"/>
                  </a:cubicBezTo>
                  <a:cubicBezTo>
                    <a:pt x="44595" y="66607"/>
                    <a:pt x="50599" y="63177"/>
                    <a:pt x="56316" y="56030"/>
                  </a:cubicBezTo>
                  <a:lnTo>
                    <a:pt x="56316" y="27443"/>
                  </a:lnTo>
                  <a:cubicBezTo>
                    <a:pt x="50884" y="20583"/>
                    <a:pt x="44595" y="16866"/>
                    <a:pt x="37163" y="16866"/>
                  </a:cubicBezTo>
                  <a:cubicBezTo>
                    <a:pt x="25728" y="16866"/>
                    <a:pt x="18867" y="26014"/>
                    <a:pt x="18867" y="41737"/>
                  </a:cubicBezTo>
                  <a:close/>
                </a:path>
              </a:pathLst>
            </a:custGeom>
            <a:grpFill/>
            <a:ln w="2856" cap="flat">
              <a:noFill/>
              <a:prstDash val="solid"/>
              <a:miter/>
            </a:ln>
          </p:spPr>
          <p:txBody>
            <a:bodyPr rtlCol="0" anchor="ctr"/>
            <a:lstStyle/>
            <a:p>
              <a:endParaRPr lang="de-DE"/>
            </a:p>
          </p:txBody>
        </p:sp>
        <p:sp>
          <p:nvSpPr>
            <p:cNvPr id="215" name="Freihandform: Form 214"/>
            <p:cNvSpPr/>
            <p:nvPr/>
          </p:nvSpPr>
          <p:spPr>
            <a:xfrm>
              <a:off x="3180021" y="20390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5" y="22869"/>
                    <a:pt x="11721" y="22869"/>
                  </a:cubicBezTo>
                  <a:cubicBezTo>
                    <a:pt x="5146" y="22869"/>
                    <a:pt x="0" y="18010"/>
                    <a:pt x="0" y="11435"/>
                  </a:cubicBezTo>
                  <a:cubicBezTo>
                    <a:pt x="0" y="4860"/>
                    <a:pt x="5431" y="0"/>
                    <a:pt x="11721" y="0"/>
                  </a:cubicBezTo>
                  <a:cubicBezTo>
                    <a:pt x="18295"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216" name="Freihandform: Form 215"/>
            <p:cNvSpPr/>
            <p:nvPr/>
          </p:nvSpPr>
          <p:spPr>
            <a:xfrm>
              <a:off x="3220900"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2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2" y="34590"/>
                  </a:lnTo>
                  <a:cubicBezTo>
                    <a:pt x="54315" y="22298"/>
                    <a:pt x="48026" y="15151"/>
                    <a:pt x="37449" y="15151"/>
                  </a:cubicBezTo>
                  <a:cubicBezTo>
                    <a:pt x="26871" y="15151"/>
                    <a:pt x="20297" y="22298"/>
                    <a:pt x="18867" y="34590"/>
                  </a:cubicBezTo>
                  <a:close/>
                </a:path>
              </a:pathLst>
            </a:custGeom>
            <a:grpFill/>
            <a:ln w="2856"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showMasterSp="0" userDrawn="1">
  <p:cSld name="Schlussfolie">
    <p:bg>
      <p:bgRef idx="1001">
        <a:schemeClr val="bg2"/>
      </p:bgRef>
    </p:bg>
    <p:spTree>
      <p:nvGrpSpPr>
        <p:cNvPr id="1" name=""/>
        <p:cNvGrpSpPr/>
        <p:nvPr/>
      </p:nvGrpSpPr>
      <p:grpSpPr>
        <a:xfrm>
          <a:off x="0" y="0"/>
          <a:ext cx="0" cy="0"/>
          <a:chOff x="0" y="0"/>
          <a:chExt cx="0" cy="0"/>
        </a:xfrm>
      </p:grpSpPr>
      <p:sp>
        <p:nvSpPr>
          <p:cNvPr id="57" name="Textplatzhalter 167"/>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endParaRPr lang="de-DE" dirty="0"/>
          </a:p>
        </p:txBody>
      </p:sp>
      <p:sp>
        <p:nvSpPr>
          <p:cNvPr id="59" name="Bildplatzhalter 60"/>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endParaRPr lang="de-DE" dirty="0"/>
          </a:p>
        </p:txBody>
      </p:sp>
      <p:sp>
        <p:nvSpPr>
          <p:cNvPr id="60" name="Rechteck 59"/>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dirty="0" smtClean="0">
                <a:latin typeface="+mj-lt"/>
                <a:ea typeface="+mj-ea"/>
                <a:cs typeface="+mj-cs"/>
              </a:defRPr>
            </a:lvl1pPr>
          </a:lstStyle>
          <a:p>
            <a:pPr lvl="0">
              <a:spcBef>
                <a:spcPct val="0"/>
              </a:spcBef>
            </a:pPr>
            <a:r>
              <a:rPr lang="de-DE" dirty="0"/>
              <a:t>Vielen Dank</a:t>
            </a:r>
            <a:br>
              <a:rPr lang="de-DE" dirty="0"/>
            </a:br>
            <a:r>
              <a:rPr lang="de-DE" dirty="0"/>
              <a:t>für Ihre Aufmerksamkeit!</a:t>
            </a:r>
            <a:endParaRPr lang="de-DE" dirty="0"/>
          </a:p>
        </p:txBody>
      </p:sp>
      <p:sp>
        <p:nvSpPr>
          <p:cNvPr id="58" name="Freihandform: Form 57"/>
          <p:cNvSpPr/>
          <p:nvPr userDrawn="1"/>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6" name="Gruppieren 55"/>
          <p:cNvGrpSpPr/>
          <p:nvPr userDrawn="1"/>
        </p:nvGrpSpPr>
        <p:grpSpPr>
          <a:xfrm>
            <a:off x="-390525" y="160153"/>
            <a:ext cx="333375" cy="136812"/>
            <a:chOff x="-133350" y="2711163"/>
            <a:chExt cx="333375" cy="136812"/>
          </a:xfrm>
        </p:grpSpPr>
        <p:cxnSp>
          <p:nvCxnSpPr>
            <p:cNvPr id="62" name="Gerader Verbinder 6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4" name="Gruppieren 63"/>
          <p:cNvGrpSpPr/>
          <p:nvPr userDrawn="1"/>
        </p:nvGrpSpPr>
        <p:grpSpPr>
          <a:xfrm>
            <a:off x="-390525" y="1131703"/>
            <a:ext cx="333375" cy="136812"/>
            <a:chOff x="-133350" y="2711163"/>
            <a:chExt cx="333375" cy="136812"/>
          </a:xfrm>
        </p:grpSpPr>
        <p:cxnSp>
          <p:nvCxnSpPr>
            <p:cNvPr id="66" name="Gerader Verbinder 6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8" name="Gruppieren 67"/>
          <p:cNvGrpSpPr/>
          <p:nvPr userDrawn="1"/>
        </p:nvGrpSpPr>
        <p:grpSpPr>
          <a:xfrm>
            <a:off x="-390525" y="1491963"/>
            <a:ext cx="333375" cy="136812"/>
            <a:chOff x="-133350" y="2711163"/>
            <a:chExt cx="333375" cy="136812"/>
          </a:xfrm>
        </p:grpSpPr>
        <p:cxnSp>
          <p:nvCxnSpPr>
            <p:cNvPr id="69" name="Gerader Verbinder 6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1" name="Gruppieren 70"/>
          <p:cNvGrpSpPr/>
          <p:nvPr userDrawn="1"/>
        </p:nvGrpSpPr>
        <p:grpSpPr>
          <a:xfrm>
            <a:off x="-390525" y="3292188"/>
            <a:ext cx="333375" cy="136812"/>
            <a:chOff x="-133350" y="2711163"/>
            <a:chExt cx="333375" cy="136812"/>
          </a:xfrm>
        </p:grpSpPr>
        <p:cxnSp>
          <p:nvCxnSpPr>
            <p:cNvPr id="72" name="Gerader Verbinder 7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4" name="Gruppieren 73"/>
          <p:cNvGrpSpPr/>
          <p:nvPr userDrawn="1"/>
        </p:nvGrpSpPr>
        <p:grpSpPr>
          <a:xfrm>
            <a:off x="-390525" y="6063963"/>
            <a:ext cx="333375" cy="136812"/>
            <a:chOff x="-133350" y="2711163"/>
            <a:chExt cx="333375" cy="136812"/>
          </a:xfrm>
        </p:grpSpPr>
        <p:cxnSp>
          <p:nvCxnSpPr>
            <p:cNvPr id="75" name="Gerader Verbinder 7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7" name="Gruppieren 76"/>
          <p:cNvGrpSpPr/>
          <p:nvPr userDrawn="1"/>
        </p:nvGrpSpPr>
        <p:grpSpPr>
          <a:xfrm>
            <a:off x="-390525" y="6495763"/>
            <a:ext cx="333375" cy="136812"/>
            <a:chOff x="-133350" y="2711163"/>
            <a:chExt cx="333375" cy="136812"/>
          </a:xfrm>
        </p:grpSpPr>
        <p:cxnSp>
          <p:nvCxnSpPr>
            <p:cNvPr id="78" name="Gerader Verbinder 7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0" name="Gruppieren 79"/>
          <p:cNvGrpSpPr/>
          <p:nvPr userDrawn="1"/>
        </p:nvGrpSpPr>
        <p:grpSpPr>
          <a:xfrm rot="16200000">
            <a:off x="281643" y="-299136"/>
            <a:ext cx="333375" cy="136808"/>
            <a:chOff x="-133350" y="2711167"/>
            <a:chExt cx="333375" cy="136808"/>
          </a:xfrm>
        </p:grpSpPr>
        <p:cxnSp>
          <p:nvCxnSpPr>
            <p:cNvPr id="81" name="Gerader Verbinder 8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3" name="Gruppieren 82"/>
          <p:cNvGrpSpPr/>
          <p:nvPr userDrawn="1"/>
        </p:nvGrpSpPr>
        <p:grpSpPr>
          <a:xfrm rot="16200000">
            <a:off x="5752963" y="-299136"/>
            <a:ext cx="333375" cy="136804"/>
            <a:chOff x="-133350" y="2711171"/>
            <a:chExt cx="333375" cy="136804"/>
          </a:xfrm>
        </p:grpSpPr>
        <p:cxnSp>
          <p:nvCxnSpPr>
            <p:cNvPr id="84" name="Gerader Verbinder 8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6" name="Gruppieren 85"/>
          <p:cNvGrpSpPr/>
          <p:nvPr userDrawn="1"/>
        </p:nvGrpSpPr>
        <p:grpSpPr>
          <a:xfrm>
            <a:off x="6203950" y="-397424"/>
            <a:ext cx="124906" cy="333375"/>
            <a:chOff x="6416680" y="-397424"/>
            <a:chExt cx="124906" cy="333375"/>
          </a:xfrm>
        </p:grpSpPr>
        <p:cxnSp>
          <p:nvCxnSpPr>
            <p:cNvPr id="87" name="Gerader Verbinder 86"/>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9" name="Gerader Verbinder 88"/>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p:cNvGrpSpPr/>
          <p:nvPr userDrawn="1"/>
        </p:nvGrpSpPr>
        <p:grpSpPr>
          <a:xfrm rot="16200000">
            <a:off x="11447325" y="-299139"/>
            <a:ext cx="333375" cy="136800"/>
            <a:chOff x="-133350" y="2711175"/>
            <a:chExt cx="333375" cy="136800"/>
          </a:xfrm>
        </p:grpSpPr>
        <p:cxnSp>
          <p:nvCxnSpPr>
            <p:cNvPr id="91" name="Gerader Verbinder 9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93" name="Grafik 3"/>
          <p:cNvGrpSpPr/>
          <p:nvPr userDrawn="1"/>
        </p:nvGrpSpPr>
        <p:grpSpPr>
          <a:xfrm>
            <a:off x="520163" y="293688"/>
            <a:ext cx="2654043" cy="328339"/>
            <a:chOff x="2090737" y="2524124"/>
            <a:chExt cx="7860982" cy="972502"/>
          </a:xfrm>
          <a:solidFill>
            <a:schemeClr val="tx1"/>
          </a:solidFill>
        </p:grpSpPr>
        <p:sp>
          <p:nvSpPr>
            <p:cNvPr id="94" name="Freihandform: Form 93"/>
            <p:cNvSpPr/>
            <p:nvPr/>
          </p:nvSpPr>
          <p:spPr>
            <a:xfrm>
              <a:off x="2090737" y="2545079"/>
              <a:ext cx="231457" cy="369569"/>
            </a:xfrm>
            <a:custGeom>
              <a:avLst/>
              <a:gdLst>
                <a:gd name="connsiteX0" fmla="*/ 231458 w 231457"/>
                <a:gd name="connsiteY0" fmla="*/ 60960 h 369569"/>
                <a:gd name="connsiteX1" fmla="*/ 65723 w 231457"/>
                <a:gd name="connsiteY1" fmla="*/ 60960 h 369569"/>
                <a:gd name="connsiteX2" fmla="*/ 65723 w 231457"/>
                <a:gd name="connsiteY2" fmla="*/ 152400 h 369569"/>
                <a:gd name="connsiteX3" fmla="*/ 189548 w 231457"/>
                <a:gd name="connsiteY3" fmla="*/ 152400 h 369569"/>
                <a:gd name="connsiteX4" fmla="*/ 189548 w 231457"/>
                <a:gd name="connsiteY4" fmla="*/ 212408 h 369569"/>
                <a:gd name="connsiteX5" fmla="*/ 65723 w 231457"/>
                <a:gd name="connsiteY5" fmla="*/ 212408 h 369569"/>
                <a:gd name="connsiteX6" fmla="*/ 65723 w 231457"/>
                <a:gd name="connsiteY6" fmla="*/ 369570 h 369569"/>
                <a:gd name="connsiteX7" fmla="*/ 0 w 231457"/>
                <a:gd name="connsiteY7" fmla="*/ 369570 h 369569"/>
                <a:gd name="connsiteX8" fmla="*/ 0 w 231457"/>
                <a:gd name="connsiteY8" fmla="*/ 0 h 369569"/>
                <a:gd name="connsiteX9" fmla="*/ 231458 w 231457"/>
                <a:gd name="connsiteY9" fmla="*/ 0 h 369569"/>
                <a:gd name="connsiteX10" fmla="*/ 231458 w 231457"/>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9569">
                  <a:moveTo>
                    <a:pt x="231458" y="60960"/>
                  </a:moveTo>
                  <a:lnTo>
                    <a:pt x="65723" y="60960"/>
                  </a:lnTo>
                  <a:lnTo>
                    <a:pt x="65723" y="152400"/>
                  </a:lnTo>
                  <a:lnTo>
                    <a:pt x="189548" y="152400"/>
                  </a:lnTo>
                  <a:lnTo>
                    <a:pt x="189548"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95" name="Freihandform: Form 94"/>
            <p:cNvSpPr/>
            <p:nvPr/>
          </p:nvSpPr>
          <p:spPr>
            <a:xfrm>
              <a:off x="2357437" y="2641039"/>
              <a:ext cx="161925" cy="272657"/>
            </a:xfrm>
            <a:custGeom>
              <a:avLst/>
              <a:gdLst>
                <a:gd name="connsiteX0" fmla="*/ 161925 w 161925"/>
                <a:gd name="connsiteY0" fmla="*/ 5005 h 272657"/>
                <a:gd name="connsiteX1" fmla="*/ 152400 w 161925"/>
                <a:gd name="connsiteY1" fmla="*/ 68823 h 272657"/>
                <a:gd name="connsiteX2" fmla="*/ 118110 w 161925"/>
                <a:gd name="connsiteY2" fmla="*/ 60250 h 272657"/>
                <a:gd name="connsiteX3" fmla="*/ 63817 w 161925"/>
                <a:gd name="connsiteY3" fmla="*/ 135498 h 272657"/>
                <a:gd name="connsiteX4" fmla="*/ 63817 w 161925"/>
                <a:gd name="connsiteY4" fmla="*/ 272658 h 272657"/>
                <a:gd name="connsiteX5" fmla="*/ 0 w 161925"/>
                <a:gd name="connsiteY5" fmla="*/ 272658 h 272657"/>
                <a:gd name="connsiteX6" fmla="*/ 0 w 161925"/>
                <a:gd name="connsiteY6" fmla="*/ 5958 h 272657"/>
                <a:gd name="connsiteX7" fmla="*/ 60960 w 161925"/>
                <a:gd name="connsiteY7" fmla="*/ 5958 h 272657"/>
                <a:gd name="connsiteX8" fmla="*/ 60960 w 161925"/>
                <a:gd name="connsiteY8" fmla="*/ 40248 h 272657"/>
                <a:gd name="connsiteX9" fmla="*/ 61913 w 161925"/>
                <a:gd name="connsiteY9" fmla="*/ 40248 h 272657"/>
                <a:gd name="connsiteX10" fmla="*/ 131445 w 161925"/>
                <a:gd name="connsiteY10" fmla="*/ 243 h 272657"/>
                <a:gd name="connsiteX11" fmla="*/ 161925 w 161925"/>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925" h="272657">
                  <a:moveTo>
                    <a:pt x="161925" y="5005"/>
                  </a:moveTo>
                  <a:lnTo>
                    <a:pt x="152400" y="68823"/>
                  </a:lnTo>
                  <a:cubicBezTo>
                    <a:pt x="142875" y="64060"/>
                    <a:pt x="131445" y="60250"/>
                    <a:pt x="118110" y="60250"/>
                  </a:cubicBezTo>
                  <a:cubicBezTo>
                    <a:pt x="75248" y="60250"/>
                    <a:pt x="63817" y="94540"/>
                    <a:pt x="63817" y="135498"/>
                  </a:cubicBezTo>
                  <a:lnTo>
                    <a:pt x="63817" y="272658"/>
                  </a:lnTo>
                  <a:lnTo>
                    <a:pt x="0" y="272658"/>
                  </a:lnTo>
                  <a:lnTo>
                    <a:pt x="0" y="5958"/>
                  </a:lnTo>
                  <a:lnTo>
                    <a:pt x="60960" y="5958"/>
                  </a:lnTo>
                  <a:lnTo>
                    <a:pt x="60960" y="40248"/>
                  </a:lnTo>
                  <a:lnTo>
                    <a:pt x="61913" y="40248"/>
                  </a:lnTo>
                  <a:cubicBezTo>
                    <a:pt x="76200" y="15483"/>
                    <a:pt x="100965" y="243"/>
                    <a:pt x="131445" y="243"/>
                  </a:cubicBezTo>
                  <a:cubicBezTo>
                    <a:pt x="140970" y="-710"/>
                    <a:pt x="152400" y="1195"/>
                    <a:pt x="161925" y="5005"/>
                  </a:cubicBezTo>
                  <a:close/>
                </a:path>
              </a:pathLst>
            </a:custGeom>
            <a:grpFill/>
            <a:ln w="9525" cap="flat">
              <a:noFill/>
              <a:prstDash val="solid"/>
              <a:miter/>
            </a:ln>
          </p:spPr>
          <p:txBody>
            <a:bodyPr rtlCol="0" anchor="ctr"/>
            <a:lstStyle/>
            <a:p>
              <a:endParaRPr lang="de-DE"/>
            </a:p>
          </p:txBody>
        </p:sp>
        <p:sp>
          <p:nvSpPr>
            <p:cNvPr id="96" name="Freihandform: Form 95"/>
            <p:cNvSpPr/>
            <p:nvPr/>
          </p:nvSpPr>
          <p:spPr>
            <a:xfrm>
              <a:off x="2563176" y="2528887"/>
              <a:ext cx="79057" cy="385762"/>
            </a:xfrm>
            <a:custGeom>
              <a:avLst/>
              <a:gdLst>
                <a:gd name="connsiteX0" fmla="*/ 79058 w 79057"/>
                <a:gd name="connsiteY0" fmla="*/ 38100 h 385762"/>
                <a:gd name="connsiteX1" fmla="*/ 39052 w 79057"/>
                <a:gd name="connsiteY1" fmla="*/ 76200 h 385762"/>
                <a:gd name="connsiteX2" fmla="*/ 0 w 79057"/>
                <a:gd name="connsiteY2" fmla="*/ 38100 h 385762"/>
                <a:gd name="connsiteX3" fmla="*/ 39052 w 79057"/>
                <a:gd name="connsiteY3" fmla="*/ 0 h 385762"/>
                <a:gd name="connsiteX4" fmla="*/ 79058 w 79057"/>
                <a:gd name="connsiteY4" fmla="*/ 38100 h 385762"/>
                <a:gd name="connsiteX5" fmla="*/ 70485 w 79057"/>
                <a:gd name="connsiteY5" fmla="*/ 385763 h 385762"/>
                <a:gd name="connsiteX6" fmla="*/ 8573 w 79057"/>
                <a:gd name="connsiteY6" fmla="*/ 385763 h 385762"/>
                <a:gd name="connsiteX7" fmla="*/ 8573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8" y="38100"/>
                  </a:moveTo>
                  <a:cubicBezTo>
                    <a:pt x="79058" y="60007"/>
                    <a:pt x="60960" y="76200"/>
                    <a:pt x="39052" y="76200"/>
                  </a:cubicBezTo>
                  <a:cubicBezTo>
                    <a:pt x="17145" y="76200"/>
                    <a:pt x="0" y="60960"/>
                    <a:pt x="0" y="38100"/>
                  </a:cubicBezTo>
                  <a:cubicBezTo>
                    <a:pt x="0" y="16193"/>
                    <a:pt x="18098" y="0"/>
                    <a:pt x="39052" y="0"/>
                  </a:cubicBezTo>
                  <a:cubicBezTo>
                    <a:pt x="61913" y="0"/>
                    <a:pt x="79058" y="16193"/>
                    <a:pt x="79058" y="38100"/>
                  </a:cubicBezTo>
                  <a:close/>
                  <a:moveTo>
                    <a:pt x="70485" y="385763"/>
                  </a:moveTo>
                  <a:lnTo>
                    <a:pt x="8573" y="385763"/>
                  </a:lnTo>
                  <a:lnTo>
                    <a:pt x="8573"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97" name="Freihandform: Form 96"/>
            <p:cNvSpPr/>
            <p:nvPr/>
          </p:nvSpPr>
          <p:spPr>
            <a:xfrm>
              <a:off x="2699384" y="2641281"/>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8" y="225743"/>
                    <a:pt x="132398" y="225743"/>
                  </a:cubicBezTo>
                  <a:cubicBezTo>
                    <a:pt x="157163" y="225743"/>
                    <a:pt x="177165" y="216218"/>
                    <a:pt x="198120" y="194310"/>
                  </a:cubicBezTo>
                  <a:lnTo>
                    <a:pt x="237173" y="235268"/>
                  </a:lnTo>
                  <a:cubicBezTo>
                    <a:pt x="206692" y="264795"/>
                    <a:pt x="172402" y="279083"/>
                    <a:pt x="132398" y="279083"/>
                  </a:cubicBezTo>
                  <a:close/>
                  <a:moveTo>
                    <a:pt x="62865" y="115253"/>
                  </a:moveTo>
                  <a:lnTo>
                    <a:pt x="183832" y="115253"/>
                  </a:lnTo>
                  <a:cubicBezTo>
                    <a:pt x="180975" y="74295"/>
                    <a:pt x="160020" y="50482"/>
                    <a:pt x="124777" y="50482"/>
                  </a:cubicBezTo>
                  <a:cubicBezTo>
                    <a:pt x="89535" y="50482"/>
                    <a:pt x="67627" y="74295"/>
                    <a:pt x="62865" y="115253"/>
                  </a:cubicBezTo>
                  <a:close/>
                </a:path>
              </a:pathLst>
            </a:custGeom>
            <a:grpFill/>
            <a:ln w="9525" cap="flat">
              <a:noFill/>
              <a:prstDash val="solid"/>
              <a:miter/>
            </a:ln>
          </p:spPr>
          <p:txBody>
            <a:bodyPr rtlCol="0" anchor="ctr"/>
            <a:lstStyle/>
            <a:p>
              <a:endParaRPr lang="de-DE"/>
            </a:p>
          </p:txBody>
        </p:sp>
        <p:sp>
          <p:nvSpPr>
            <p:cNvPr id="98" name="Freihandform: Form 97"/>
            <p:cNvSpPr/>
            <p:nvPr/>
          </p:nvSpPr>
          <p:spPr>
            <a:xfrm>
              <a:off x="2997516" y="2524124"/>
              <a:ext cx="248602" cy="396239"/>
            </a:xfrm>
            <a:custGeom>
              <a:avLst/>
              <a:gdLst>
                <a:gd name="connsiteX0" fmla="*/ 0 w 248602"/>
                <a:gd name="connsiteY0" fmla="*/ 256223 h 396239"/>
                <a:gd name="connsiteX1" fmla="*/ 108585 w 248602"/>
                <a:gd name="connsiteY1" fmla="*/ 117157 h 396239"/>
                <a:gd name="connsiteX2" fmla="*/ 185738 w 248602"/>
                <a:gd name="connsiteY2" fmla="*/ 153352 h 396239"/>
                <a:gd name="connsiteX3" fmla="*/ 186690 w 248602"/>
                <a:gd name="connsiteY3" fmla="*/ 153352 h 396239"/>
                <a:gd name="connsiteX4" fmla="*/ 186690 w 248602"/>
                <a:gd name="connsiteY4" fmla="*/ 16193 h 396239"/>
                <a:gd name="connsiteX5" fmla="*/ 248603 w 248602"/>
                <a:gd name="connsiteY5" fmla="*/ 0 h 396239"/>
                <a:gd name="connsiteX6" fmla="*/ 248603 w 248602"/>
                <a:gd name="connsiteY6" fmla="*/ 389573 h 396239"/>
                <a:gd name="connsiteX7" fmla="*/ 188595 w 248602"/>
                <a:gd name="connsiteY7" fmla="*/ 389573 h 396239"/>
                <a:gd name="connsiteX8" fmla="*/ 188595 w 248602"/>
                <a:gd name="connsiteY8" fmla="*/ 358140 h 396239"/>
                <a:gd name="connsiteX9" fmla="*/ 187642 w 248602"/>
                <a:gd name="connsiteY9" fmla="*/ 358140 h 396239"/>
                <a:gd name="connsiteX10" fmla="*/ 107633 w 248602"/>
                <a:gd name="connsiteY10" fmla="*/ 396240 h 396239"/>
                <a:gd name="connsiteX11" fmla="*/ 0 w 248602"/>
                <a:gd name="connsiteY11" fmla="*/ 256223 h 396239"/>
                <a:gd name="connsiteX12" fmla="*/ 61913 w 248602"/>
                <a:gd name="connsiteY12" fmla="*/ 256223 h 396239"/>
                <a:gd name="connsiteX13" fmla="*/ 123825 w 248602"/>
                <a:gd name="connsiteY13" fmla="*/ 341948 h 396239"/>
                <a:gd name="connsiteX14" fmla="*/ 187642 w 248602"/>
                <a:gd name="connsiteY14" fmla="*/ 306705 h 396239"/>
                <a:gd name="connsiteX15" fmla="*/ 187642 w 248602"/>
                <a:gd name="connsiteY15" fmla="*/ 208598 h 396239"/>
                <a:gd name="connsiteX16" fmla="*/ 123825 w 248602"/>
                <a:gd name="connsiteY16" fmla="*/ 173355 h 396239"/>
                <a:gd name="connsiteX17" fmla="*/ 61913 w 248602"/>
                <a:gd name="connsiteY17" fmla="*/ 256223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6223"/>
                  </a:moveTo>
                  <a:cubicBezTo>
                    <a:pt x="0" y="170498"/>
                    <a:pt x="43815" y="117157"/>
                    <a:pt x="108585" y="117157"/>
                  </a:cubicBezTo>
                  <a:cubicBezTo>
                    <a:pt x="141923" y="117157"/>
                    <a:pt x="168592" y="131445"/>
                    <a:pt x="185738" y="153352"/>
                  </a:cubicBezTo>
                  <a:lnTo>
                    <a:pt x="186690" y="153352"/>
                  </a:lnTo>
                  <a:lnTo>
                    <a:pt x="186690" y="16193"/>
                  </a:lnTo>
                  <a:lnTo>
                    <a:pt x="248603" y="0"/>
                  </a:lnTo>
                  <a:lnTo>
                    <a:pt x="248603" y="389573"/>
                  </a:lnTo>
                  <a:lnTo>
                    <a:pt x="188595" y="389573"/>
                  </a:lnTo>
                  <a:lnTo>
                    <a:pt x="188595" y="358140"/>
                  </a:lnTo>
                  <a:lnTo>
                    <a:pt x="187642" y="358140"/>
                  </a:lnTo>
                  <a:cubicBezTo>
                    <a:pt x="168592" y="381953"/>
                    <a:pt x="140970" y="396240"/>
                    <a:pt x="107633" y="396240"/>
                  </a:cubicBezTo>
                  <a:cubicBezTo>
                    <a:pt x="43815" y="396240"/>
                    <a:pt x="0" y="341948"/>
                    <a:pt x="0" y="256223"/>
                  </a:cubicBezTo>
                  <a:close/>
                  <a:moveTo>
                    <a:pt x="61913" y="256223"/>
                  </a:moveTo>
                  <a:cubicBezTo>
                    <a:pt x="61913" y="310515"/>
                    <a:pt x="84773" y="341948"/>
                    <a:pt x="123825" y="341948"/>
                  </a:cubicBezTo>
                  <a:cubicBezTo>
                    <a:pt x="147638" y="341948"/>
                    <a:pt x="167640" y="330517"/>
                    <a:pt x="187642" y="306705"/>
                  </a:cubicBezTo>
                  <a:lnTo>
                    <a:pt x="187642" y="208598"/>
                  </a:lnTo>
                  <a:cubicBezTo>
                    <a:pt x="169545" y="184785"/>
                    <a:pt x="149542" y="173355"/>
                    <a:pt x="123825" y="173355"/>
                  </a:cubicBezTo>
                  <a:cubicBezTo>
                    <a:pt x="82867" y="173355"/>
                    <a:pt x="61913" y="202883"/>
                    <a:pt x="61913" y="256223"/>
                  </a:cubicBezTo>
                  <a:close/>
                </a:path>
              </a:pathLst>
            </a:custGeom>
            <a:grpFill/>
            <a:ln w="9525" cap="flat">
              <a:noFill/>
              <a:prstDash val="solid"/>
              <a:miter/>
            </a:ln>
          </p:spPr>
          <p:txBody>
            <a:bodyPr rtlCol="0" anchor="ctr"/>
            <a:lstStyle/>
            <a:p>
              <a:endParaRPr lang="de-DE"/>
            </a:p>
          </p:txBody>
        </p:sp>
        <p:sp>
          <p:nvSpPr>
            <p:cNvPr id="99" name="Freihandform: Form 98"/>
            <p:cNvSpPr/>
            <p:nvPr/>
          </p:nvSpPr>
          <p:spPr>
            <a:xfrm>
              <a:off x="3328987"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00" name="Freihandform: Form 99"/>
            <p:cNvSpPr/>
            <p:nvPr/>
          </p:nvSpPr>
          <p:spPr>
            <a:xfrm>
              <a:off x="3533774" y="2528887"/>
              <a:ext cx="79057" cy="385762"/>
            </a:xfrm>
            <a:custGeom>
              <a:avLst/>
              <a:gdLst>
                <a:gd name="connsiteX0" fmla="*/ 79058 w 79057"/>
                <a:gd name="connsiteY0" fmla="*/ 38100 h 385762"/>
                <a:gd name="connsiteX1" fmla="*/ 39053 w 79057"/>
                <a:gd name="connsiteY1" fmla="*/ 76200 h 385762"/>
                <a:gd name="connsiteX2" fmla="*/ 0 w 79057"/>
                <a:gd name="connsiteY2" fmla="*/ 38100 h 385762"/>
                <a:gd name="connsiteX3" fmla="*/ 39053 w 79057"/>
                <a:gd name="connsiteY3" fmla="*/ 0 h 385762"/>
                <a:gd name="connsiteX4" fmla="*/ 79058 w 79057"/>
                <a:gd name="connsiteY4" fmla="*/ 38100 h 385762"/>
                <a:gd name="connsiteX5" fmla="*/ 70485 w 79057"/>
                <a:gd name="connsiteY5" fmla="*/ 385763 h 385762"/>
                <a:gd name="connsiteX6" fmla="*/ 8572 w 79057"/>
                <a:gd name="connsiteY6" fmla="*/ 385763 h 385762"/>
                <a:gd name="connsiteX7" fmla="*/ 8572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8" y="38100"/>
                  </a:moveTo>
                  <a:cubicBezTo>
                    <a:pt x="79058" y="60007"/>
                    <a:pt x="60960" y="76200"/>
                    <a:pt x="39053" y="76200"/>
                  </a:cubicBezTo>
                  <a:cubicBezTo>
                    <a:pt x="17145" y="76200"/>
                    <a:pt x="0" y="60960"/>
                    <a:pt x="0" y="38100"/>
                  </a:cubicBezTo>
                  <a:cubicBezTo>
                    <a:pt x="0" y="16193"/>
                    <a:pt x="18097" y="0"/>
                    <a:pt x="39053" y="0"/>
                  </a:cubicBezTo>
                  <a:cubicBezTo>
                    <a:pt x="60960" y="0"/>
                    <a:pt x="79058" y="16193"/>
                    <a:pt x="79058" y="38100"/>
                  </a:cubicBezTo>
                  <a:close/>
                  <a:moveTo>
                    <a:pt x="70485" y="385763"/>
                  </a:moveTo>
                  <a:lnTo>
                    <a:pt x="8572" y="385763"/>
                  </a:lnTo>
                  <a:lnTo>
                    <a:pt x="8572"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101" name="Freihandform: Form 100"/>
            <p:cNvSpPr/>
            <p:nvPr/>
          </p:nvSpPr>
          <p:spPr>
            <a:xfrm>
              <a:off x="3671887" y="2640329"/>
              <a:ext cx="224790" cy="280034"/>
            </a:xfrm>
            <a:custGeom>
              <a:avLst/>
              <a:gdLst>
                <a:gd name="connsiteX0" fmla="*/ 222885 w 224790"/>
                <a:gd name="connsiteY0" fmla="*/ 237172 h 280034"/>
                <a:gd name="connsiteX1" fmla="*/ 127635 w 224790"/>
                <a:gd name="connsiteY1" fmla="*/ 280035 h 280034"/>
                <a:gd name="connsiteX2" fmla="*/ 0 w 224790"/>
                <a:gd name="connsiteY2" fmla="*/ 140970 h 280034"/>
                <a:gd name="connsiteX3" fmla="*/ 128588 w 224790"/>
                <a:gd name="connsiteY3" fmla="*/ 0 h 280034"/>
                <a:gd name="connsiteX4" fmla="*/ 224790 w 224790"/>
                <a:gd name="connsiteY4" fmla="*/ 45720 h 280034"/>
                <a:gd name="connsiteX5" fmla="*/ 181928 w 224790"/>
                <a:gd name="connsiteY5" fmla="*/ 86678 h 280034"/>
                <a:gd name="connsiteX6" fmla="*/ 128588 w 224790"/>
                <a:gd name="connsiteY6" fmla="*/ 57150 h 280034"/>
                <a:gd name="connsiteX7" fmla="*/ 62865 w 224790"/>
                <a:gd name="connsiteY7" fmla="*/ 140018 h 280034"/>
                <a:gd name="connsiteX8" fmla="*/ 128588 w 224790"/>
                <a:gd name="connsiteY8" fmla="*/ 222885 h 280034"/>
                <a:gd name="connsiteX9" fmla="*/ 183833 w 224790"/>
                <a:gd name="connsiteY9" fmla="*/ 193358 h 280034"/>
                <a:gd name="connsiteX10" fmla="*/ 222885 w 224790"/>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02" name="Freihandform: Form 101"/>
            <p:cNvSpPr/>
            <p:nvPr/>
          </p:nvSpPr>
          <p:spPr>
            <a:xfrm>
              <a:off x="3950016" y="2524124"/>
              <a:ext cx="228600" cy="391477"/>
            </a:xfrm>
            <a:custGeom>
              <a:avLst/>
              <a:gdLst>
                <a:gd name="connsiteX0" fmla="*/ 228600 w 228600"/>
                <a:gd name="connsiteY0" fmla="*/ 390525 h 391477"/>
                <a:gd name="connsiteX1" fmla="*/ 166688 w 228600"/>
                <a:gd name="connsiteY1" fmla="*/ 390525 h 391477"/>
                <a:gd name="connsiteX2" fmla="*/ 166688 w 228600"/>
                <a:gd name="connsiteY2" fmla="*/ 238125 h 391477"/>
                <a:gd name="connsiteX3" fmla="*/ 117158 w 228600"/>
                <a:gd name="connsiteY3" fmla="*/ 173355 h 391477"/>
                <a:gd name="connsiteX4" fmla="*/ 61913 w 228600"/>
                <a:gd name="connsiteY4" fmla="*/ 238125 h 391477"/>
                <a:gd name="connsiteX5" fmla="*/ 61913 w 228600"/>
                <a:gd name="connsiteY5" fmla="*/ 391478 h 391477"/>
                <a:gd name="connsiteX6" fmla="*/ 0 w 228600"/>
                <a:gd name="connsiteY6" fmla="*/ 391478 h 391477"/>
                <a:gd name="connsiteX7" fmla="*/ 0 w 228600"/>
                <a:gd name="connsiteY7" fmla="*/ 16193 h 391477"/>
                <a:gd name="connsiteX8" fmla="*/ 61913 w 228600"/>
                <a:gd name="connsiteY8" fmla="*/ 0 h 391477"/>
                <a:gd name="connsiteX9" fmla="*/ 61913 w 228600"/>
                <a:gd name="connsiteY9" fmla="*/ 155258 h 391477"/>
                <a:gd name="connsiteX10" fmla="*/ 62865 w 228600"/>
                <a:gd name="connsiteY10" fmla="*/ 155258 h 391477"/>
                <a:gd name="connsiteX11" fmla="*/ 140970 w 228600"/>
                <a:gd name="connsiteY11" fmla="*/ 116205 h 391477"/>
                <a:gd name="connsiteX12" fmla="*/ 228600 w 228600"/>
                <a:gd name="connsiteY12" fmla="*/ 223838 h 391477"/>
                <a:gd name="connsiteX13" fmla="*/ 228600 w 228600"/>
                <a:gd name="connsiteY13" fmla="*/ 390525 h 391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1477">
                  <a:moveTo>
                    <a:pt x="228600" y="390525"/>
                  </a:moveTo>
                  <a:lnTo>
                    <a:pt x="166688" y="390525"/>
                  </a:lnTo>
                  <a:lnTo>
                    <a:pt x="166688" y="238125"/>
                  </a:lnTo>
                  <a:cubicBezTo>
                    <a:pt x="166688" y="199073"/>
                    <a:pt x="154305" y="173355"/>
                    <a:pt x="117158" y="173355"/>
                  </a:cubicBezTo>
                  <a:cubicBezTo>
                    <a:pt x="74295" y="173355"/>
                    <a:pt x="61913" y="207645"/>
                    <a:pt x="61913" y="238125"/>
                  </a:cubicBezTo>
                  <a:lnTo>
                    <a:pt x="61913" y="391478"/>
                  </a:lnTo>
                  <a:lnTo>
                    <a:pt x="0" y="391478"/>
                  </a:lnTo>
                  <a:lnTo>
                    <a:pt x="0" y="16193"/>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03" name="Freihandform: Form 102"/>
            <p:cNvSpPr/>
            <p:nvPr/>
          </p:nvSpPr>
          <p:spPr>
            <a:xfrm>
              <a:off x="4251006"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04" name="Freihandform: Form 103"/>
            <p:cNvSpPr/>
            <p:nvPr/>
          </p:nvSpPr>
          <p:spPr>
            <a:xfrm>
              <a:off x="4413884" y="2545079"/>
              <a:ext cx="343852" cy="368617"/>
            </a:xfrm>
            <a:custGeom>
              <a:avLst/>
              <a:gdLst>
                <a:gd name="connsiteX0" fmla="*/ 137160 w 343852"/>
                <a:gd name="connsiteY0" fmla="*/ 0 h 368617"/>
                <a:gd name="connsiteX1" fmla="*/ 206693 w 343852"/>
                <a:gd name="connsiteY1" fmla="*/ 0 h 368617"/>
                <a:gd name="connsiteX2" fmla="*/ 343853 w 343852"/>
                <a:gd name="connsiteY2" fmla="*/ 368618 h 368617"/>
                <a:gd name="connsiteX3" fmla="*/ 272415 w 343852"/>
                <a:gd name="connsiteY3" fmla="*/ 368618 h 368617"/>
                <a:gd name="connsiteX4" fmla="*/ 245745 w 343852"/>
                <a:gd name="connsiteY4" fmla="*/ 290512 h 368617"/>
                <a:gd name="connsiteX5" fmla="*/ 96203 w 343852"/>
                <a:gd name="connsiteY5" fmla="*/ 290512 h 368617"/>
                <a:gd name="connsiteX6" fmla="*/ 69533 w 343852"/>
                <a:gd name="connsiteY6" fmla="*/ 368618 h 368617"/>
                <a:gd name="connsiteX7" fmla="*/ 0 w 343852"/>
                <a:gd name="connsiteY7" fmla="*/ 368618 h 368617"/>
                <a:gd name="connsiteX8" fmla="*/ 137160 w 343852"/>
                <a:gd name="connsiteY8" fmla="*/ 0 h 368617"/>
                <a:gd name="connsiteX9" fmla="*/ 116205 w 343852"/>
                <a:gd name="connsiteY9" fmla="*/ 231458 h 368617"/>
                <a:gd name="connsiteX10" fmla="*/ 223838 w 343852"/>
                <a:gd name="connsiteY10" fmla="*/ 231458 h 368617"/>
                <a:gd name="connsiteX11" fmla="*/ 170497 w 343852"/>
                <a:gd name="connsiteY11" fmla="*/ 75247 h 368617"/>
                <a:gd name="connsiteX12" fmla="*/ 169545 w 343852"/>
                <a:gd name="connsiteY12" fmla="*/ 75247 h 368617"/>
                <a:gd name="connsiteX13" fmla="*/ 116205 w 343852"/>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 h="368617">
                  <a:moveTo>
                    <a:pt x="137160" y="0"/>
                  </a:moveTo>
                  <a:lnTo>
                    <a:pt x="206693" y="0"/>
                  </a:lnTo>
                  <a:lnTo>
                    <a:pt x="343853" y="368618"/>
                  </a:lnTo>
                  <a:lnTo>
                    <a:pt x="272415" y="368618"/>
                  </a:lnTo>
                  <a:lnTo>
                    <a:pt x="245745" y="290512"/>
                  </a:lnTo>
                  <a:lnTo>
                    <a:pt x="96203" y="290512"/>
                  </a:lnTo>
                  <a:lnTo>
                    <a:pt x="69533" y="368618"/>
                  </a:lnTo>
                  <a:lnTo>
                    <a:pt x="0" y="368618"/>
                  </a:lnTo>
                  <a:lnTo>
                    <a:pt x="137160" y="0"/>
                  </a:lnTo>
                  <a:close/>
                  <a:moveTo>
                    <a:pt x="116205" y="231458"/>
                  </a:moveTo>
                  <a:lnTo>
                    <a:pt x="223838" y="231458"/>
                  </a:lnTo>
                  <a:lnTo>
                    <a:pt x="170497"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05" name="Freihandform: Form 104"/>
            <p:cNvSpPr/>
            <p:nvPr/>
          </p:nvSpPr>
          <p:spPr>
            <a:xfrm>
              <a:off x="4812029" y="2525076"/>
              <a:ext cx="61912" cy="389572"/>
            </a:xfrm>
            <a:custGeom>
              <a:avLst/>
              <a:gdLst>
                <a:gd name="connsiteX0" fmla="*/ 61913 w 61912"/>
                <a:gd name="connsiteY0" fmla="*/ 389573 h 389572"/>
                <a:gd name="connsiteX1" fmla="*/ 0 w 61912"/>
                <a:gd name="connsiteY1" fmla="*/ 389573 h 389572"/>
                <a:gd name="connsiteX2" fmla="*/ 0 w 61912"/>
                <a:gd name="connsiteY2" fmla="*/ 14288 h 389572"/>
                <a:gd name="connsiteX3" fmla="*/ 61913 w 61912"/>
                <a:gd name="connsiteY3" fmla="*/ 0 h 389572"/>
                <a:gd name="connsiteX4" fmla="*/ 61913 w 61912"/>
                <a:gd name="connsiteY4" fmla="*/ 389573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3"/>
                  </a:moveTo>
                  <a:lnTo>
                    <a:pt x="0" y="389573"/>
                  </a:lnTo>
                  <a:lnTo>
                    <a:pt x="0" y="14288"/>
                  </a:lnTo>
                  <a:lnTo>
                    <a:pt x="61913" y="0"/>
                  </a:lnTo>
                  <a:lnTo>
                    <a:pt x="61913" y="389573"/>
                  </a:lnTo>
                  <a:close/>
                </a:path>
              </a:pathLst>
            </a:custGeom>
            <a:grpFill/>
            <a:ln w="9525" cap="flat">
              <a:noFill/>
              <a:prstDash val="solid"/>
              <a:miter/>
            </a:ln>
          </p:spPr>
          <p:txBody>
            <a:bodyPr rtlCol="0" anchor="ctr"/>
            <a:lstStyle/>
            <a:p>
              <a:endParaRPr lang="de-DE"/>
            </a:p>
          </p:txBody>
        </p:sp>
        <p:sp>
          <p:nvSpPr>
            <p:cNvPr id="106" name="Freihandform: Form 105"/>
            <p:cNvSpPr/>
            <p:nvPr/>
          </p:nvSpPr>
          <p:spPr>
            <a:xfrm>
              <a:off x="4941569"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3818 w 242887"/>
                <a:gd name="connsiteY5" fmla="*/ 160972 h 279082"/>
                <a:gd name="connsiteX6" fmla="*/ 133350 w 242887"/>
                <a:gd name="connsiteY6" fmla="*/ 225743 h 279082"/>
                <a:gd name="connsiteX7" fmla="*/ 199073 w 242887"/>
                <a:gd name="connsiteY7" fmla="*/ 194310 h 279082"/>
                <a:gd name="connsiteX8" fmla="*/ 238125 w 242887"/>
                <a:gd name="connsiteY8" fmla="*/ 235268 h 279082"/>
                <a:gd name="connsiteX9" fmla="*/ 132398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3818" y="160972"/>
                  </a:lnTo>
                  <a:cubicBezTo>
                    <a:pt x="70485" y="201930"/>
                    <a:pt x="95250" y="225743"/>
                    <a:pt x="133350" y="225743"/>
                  </a:cubicBezTo>
                  <a:cubicBezTo>
                    <a:pt x="158115" y="225743"/>
                    <a:pt x="178118" y="216218"/>
                    <a:pt x="199073" y="194310"/>
                  </a:cubicBezTo>
                  <a:lnTo>
                    <a:pt x="238125" y="235268"/>
                  </a:lnTo>
                  <a:cubicBezTo>
                    <a:pt x="206693" y="264795"/>
                    <a:pt x="172403" y="279083"/>
                    <a:pt x="132398" y="279083"/>
                  </a:cubicBezTo>
                  <a:close/>
                  <a:moveTo>
                    <a:pt x="61913" y="115253"/>
                  </a:moveTo>
                  <a:lnTo>
                    <a:pt x="182880" y="115253"/>
                  </a:lnTo>
                  <a:cubicBezTo>
                    <a:pt x="180023"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107" name="Freihandform: Form 106"/>
            <p:cNvSpPr/>
            <p:nvPr/>
          </p:nvSpPr>
          <p:spPr>
            <a:xfrm>
              <a:off x="5217794" y="2647949"/>
              <a:ext cx="255270" cy="266700"/>
            </a:xfrm>
            <a:custGeom>
              <a:avLst/>
              <a:gdLst>
                <a:gd name="connsiteX0" fmla="*/ 255270 w 255270"/>
                <a:gd name="connsiteY0" fmla="*/ 266700 h 266700"/>
                <a:gd name="connsiteX1" fmla="*/ 183833 w 255270"/>
                <a:gd name="connsiteY1" fmla="*/ 266700 h 266700"/>
                <a:gd name="connsiteX2" fmla="*/ 126683 w 255270"/>
                <a:gd name="connsiteY2" fmla="*/ 174308 h 266700"/>
                <a:gd name="connsiteX3" fmla="*/ 125730 w 255270"/>
                <a:gd name="connsiteY3" fmla="*/ 174308 h 266700"/>
                <a:gd name="connsiteX4" fmla="*/ 70485 w 255270"/>
                <a:gd name="connsiteY4" fmla="*/ 266700 h 266700"/>
                <a:gd name="connsiteX5" fmla="*/ 0 w 255270"/>
                <a:gd name="connsiteY5" fmla="*/ 266700 h 266700"/>
                <a:gd name="connsiteX6" fmla="*/ 91440 w 255270"/>
                <a:gd name="connsiteY6" fmla="*/ 128588 h 266700"/>
                <a:gd name="connsiteX7" fmla="*/ 6668 w 255270"/>
                <a:gd name="connsiteY7" fmla="*/ 0 h 266700"/>
                <a:gd name="connsiteX8" fmla="*/ 77153 w 255270"/>
                <a:gd name="connsiteY8" fmla="*/ 0 h 266700"/>
                <a:gd name="connsiteX9" fmla="*/ 127635 w 255270"/>
                <a:gd name="connsiteY9" fmla="*/ 81915 h 266700"/>
                <a:gd name="connsiteX10" fmla="*/ 128588 w 255270"/>
                <a:gd name="connsiteY10" fmla="*/ 81915 h 266700"/>
                <a:gd name="connsiteX11" fmla="*/ 178118 w 255270"/>
                <a:gd name="connsiteY11" fmla="*/ 0 h 266700"/>
                <a:gd name="connsiteX12" fmla="*/ 247650 w 255270"/>
                <a:gd name="connsiteY12" fmla="*/ 0 h 266700"/>
                <a:gd name="connsiteX13" fmla="*/ 163830 w 255270"/>
                <a:gd name="connsiteY13" fmla="*/ 127635 h 266700"/>
                <a:gd name="connsiteX14" fmla="*/ 255270 w 255270"/>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70" h="266700">
                  <a:moveTo>
                    <a:pt x="255270" y="266700"/>
                  </a:moveTo>
                  <a:lnTo>
                    <a:pt x="183833" y="266700"/>
                  </a:lnTo>
                  <a:lnTo>
                    <a:pt x="126683" y="174308"/>
                  </a:lnTo>
                  <a:lnTo>
                    <a:pt x="125730" y="174308"/>
                  </a:lnTo>
                  <a:lnTo>
                    <a:pt x="70485" y="266700"/>
                  </a:lnTo>
                  <a:lnTo>
                    <a:pt x="0" y="266700"/>
                  </a:lnTo>
                  <a:lnTo>
                    <a:pt x="91440" y="128588"/>
                  </a:lnTo>
                  <a:lnTo>
                    <a:pt x="6668" y="0"/>
                  </a:lnTo>
                  <a:lnTo>
                    <a:pt x="77153" y="0"/>
                  </a:lnTo>
                  <a:lnTo>
                    <a:pt x="127635" y="81915"/>
                  </a:lnTo>
                  <a:lnTo>
                    <a:pt x="128588" y="81915"/>
                  </a:lnTo>
                  <a:lnTo>
                    <a:pt x="178118"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08" name="Freihandform: Form 107"/>
            <p:cNvSpPr/>
            <p:nvPr/>
          </p:nvSpPr>
          <p:spPr>
            <a:xfrm>
              <a:off x="5506402" y="2641281"/>
              <a:ext cx="225742" cy="279082"/>
            </a:xfrm>
            <a:custGeom>
              <a:avLst/>
              <a:gdLst>
                <a:gd name="connsiteX0" fmla="*/ 114300 w 225742"/>
                <a:gd name="connsiteY0" fmla="*/ 107632 h 279082"/>
                <a:gd name="connsiteX1" fmla="*/ 164782 w 225742"/>
                <a:gd name="connsiteY1" fmla="*/ 113347 h 279082"/>
                <a:gd name="connsiteX2" fmla="*/ 164782 w 225742"/>
                <a:gd name="connsiteY2" fmla="*/ 103822 h 279082"/>
                <a:gd name="connsiteX3" fmla="*/ 105728 w 225742"/>
                <a:gd name="connsiteY3" fmla="*/ 52388 h 279082"/>
                <a:gd name="connsiteX4" fmla="*/ 38100 w 225742"/>
                <a:gd name="connsiteY4" fmla="*/ 67628 h 279082"/>
                <a:gd name="connsiteX5" fmla="*/ 24765 w 225742"/>
                <a:gd name="connsiteY5" fmla="*/ 15240 h 279082"/>
                <a:gd name="connsiteX6" fmla="*/ 112395 w 225742"/>
                <a:gd name="connsiteY6" fmla="*/ 0 h 279082"/>
                <a:gd name="connsiteX7" fmla="*/ 225742 w 225742"/>
                <a:gd name="connsiteY7" fmla="*/ 102870 h 279082"/>
                <a:gd name="connsiteX8" fmla="*/ 225742 w 225742"/>
                <a:gd name="connsiteY8" fmla="*/ 273368 h 279082"/>
                <a:gd name="connsiteX9" fmla="*/ 166688 w 225742"/>
                <a:gd name="connsiteY9" fmla="*/ 273368 h 279082"/>
                <a:gd name="connsiteX10" fmla="*/ 166688 w 225742"/>
                <a:gd name="connsiteY10" fmla="*/ 244793 h 279082"/>
                <a:gd name="connsiteX11" fmla="*/ 165735 w 225742"/>
                <a:gd name="connsiteY11" fmla="*/ 244793 h 279082"/>
                <a:gd name="connsiteX12" fmla="*/ 87630 w 225742"/>
                <a:gd name="connsiteY12" fmla="*/ 279083 h 279082"/>
                <a:gd name="connsiteX13" fmla="*/ 0 w 225742"/>
                <a:gd name="connsiteY13" fmla="*/ 194310 h 279082"/>
                <a:gd name="connsiteX14" fmla="*/ 114300 w 225742"/>
                <a:gd name="connsiteY14" fmla="*/ 107632 h 279082"/>
                <a:gd name="connsiteX15" fmla="*/ 103822 w 225742"/>
                <a:gd name="connsiteY15" fmla="*/ 232410 h 279082"/>
                <a:gd name="connsiteX16" fmla="*/ 164782 w 225742"/>
                <a:gd name="connsiteY16" fmla="*/ 200025 h 279082"/>
                <a:gd name="connsiteX17" fmla="*/ 164782 w 225742"/>
                <a:gd name="connsiteY17" fmla="*/ 154305 h 279082"/>
                <a:gd name="connsiteX18" fmla="*/ 120967 w 225742"/>
                <a:gd name="connsiteY18" fmla="*/ 149543 h 279082"/>
                <a:gd name="connsiteX19" fmla="*/ 59055 w 225742"/>
                <a:gd name="connsiteY19" fmla="*/ 193358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2"/>
                  </a:moveTo>
                  <a:cubicBezTo>
                    <a:pt x="131445" y="107632"/>
                    <a:pt x="147638" y="108585"/>
                    <a:pt x="164782" y="113347"/>
                  </a:cubicBezTo>
                  <a:lnTo>
                    <a:pt x="164782" y="103822"/>
                  </a:lnTo>
                  <a:cubicBezTo>
                    <a:pt x="164782" y="69532"/>
                    <a:pt x="144780" y="52388"/>
                    <a:pt x="105728" y="52388"/>
                  </a:cubicBezTo>
                  <a:cubicBezTo>
                    <a:pt x="83820" y="52388"/>
                    <a:pt x="60007" y="57150"/>
                    <a:pt x="38100" y="67628"/>
                  </a:cubicBezTo>
                  <a:lnTo>
                    <a:pt x="24765" y="15240"/>
                  </a:lnTo>
                  <a:cubicBezTo>
                    <a:pt x="49530" y="5715"/>
                    <a:pt x="81915" y="0"/>
                    <a:pt x="112395" y="0"/>
                  </a:cubicBezTo>
                  <a:cubicBezTo>
                    <a:pt x="187642" y="0"/>
                    <a:pt x="225742" y="35243"/>
                    <a:pt x="225742" y="102870"/>
                  </a:cubicBezTo>
                  <a:lnTo>
                    <a:pt x="225742" y="273368"/>
                  </a:lnTo>
                  <a:lnTo>
                    <a:pt x="166688" y="273368"/>
                  </a:lnTo>
                  <a:lnTo>
                    <a:pt x="166688" y="244793"/>
                  </a:lnTo>
                  <a:lnTo>
                    <a:pt x="165735" y="244793"/>
                  </a:lnTo>
                  <a:cubicBezTo>
                    <a:pt x="142875" y="268605"/>
                    <a:pt x="119063" y="279083"/>
                    <a:pt x="87630" y="279083"/>
                  </a:cubicBezTo>
                  <a:cubicBezTo>
                    <a:pt x="34290" y="279083"/>
                    <a:pt x="0" y="245745"/>
                    <a:pt x="0" y="194310"/>
                  </a:cubicBezTo>
                  <a:cubicBezTo>
                    <a:pt x="0" y="138113"/>
                    <a:pt x="40005" y="107632"/>
                    <a:pt x="114300" y="107632"/>
                  </a:cubicBezTo>
                  <a:close/>
                  <a:moveTo>
                    <a:pt x="103822" y="232410"/>
                  </a:moveTo>
                  <a:cubicBezTo>
                    <a:pt x="126682" y="232410"/>
                    <a:pt x="147638" y="220980"/>
                    <a:pt x="164782" y="200025"/>
                  </a:cubicBezTo>
                  <a:lnTo>
                    <a:pt x="164782" y="154305"/>
                  </a:lnTo>
                  <a:cubicBezTo>
                    <a:pt x="150495" y="150495"/>
                    <a:pt x="135255" y="149543"/>
                    <a:pt x="120967" y="149543"/>
                  </a:cubicBezTo>
                  <a:cubicBezTo>
                    <a:pt x="81915" y="149543"/>
                    <a:pt x="59055" y="164783"/>
                    <a:pt x="59055" y="193358"/>
                  </a:cubicBezTo>
                  <a:cubicBezTo>
                    <a:pt x="59055" y="217170"/>
                    <a:pt x="76200" y="232410"/>
                    <a:pt x="103822" y="232410"/>
                  </a:cubicBezTo>
                  <a:close/>
                </a:path>
              </a:pathLst>
            </a:custGeom>
            <a:grpFill/>
            <a:ln w="9525" cap="flat">
              <a:noFill/>
              <a:prstDash val="solid"/>
              <a:miter/>
            </a:ln>
          </p:spPr>
          <p:txBody>
            <a:bodyPr rtlCol="0" anchor="ctr"/>
            <a:lstStyle/>
            <a:p>
              <a:endParaRPr lang="de-DE"/>
            </a:p>
          </p:txBody>
        </p:sp>
        <p:sp>
          <p:nvSpPr>
            <p:cNvPr id="109" name="Freihandform: Form 108"/>
            <p:cNvSpPr/>
            <p:nvPr/>
          </p:nvSpPr>
          <p:spPr>
            <a:xfrm>
              <a:off x="5812154" y="264223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2" y="55245"/>
                    <a:pt x="61913" y="90488"/>
                    <a:pt x="61913" y="120015"/>
                  </a:cubicBezTo>
                  <a:lnTo>
                    <a:pt x="61913" y="273367"/>
                  </a:lnTo>
                  <a:lnTo>
                    <a:pt x="0" y="273367"/>
                  </a:lnTo>
                  <a:lnTo>
                    <a:pt x="0" y="6667"/>
                  </a:lnTo>
                  <a:lnTo>
                    <a:pt x="61913" y="6667"/>
                  </a:lnTo>
                  <a:lnTo>
                    <a:pt x="61913" y="39052"/>
                  </a:lnTo>
                  <a:lnTo>
                    <a:pt x="62865" y="39052"/>
                  </a:lnTo>
                  <a:cubicBezTo>
                    <a:pt x="79057" y="15240"/>
                    <a:pt x="106680" y="0"/>
                    <a:pt x="140970" y="0"/>
                  </a:cubicBezTo>
                  <a:cubicBezTo>
                    <a:pt x="201930" y="0"/>
                    <a:pt x="228600" y="44767"/>
                    <a:pt x="228600" y="107632"/>
                  </a:cubicBezTo>
                  <a:lnTo>
                    <a:pt x="228600" y="272415"/>
                  </a:lnTo>
                  <a:close/>
                </a:path>
              </a:pathLst>
            </a:custGeom>
            <a:grpFill/>
            <a:ln w="9525" cap="flat">
              <a:noFill/>
              <a:prstDash val="solid"/>
              <a:miter/>
            </a:ln>
          </p:spPr>
          <p:txBody>
            <a:bodyPr rtlCol="0" anchor="ctr"/>
            <a:lstStyle/>
            <a:p>
              <a:endParaRPr lang="de-DE"/>
            </a:p>
          </p:txBody>
        </p:sp>
        <p:sp>
          <p:nvSpPr>
            <p:cNvPr id="110" name="Freihandform: Form 109"/>
            <p:cNvSpPr/>
            <p:nvPr/>
          </p:nvSpPr>
          <p:spPr>
            <a:xfrm>
              <a:off x="6106477" y="2524124"/>
              <a:ext cx="248602" cy="396239"/>
            </a:xfrm>
            <a:custGeom>
              <a:avLst/>
              <a:gdLst>
                <a:gd name="connsiteX0" fmla="*/ 0 w 248602"/>
                <a:gd name="connsiteY0" fmla="*/ 256223 h 396239"/>
                <a:gd name="connsiteX1" fmla="*/ 108585 w 248602"/>
                <a:gd name="connsiteY1" fmla="*/ 117157 h 396239"/>
                <a:gd name="connsiteX2" fmla="*/ 185738 w 248602"/>
                <a:gd name="connsiteY2" fmla="*/ 153352 h 396239"/>
                <a:gd name="connsiteX3" fmla="*/ 186690 w 248602"/>
                <a:gd name="connsiteY3" fmla="*/ 153352 h 396239"/>
                <a:gd name="connsiteX4" fmla="*/ 186690 w 248602"/>
                <a:gd name="connsiteY4" fmla="*/ 16193 h 396239"/>
                <a:gd name="connsiteX5" fmla="*/ 248603 w 248602"/>
                <a:gd name="connsiteY5" fmla="*/ 0 h 396239"/>
                <a:gd name="connsiteX6" fmla="*/ 248603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6223 h 396239"/>
                <a:gd name="connsiteX12" fmla="*/ 61913 w 248602"/>
                <a:gd name="connsiteY12" fmla="*/ 256223 h 396239"/>
                <a:gd name="connsiteX13" fmla="*/ 123825 w 248602"/>
                <a:gd name="connsiteY13" fmla="*/ 341948 h 396239"/>
                <a:gd name="connsiteX14" fmla="*/ 187642 w 248602"/>
                <a:gd name="connsiteY14" fmla="*/ 306705 h 396239"/>
                <a:gd name="connsiteX15" fmla="*/ 187642 w 248602"/>
                <a:gd name="connsiteY15" fmla="*/ 208598 h 396239"/>
                <a:gd name="connsiteX16" fmla="*/ 123825 w 248602"/>
                <a:gd name="connsiteY16" fmla="*/ 173355 h 396239"/>
                <a:gd name="connsiteX17" fmla="*/ 61913 w 248602"/>
                <a:gd name="connsiteY17" fmla="*/ 256223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6223"/>
                  </a:moveTo>
                  <a:cubicBezTo>
                    <a:pt x="0" y="170498"/>
                    <a:pt x="43815" y="117157"/>
                    <a:pt x="108585" y="117157"/>
                  </a:cubicBezTo>
                  <a:cubicBezTo>
                    <a:pt x="141922" y="117157"/>
                    <a:pt x="168592" y="131445"/>
                    <a:pt x="185738" y="153352"/>
                  </a:cubicBezTo>
                  <a:lnTo>
                    <a:pt x="186690" y="153352"/>
                  </a:lnTo>
                  <a:lnTo>
                    <a:pt x="186690" y="16193"/>
                  </a:lnTo>
                  <a:lnTo>
                    <a:pt x="248603" y="0"/>
                  </a:lnTo>
                  <a:lnTo>
                    <a:pt x="248603" y="389573"/>
                  </a:lnTo>
                  <a:lnTo>
                    <a:pt x="187642" y="389573"/>
                  </a:lnTo>
                  <a:lnTo>
                    <a:pt x="187642" y="358140"/>
                  </a:lnTo>
                  <a:lnTo>
                    <a:pt x="186690" y="358140"/>
                  </a:lnTo>
                  <a:cubicBezTo>
                    <a:pt x="167640" y="381953"/>
                    <a:pt x="140017" y="396240"/>
                    <a:pt x="106680" y="396240"/>
                  </a:cubicBezTo>
                  <a:cubicBezTo>
                    <a:pt x="43815" y="396240"/>
                    <a:pt x="0" y="341948"/>
                    <a:pt x="0" y="256223"/>
                  </a:cubicBezTo>
                  <a:close/>
                  <a:moveTo>
                    <a:pt x="61913" y="256223"/>
                  </a:moveTo>
                  <a:cubicBezTo>
                    <a:pt x="61913" y="310515"/>
                    <a:pt x="84772" y="341948"/>
                    <a:pt x="123825" y="341948"/>
                  </a:cubicBezTo>
                  <a:cubicBezTo>
                    <a:pt x="147638" y="341948"/>
                    <a:pt x="167640" y="330517"/>
                    <a:pt x="187642" y="306705"/>
                  </a:cubicBezTo>
                  <a:lnTo>
                    <a:pt x="187642" y="208598"/>
                  </a:lnTo>
                  <a:cubicBezTo>
                    <a:pt x="169545" y="184785"/>
                    <a:pt x="149542" y="173355"/>
                    <a:pt x="123825" y="173355"/>
                  </a:cubicBezTo>
                  <a:cubicBezTo>
                    <a:pt x="83820" y="173355"/>
                    <a:pt x="61913" y="202883"/>
                    <a:pt x="61913" y="256223"/>
                  </a:cubicBezTo>
                  <a:close/>
                </a:path>
              </a:pathLst>
            </a:custGeom>
            <a:grpFill/>
            <a:ln w="9525" cap="flat">
              <a:noFill/>
              <a:prstDash val="solid"/>
              <a:miter/>
            </a:ln>
          </p:spPr>
          <p:txBody>
            <a:bodyPr rtlCol="0" anchor="ctr"/>
            <a:lstStyle/>
            <a:p>
              <a:endParaRPr lang="de-DE"/>
            </a:p>
          </p:txBody>
        </p:sp>
        <p:sp>
          <p:nvSpPr>
            <p:cNvPr id="111" name="Freihandform: Form 110"/>
            <p:cNvSpPr/>
            <p:nvPr/>
          </p:nvSpPr>
          <p:spPr>
            <a:xfrm>
              <a:off x="642365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7" y="225743"/>
                    <a:pt x="132397" y="225743"/>
                  </a:cubicBezTo>
                  <a:cubicBezTo>
                    <a:pt x="157163" y="225743"/>
                    <a:pt x="177165" y="216218"/>
                    <a:pt x="198120" y="194310"/>
                  </a:cubicBezTo>
                  <a:lnTo>
                    <a:pt x="237172" y="235268"/>
                  </a:lnTo>
                  <a:cubicBezTo>
                    <a:pt x="206693" y="264795"/>
                    <a:pt x="172403" y="279083"/>
                    <a:pt x="132397" y="279083"/>
                  </a:cubicBezTo>
                  <a:close/>
                  <a:moveTo>
                    <a:pt x="61913" y="115253"/>
                  </a:moveTo>
                  <a:lnTo>
                    <a:pt x="182880" y="115253"/>
                  </a:lnTo>
                  <a:cubicBezTo>
                    <a:pt x="180022"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112" name="Freihandform: Form 111"/>
            <p:cNvSpPr/>
            <p:nvPr/>
          </p:nvSpPr>
          <p:spPr>
            <a:xfrm>
              <a:off x="6737031"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39065" y="-710"/>
                    <a:pt x="150495" y="1195"/>
                    <a:pt x="160020" y="5005"/>
                  </a:cubicBezTo>
                  <a:close/>
                </a:path>
              </a:pathLst>
            </a:custGeom>
            <a:grpFill/>
            <a:ln w="9525" cap="flat">
              <a:noFill/>
              <a:prstDash val="solid"/>
              <a:miter/>
            </a:ln>
          </p:spPr>
          <p:txBody>
            <a:bodyPr rtlCol="0" anchor="ctr"/>
            <a:lstStyle/>
            <a:p>
              <a:endParaRPr lang="de-DE"/>
            </a:p>
          </p:txBody>
        </p:sp>
        <p:sp>
          <p:nvSpPr>
            <p:cNvPr id="113" name="Freihandform: Form 112"/>
            <p:cNvSpPr/>
            <p:nvPr/>
          </p:nvSpPr>
          <p:spPr>
            <a:xfrm>
              <a:off x="693610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714565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2"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7517129" y="264223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9057" y="15240"/>
                    <a:pt x="106680" y="0"/>
                    <a:pt x="140970" y="0"/>
                  </a:cubicBezTo>
                  <a:cubicBezTo>
                    <a:pt x="201930" y="0"/>
                    <a:pt x="228600" y="44767"/>
                    <a:pt x="228600" y="107632"/>
                  </a:cubicBezTo>
                  <a:lnTo>
                    <a:pt x="228600" y="272415"/>
                  </a:ln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7816214" y="2528887"/>
              <a:ext cx="79057" cy="385762"/>
            </a:xfrm>
            <a:custGeom>
              <a:avLst/>
              <a:gdLst>
                <a:gd name="connsiteX0" fmla="*/ 79058 w 79057"/>
                <a:gd name="connsiteY0" fmla="*/ 38100 h 385762"/>
                <a:gd name="connsiteX1" fmla="*/ 39053 w 79057"/>
                <a:gd name="connsiteY1" fmla="*/ 76200 h 385762"/>
                <a:gd name="connsiteX2" fmla="*/ 0 w 79057"/>
                <a:gd name="connsiteY2" fmla="*/ 38100 h 385762"/>
                <a:gd name="connsiteX3" fmla="*/ 39053 w 79057"/>
                <a:gd name="connsiteY3" fmla="*/ 0 h 385762"/>
                <a:gd name="connsiteX4" fmla="*/ 79058 w 79057"/>
                <a:gd name="connsiteY4" fmla="*/ 38100 h 385762"/>
                <a:gd name="connsiteX5" fmla="*/ 70485 w 79057"/>
                <a:gd name="connsiteY5" fmla="*/ 385763 h 385762"/>
                <a:gd name="connsiteX6" fmla="*/ 8573 w 79057"/>
                <a:gd name="connsiteY6" fmla="*/ 385763 h 385762"/>
                <a:gd name="connsiteX7" fmla="*/ 8573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5763"/>
                  </a:moveTo>
                  <a:lnTo>
                    <a:pt x="8573" y="385763"/>
                  </a:lnTo>
                  <a:lnTo>
                    <a:pt x="8573"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165" name="Freihandform: Form 164"/>
            <p:cNvSpPr/>
            <p:nvPr/>
          </p:nvSpPr>
          <p:spPr>
            <a:xfrm>
              <a:off x="7940039" y="2647949"/>
              <a:ext cx="259080" cy="266700"/>
            </a:xfrm>
            <a:custGeom>
              <a:avLst/>
              <a:gdLst>
                <a:gd name="connsiteX0" fmla="*/ 259080 w 259080"/>
                <a:gd name="connsiteY0" fmla="*/ 0 h 266700"/>
                <a:gd name="connsiteX1" fmla="*/ 161925 w 259080"/>
                <a:gd name="connsiteY1" fmla="*/ 266700 h 266700"/>
                <a:gd name="connsiteX2" fmla="*/ 97155 w 259080"/>
                <a:gd name="connsiteY2" fmla="*/ 266700 h 266700"/>
                <a:gd name="connsiteX3" fmla="*/ 0 w 259080"/>
                <a:gd name="connsiteY3" fmla="*/ 0 h 266700"/>
                <a:gd name="connsiteX4" fmla="*/ 68580 w 259080"/>
                <a:gd name="connsiteY4" fmla="*/ 0 h 266700"/>
                <a:gd name="connsiteX5" fmla="*/ 129540 w 259080"/>
                <a:gd name="connsiteY5" fmla="*/ 193358 h 266700"/>
                <a:gd name="connsiteX6" fmla="*/ 130493 w 259080"/>
                <a:gd name="connsiteY6" fmla="*/ 193358 h 266700"/>
                <a:gd name="connsiteX7" fmla="*/ 191453 w 259080"/>
                <a:gd name="connsiteY7" fmla="*/ 0 h 266700"/>
                <a:gd name="connsiteX8" fmla="*/ 259080 w 259080"/>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80" h="266700">
                  <a:moveTo>
                    <a:pt x="259080" y="0"/>
                  </a:moveTo>
                  <a:lnTo>
                    <a:pt x="161925" y="266700"/>
                  </a:lnTo>
                  <a:lnTo>
                    <a:pt x="97155" y="266700"/>
                  </a:lnTo>
                  <a:lnTo>
                    <a:pt x="0" y="0"/>
                  </a:lnTo>
                  <a:lnTo>
                    <a:pt x="68580" y="0"/>
                  </a:lnTo>
                  <a:lnTo>
                    <a:pt x="129540" y="193358"/>
                  </a:lnTo>
                  <a:lnTo>
                    <a:pt x="130493" y="193358"/>
                  </a:lnTo>
                  <a:lnTo>
                    <a:pt x="191453" y="0"/>
                  </a:lnTo>
                  <a:lnTo>
                    <a:pt x="259080" y="0"/>
                  </a:ln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822769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3818 w 242887"/>
                <a:gd name="connsiteY5" fmla="*/ 160972 h 279082"/>
                <a:gd name="connsiteX6" fmla="*/ 133350 w 242887"/>
                <a:gd name="connsiteY6" fmla="*/ 225743 h 279082"/>
                <a:gd name="connsiteX7" fmla="*/ 199073 w 242887"/>
                <a:gd name="connsiteY7" fmla="*/ 194310 h 279082"/>
                <a:gd name="connsiteX8" fmla="*/ 238125 w 242887"/>
                <a:gd name="connsiteY8" fmla="*/ 235268 h 279082"/>
                <a:gd name="connsiteX9" fmla="*/ 132398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3818" y="160972"/>
                  </a:lnTo>
                  <a:cubicBezTo>
                    <a:pt x="70485" y="201930"/>
                    <a:pt x="95250" y="225743"/>
                    <a:pt x="133350" y="225743"/>
                  </a:cubicBezTo>
                  <a:cubicBezTo>
                    <a:pt x="158115" y="225743"/>
                    <a:pt x="178118" y="216218"/>
                    <a:pt x="199073" y="194310"/>
                  </a:cubicBezTo>
                  <a:lnTo>
                    <a:pt x="238125" y="235268"/>
                  </a:lnTo>
                  <a:cubicBezTo>
                    <a:pt x="206693" y="264795"/>
                    <a:pt x="172403" y="279083"/>
                    <a:pt x="132398" y="279083"/>
                  </a:cubicBezTo>
                  <a:close/>
                  <a:moveTo>
                    <a:pt x="61913" y="115253"/>
                  </a:moveTo>
                  <a:lnTo>
                    <a:pt x="182880" y="115253"/>
                  </a:lnTo>
                  <a:cubicBezTo>
                    <a:pt x="180023"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8539162" y="2641039"/>
              <a:ext cx="161925" cy="272657"/>
            </a:xfrm>
            <a:custGeom>
              <a:avLst/>
              <a:gdLst>
                <a:gd name="connsiteX0" fmla="*/ 161925 w 161925"/>
                <a:gd name="connsiteY0" fmla="*/ 5005 h 272657"/>
                <a:gd name="connsiteX1" fmla="*/ 152400 w 161925"/>
                <a:gd name="connsiteY1" fmla="*/ 68823 h 272657"/>
                <a:gd name="connsiteX2" fmla="*/ 118110 w 161925"/>
                <a:gd name="connsiteY2" fmla="*/ 60250 h 272657"/>
                <a:gd name="connsiteX3" fmla="*/ 63818 w 161925"/>
                <a:gd name="connsiteY3" fmla="*/ 135498 h 272657"/>
                <a:gd name="connsiteX4" fmla="*/ 63818 w 161925"/>
                <a:gd name="connsiteY4" fmla="*/ 272658 h 272657"/>
                <a:gd name="connsiteX5" fmla="*/ 0 w 161925"/>
                <a:gd name="connsiteY5" fmla="*/ 272658 h 272657"/>
                <a:gd name="connsiteX6" fmla="*/ 0 w 161925"/>
                <a:gd name="connsiteY6" fmla="*/ 5958 h 272657"/>
                <a:gd name="connsiteX7" fmla="*/ 60960 w 161925"/>
                <a:gd name="connsiteY7" fmla="*/ 5958 h 272657"/>
                <a:gd name="connsiteX8" fmla="*/ 60960 w 161925"/>
                <a:gd name="connsiteY8" fmla="*/ 40248 h 272657"/>
                <a:gd name="connsiteX9" fmla="*/ 61913 w 161925"/>
                <a:gd name="connsiteY9" fmla="*/ 40248 h 272657"/>
                <a:gd name="connsiteX10" fmla="*/ 131445 w 161925"/>
                <a:gd name="connsiteY10" fmla="*/ 243 h 272657"/>
                <a:gd name="connsiteX11" fmla="*/ 161925 w 161925"/>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925" h="272657">
                  <a:moveTo>
                    <a:pt x="161925" y="5005"/>
                  </a:moveTo>
                  <a:lnTo>
                    <a:pt x="152400" y="68823"/>
                  </a:lnTo>
                  <a:cubicBezTo>
                    <a:pt x="142875" y="64060"/>
                    <a:pt x="131445" y="60250"/>
                    <a:pt x="118110" y="60250"/>
                  </a:cubicBezTo>
                  <a:cubicBezTo>
                    <a:pt x="75248" y="60250"/>
                    <a:pt x="63818" y="94540"/>
                    <a:pt x="63818" y="135498"/>
                  </a:cubicBezTo>
                  <a:lnTo>
                    <a:pt x="63818" y="272658"/>
                  </a:lnTo>
                  <a:lnTo>
                    <a:pt x="0" y="272658"/>
                  </a:lnTo>
                  <a:lnTo>
                    <a:pt x="0" y="5958"/>
                  </a:lnTo>
                  <a:lnTo>
                    <a:pt x="60960" y="5958"/>
                  </a:lnTo>
                  <a:lnTo>
                    <a:pt x="60960" y="40248"/>
                  </a:lnTo>
                  <a:lnTo>
                    <a:pt x="61913" y="40248"/>
                  </a:lnTo>
                  <a:cubicBezTo>
                    <a:pt x="76200" y="15483"/>
                    <a:pt x="100965" y="243"/>
                    <a:pt x="131445" y="243"/>
                  </a:cubicBezTo>
                  <a:cubicBezTo>
                    <a:pt x="140970" y="-710"/>
                    <a:pt x="152400" y="1195"/>
                    <a:pt x="161925" y="5005"/>
                  </a:cubicBezTo>
                  <a:close/>
                </a:path>
              </a:pathLst>
            </a:custGeom>
            <a:grpFill/>
            <a:ln w="9525" cap="flat">
              <a:noFill/>
              <a:prstDash val="solid"/>
              <a:miter/>
            </a:ln>
          </p:spPr>
          <p:txBody>
            <a:bodyPr rtlCol="0" anchor="ctr"/>
            <a:lstStyle/>
            <a:p>
              <a:endParaRPr lang="de-DE"/>
            </a:p>
          </p:txBody>
        </p:sp>
        <p:sp>
          <p:nvSpPr>
            <p:cNvPr id="168" name="Freihandform: Form 167"/>
            <p:cNvSpPr/>
            <p:nvPr/>
          </p:nvSpPr>
          <p:spPr>
            <a:xfrm>
              <a:off x="8729662"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3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8" y="218122"/>
                    <a:pt x="80963" y="227647"/>
                    <a:pt x="104775" y="227647"/>
                  </a:cubicBezTo>
                  <a:cubicBezTo>
                    <a:pt x="127635" y="227647"/>
                    <a:pt x="143827" y="217170"/>
                    <a:pt x="143827" y="200978"/>
                  </a:cubicBezTo>
                  <a:cubicBezTo>
                    <a:pt x="143827" y="155258"/>
                    <a:pt x="10477" y="171450"/>
                    <a:pt x="10477" y="82868"/>
                  </a:cubicBezTo>
                  <a:cubicBezTo>
                    <a:pt x="10477" y="33338"/>
                    <a:pt x="51435" y="0"/>
                    <a:pt x="111443" y="0"/>
                  </a:cubicBezTo>
                  <a:cubicBezTo>
                    <a:pt x="143827" y="0"/>
                    <a:pt x="175260" y="9525"/>
                    <a:pt x="203835" y="27622"/>
                  </a:cubicBezTo>
                  <a:lnTo>
                    <a:pt x="174307" y="76200"/>
                  </a:lnTo>
                  <a:cubicBezTo>
                    <a:pt x="151448" y="60007"/>
                    <a:pt x="130493"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8993504" y="2528887"/>
              <a:ext cx="79057" cy="385762"/>
            </a:xfrm>
            <a:custGeom>
              <a:avLst/>
              <a:gdLst>
                <a:gd name="connsiteX0" fmla="*/ 79057 w 79057"/>
                <a:gd name="connsiteY0" fmla="*/ 38100 h 385762"/>
                <a:gd name="connsiteX1" fmla="*/ 39052 w 79057"/>
                <a:gd name="connsiteY1" fmla="*/ 76200 h 385762"/>
                <a:gd name="connsiteX2" fmla="*/ 0 w 79057"/>
                <a:gd name="connsiteY2" fmla="*/ 38100 h 385762"/>
                <a:gd name="connsiteX3" fmla="*/ 39052 w 79057"/>
                <a:gd name="connsiteY3" fmla="*/ 0 h 385762"/>
                <a:gd name="connsiteX4" fmla="*/ 79057 w 79057"/>
                <a:gd name="connsiteY4" fmla="*/ 38100 h 385762"/>
                <a:gd name="connsiteX5" fmla="*/ 70485 w 79057"/>
                <a:gd name="connsiteY5" fmla="*/ 385763 h 385762"/>
                <a:gd name="connsiteX6" fmla="*/ 8572 w 79057"/>
                <a:gd name="connsiteY6" fmla="*/ 385763 h 385762"/>
                <a:gd name="connsiteX7" fmla="*/ 8572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7" y="38100"/>
                  </a:moveTo>
                  <a:cubicBezTo>
                    <a:pt x="79057" y="60007"/>
                    <a:pt x="60960" y="76200"/>
                    <a:pt x="39052" y="76200"/>
                  </a:cubicBezTo>
                  <a:cubicBezTo>
                    <a:pt x="17145" y="76200"/>
                    <a:pt x="0" y="60960"/>
                    <a:pt x="0" y="38100"/>
                  </a:cubicBezTo>
                  <a:cubicBezTo>
                    <a:pt x="0" y="16193"/>
                    <a:pt x="18097" y="0"/>
                    <a:pt x="39052" y="0"/>
                  </a:cubicBezTo>
                  <a:cubicBezTo>
                    <a:pt x="60960" y="0"/>
                    <a:pt x="79057" y="16193"/>
                    <a:pt x="79057" y="38100"/>
                  </a:cubicBezTo>
                  <a:close/>
                  <a:moveTo>
                    <a:pt x="70485" y="385763"/>
                  </a:moveTo>
                  <a:lnTo>
                    <a:pt x="8572" y="385763"/>
                  </a:lnTo>
                  <a:lnTo>
                    <a:pt x="8572"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9117329"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8 w 165734"/>
                <a:gd name="connsiteY9" fmla="*/ 0 h 358139"/>
                <a:gd name="connsiteX10" fmla="*/ 101918 w 165734"/>
                <a:gd name="connsiteY10" fmla="*/ 86677 h 358139"/>
                <a:gd name="connsiteX11" fmla="*/ 165735 w 165734"/>
                <a:gd name="connsiteY11" fmla="*/ 86677 h 358139"/>
                <a:gd name="connsiteX12" fmla="*/ 165735 w 165734"/>
                <a:gd name="connsiteY12" fmla="*/ 138113 h 358139"/>
                <a:gd name="connsiteX13" fmla="*/ 101918 w 165734"/>
                <a:gd name="connsiteY13" fmla="*/ 138113 h 358139"/>
                <a:gd name="connsiteX14" fmla="*/ 101918 w 165734"/>
                <a:gd name="connsiteY14" fmla="*/ 269558 h 358139"/>
                <a:gd name="connsiteX15" fmla="*/ 130493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9331642" y="2533649"/>
              <a:ext cx="225742" cy="386714"/>
            </a:xfrm>
            <a:custGeom>
              <a:avLst/>
              <a:gdLst>
                <a:gd name="connsiteX0" fmla="*/ 114300 w 225742"/>
                <a:gd name="connsiteY0" fmla="*/ 215265 h 386714"/>
                <a:gd name="connsiteX1" fmla="*/ 164782 w 225742"/>
                <a:gd name="connsiteY1" fmla="*/ 220980 h 386714"/>
                <a:gd name="connsiteX2" fmla="*/ 164782 w 225742"/>
                <a:gd name="connsiteY2" fmla="*/ 211455 h 386714"/>
                <a:gd name="connsiteX3" fmla="*/ 105727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4775 w 225742"/>
                <a:gd name="connsiteY20" fmla="*/ 340042 h 386714"/>
                <a:gd name="connsiteX21" fmla="*/ 165735 w 225742"/>
                <a:gd name="connsiteY21" fmla="*/ 307658 h 386714"/>
                <a:gd name="connsiteX22" fmla="*/ 165735 w 225742"/>
                <a:gd name="connsiteY22" fmla="*/ 261938 h 386714"/>
                <a:gd name="connsiteX23" fmla="*/ 121920 w 225742"/>
                <a:gd name="connsiteY23" fmla="*/ 257175 h 386714"/>
                <a:gd name="connsiteX24" fmla="*/ 60007 w 225742"/>
                <a:gd name="connsiteY24" fmla="*/ 300990 h 386714"/>
                <a:gd name="connsiteX25" fmla="*/ 104775 w 225742"/>
                <a:gd name="connsiteY25" fmla="*/ 340042 h 386714"/>
                <a:gd name="connsiteX26" fmla="*/ 173355 w 225742"/>
                <a:gd name="connsiteY26" fmla="*/ 72390 h 386714"/>
                <a:gd name="connsiteX27" fmla="*/ 136207 w 225742"/>
                <a:gd name="connsiteY27" fmla="*/ 36195 h 386714"/>
                <a:gd name="connsiteX28" fmla="*/ 173355 w 225742"/>
                <a:gd name="connsiteY28" fmla="*/ 0 h 386714"/>
                <a:gd name="connsiteX29" fmla="*/ 210502 w 225742"/>
                <a:gd name="connsiteY29" fmla="*/ 36195 h 386714"/>
                <a:gd name="connsiteX30" fmla="*/ 173355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2" y="220980"/>
                  </a:cubicBezTo>
                  <a:lnTo>
                    <a:pt x="164782" y="211455"/>
                  </a:lnTo>
                  <a:cubicBezTo>
                    <a:pt x="164782" y="177165"/>
                    <a:pt x="144780" y="160020"/>
                    <a:pt x="105727" y="160020"/>
                  </a:cubicBezTo>
                  <a:cubicBezTo>
                    <a:pt x="83820" y="160020"/>
                    <a:pt x="60007"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4775" y="340042"/>
                  </a:moveTo>
                  <a:cubicBezTo>
                    <a:pt x="127635" y="340042"/>
                    <a:pt x="148590" y="328613"/>
                    <a:pt x="165735" y="307658"/>
                  </a:cubicBezTo>
                  <a:lnTo>
                    <a:pt x="165735" y="261938"/>
                  </a:lnTo>
                  <a:cubicBezTo>
                    <a:pt x="151447" y="258127"/>
                    <a:pt x="136207" y="257175"/>
                    <a:pt x="121920" y="257175"/>
                  </a:cubicBezTo>
                  <a:cubicBezTo>
                    <a:pt x="82868" y="257175"/>
                    <a:pt x="60007" y="272415"/>
                    <a:pt x="60007" y="300990"/>
                  </a:cubicBezTo>
                  <a:cubicBezTo>
                    <a:pt x="60007" y="324803"/>
                    <a:pt x="77152" y="340042"/>
                    <a:pt x="104775" y="340042"/>
                  </a:cubicBezTo>
                  <a:close/>
                  <a:moveTo>
                    <a:pt x="173355" y="72390"/>
                  </a:moveTo>
                  <a:cubicBezTo>
                    <a:pt x="153352" y="72390"/>
                    <a:pt x="136207" y="55245"/>
                    <a:pt x="136207" y="36195"/>
                  </a:cubicBezTo>
                  <a:cubicBezTo>
                    <a:pt x="136207" y="17145"/>
                    <a:pt x="153352" y="0"/>
                    <a:pt x="173355" y="0"/>
                  </a:cubicBezTo>
                  <a:cubicBezTo>
                    <a:pt x="193357" y="0"/>
                    <a:pt x="210502" y="17145"/>
                    <a:pt x="210502" y="36195"/>
                  </a:cubicBezTo>
                  <a:cubicBezTo>
                    <a:pt x="210502" y="56198"/>
                    <a:pt x="192405" y="72390"/>
                    <a:pt x="173355" y="72390"/>
                  </a:cubicBez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9605962" y="2562224"/>
              <a:ext cx="166687" cy="358139"/>
            </a:xfrm>
            <a:custGeom>
              <a:avLst/>
              <a:gdLst>
                <a:gd name="connsiteX0" fmla="*/ 166688 w 166687"/>
                <a:gd name="connsiteY0" fmla="*/ 295275 h 358139"/>
                <a:gd name="connsiteX1" fmla="*/ 166688 w 166687"/>
                <a:gd name="connsiteY1" fmla="*/ 348615 h 358139"/>
                <a:gd name="connsiteX2" fmla="*/ 114300 w 166687"/>
                <a:gd name="connsiteY2" fmla="*/ 358140 h 358139"/>
                <a:gd name="connsiteX3" fmla="*/ 41910 w 166687"/>
                <a:gd name="connsiteY3" fmla="*/ 282892 h 358139"/>
                <a:gd name="connsiteX4" fmla="*/ 41910 w 166687"/>
                <a:gd name="connsiteY4" fmla="*/ 137160 h 358139"/>
                <a:gd name="connsiteX5" fmla="*/ 0 w 166687"/>
                <a:gd name="connsiteY5" fmla="*/ 137160 h 358139"/>
                <a:gd name="connsiteX6" fmla="*/ 0 w 166687"/>
                <a:gd name="connsiteY6" fmla="*/ 85725 h 358139"/>
                <a:gd name="connsiteX7" fmla="*/ 40005 w 166687"/>
                <a:gd name="connsiteY7" fmla="*/ 85725 h 358139"/>
                <a:gd name="connsiteX8" fmla="*/ 40005 w 166687"/>
                <a:gd name="connsiteY8" fmla="*/ 13335 h 358139"/>
                <a:gd name="connsiteX9" fmla="*/ 101918 w 166687"/>
                <a:gd name="connsiteY9" fmla="*/ 0 h 358139"/>
                <a:gd name="connsiteX10" fmla="*/ 101918 w 166687"/>
                <a:gd name="connsiteY10" fmla="*/ 86677 h 358139"/>
                <a:gd name="connsiteX11" fmla="*/ 165735 w 166687"/>
                <a:gd name="connsiteY11" fmla="*/ 86677 h 358139"/>
                <a:gd name="connsiteX12" fmla="*/ 165735 w 166687"/>
                <a:gd name="connsiteY12" fmla="*/ 138113 h 358139"/>
                <a:gd name="connsiteX13" fmla="*/ 101918 w 166687"/>
                <a:gd name="connsiteY13" fmla="*/ 138113 h 358139"/>
                <a:gd name="connsiteX14" fmla="*/ 101918 w 166687"/>
                <a:gd name="connsiteY14" fmla="*/ 269558 h 358139"/>
                <a:gd name="connsiteX15" fmla="*/ 130493 w 166687"/>
                <a:gd name="connsiteY15" fmla="*/ 304800 h 358139"/>
                <a:gd name="connsiteX16" fmla="*/ 166688 w 166687"/>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687" h="358139">
                  <a:moveTo>
                    <a:pt x="166688" y="295275"/>
                  </a:moveTo>
                  <a:lnTo>
                    <a:pt x="166688" y="348615"/>
                  </a:lnTo>
                  <a:cubicBezTo>
                    <a:pt x="153352" y="355283"/>
                    <a:pt x="132398" y="358140"/>
                    <a:pt x="114300" y="358140"/>
                  </a:cubicBezTo>
                  <a:cubicBezTo>
                    <a:pt x="67627" y="358140"/>
                    <a:pt x="41910" y="331470"/>
                    <a:pt x="41910" y="282892"/>
                  </a:cubicBezTo>
                  <a:lnTo>
                    <a:pt x="41910"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3827" y="303848"/>
                    <a:pt x="156210" y="300038"/>
                    <a:pt x="166688" y="295275"/>
                  </a:cubicBez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2090737" y="3122294"/>
              <a:ext cx="231457" cy="368617"/>
            </a:xfrm>
            <a:custGeom>
              <a:avLst/>
              <a:gdLst>
                <a:gd name="connsiteX0" fmla="*/ 231458 w 231457"/>
                <a:gd name="connsiteY0" fmla="*/ 60007 h 368617"/>
                <a:gd name="connsiteX1" fmla="*/ 65723 w 231457"/>
                <a:gd name="connsiteY1" fmla="*/ 60007 h 368617"/>
                <a:gd name="connsiteX2" fmla="*/ 65723 w 231457"/>
                <a:gd name="connsiteY2" fmla="*/ 151447 h 368617"/>
                <a:gd name="connsiteX3" fmla="*/ 189548 w 231457"/>
                <a:gd name="connsiteY3" fmla="*/ 151447 h 368617"/>
                <a:gd name="connsiteX4" fmla="*/ 189548 w 231457"/>
                <a:gd name="connsiteY4" fmla="*/ 211455 h 368617"/>
                <a:gd name="connsiteX5" fmla="*/ 65723 w 231457"/>
                <a:gd name="connsiteY5" fmla="*/ 211455 h 368617"/>
                <a:gd name="connsiteX6" fmla="*/ 65723 w 231457"/>
                <a:gd name="connsiteY6" fmla="*/ 368617 h 368617"/>
                <a:gd name="connsiteX7" fmla="*/ 0 w 231457"/>
                <a:gd name="connsiteY7" fmla="*/ 368617 h 368617"/>
                <a:gd name="connsiteX8" fmla="*/ 0 w 231457"/>
                <a:gd name="connsiteY8" fmla="*/ 0 h 368617"/>
                <a:gd name="connsiteX9" fmla="*/ 231458 w 231457"/>
                <a:gd name="connsiteY9" fmla="*/ 0 h 368617"/>
                <a:gd name="connsiteX10" fmla="*/ 231458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8" y="60007"/>
                  </a:moveTo>
                  <a:lnTo>
                    <a:pt x="65723" y="60007"/>
                  </a:lnTo>
                  <a:lnTo>
                    <a:pt x="65723" y="151447"/>
                  </a:lnTo>
                  <a:lnTo>
                    <a:pt x="189548" y="151447"/>
                  </a:lnTo>
                  <a:lnTo>
                    <a:pt x="189548" y="211455"/>
                  </a:lnTo>
                  <a:lnTo>
                    <a:pt x="65723" y="211455"/>
                  </a:lnTo>
                  <a:lnTo>
                    <a:pt x="65723" y="368617"/>
                  </a:lnTo>
                  <a:lnTo>
                    <a:pt x="0" y="368617"/>
                  </a:lnTo>
                  <a:lnTo>
                    <a:pt x="0" y="0"/>
                  </a:lnTo>
                  <a:lnTo>
                    <a:pt x="231458" y="0"/>
                  </a:lnTo>
                  <a:lnTo>
                    <a:pt x="231458" y="60007"/>
                  </a:ln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2334560" y="3217544"/>
              <a:ext cx="225758" cy="279082"/>
            </a:xfrm>
            <a:custGeom>
              <a:avLst/>
              <a:gdLst>
                <a:gd name="connsiteX0" fmla="*/ 114316 w 225758"/>
                <a:gd name="connsiteY0" fmla="*/ 107633 h 279082"/>
                <a:gd name="connsiteX1" fmla="*/ 164799 w 225758"/>
                <a:gd name="connsiteY1" fmla="*/ 113347 h 279082"/>
                <a:gd name="connsiteX2" fmla="*/ 164799 w 225758"/>
                <a:gd name="connsiteY2" fmla="*/ 103822 h 279082"/>
                <a:gd name="connsiteX3" fmla="*/ 105744 w 225758"/>
                <a:gd name="connsiteY3" fmla="*/ 52388 h 279082"/>
                <a:gd name="connsiteX4" fmla="*/ 38116 w 225758"/>
                <a:gd name="connsiteY4" fmla="*/ 67627 h 279082"/>
                <a:gd name="connsiteX5" fmla="*/ 24781 w 225758"/>
                <a:gd name="connsiteY5" fmla="*/ 15240 h 279082"/>
                <a:gd name="connsiteX6" fmla="*/ 112411 w 225758"/>
                <a:gd name="connsiteY6" fmla="*/ 0 h 279082"/>
                <a:gd name="connsiteX7" fmla="*/ 225759 w 225758"/>
                <a:gd name="connsiteY7" fmla="*/ 102870 h 279082"/>
                <a:gd name="connsiteX8" fmla="*/ 225759 w 225758"/>
                <a:gd name="connsiteY8" fmla="*/ 273367 h 279082"/>
                <a:gd name="connsiteX9" fmla="*/ 166704 w 225758"/>
                <a:gd name="connsiteY9" fmla="*/ 273367 h 279082"/>
                <a:gd name="connsiteX10" fmla="*/ 166704 w 225758"/>
                <a:gd name="connsiteY10" fmla="*/ 244792 h 279082"/>
                <a:gd name="connsiteX11" fmla="*/ 165751 w 225758"/>
                <a:gd name="connsiteY11" fmla="*/ 244792 h 279082"/>
                <a:gd name="connsiteX12" fmla="*/ 87646 w 225758"/>
                <a:gd name="connsiteY12" fmla="*/ 279083 h 279082"/>
                <a:gd name="connsiteX13" fmla="*/ 16 w 225758"/>
                <a:gd name="connsiteY13" fmla="*/ 194310 h 279082"/>
                <a:gd name="connsiteX14" fmla="*/ 114316 w 225758"/>
                <a:gd name="connsiteY14" fmla="*/ 107633 h 279082"/>
                <a:gd name="connsiteX15" fmla="*/ 103839 w 225758"/>
                <a:gd name="connsiteY15" fmla="*/ 232410 h 279082"/>
                <a:gd name="connsiteX16" fmla="*/ 164799 w 225758"/>
                <a:gd name="connsiteY16" fmla="*/ 200025 h 279082"/>
                <a:gd name="connsiteX17" fmla="*/ 164799 w 225758"/>
                <a:gd name="connsiteY17" fmla="*/ 153352 h 279082"/>
                <a:gd name="connsiteX18" fmla="*/ 120984 w 225758"/>
                <a:gd name="connsiteY18" fmla="*/ 148590 h 279082"/>
                <a:gd name="connsiteX19" fmla="*/ 59071 w 225758"/>
                <a:gd name="connsiteY19" fmla="*/ 192405 h 279082"/>
                <a:gd name="connsiteX20" fmla="*/ 103839 w 225758"/>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8" h="279082">
                  <a:moveTo>
                    <a:pt x="114316" y="107633"/>
                  </a:moveTo>
                  <a:cubicBezTo>
                    <a:pt x="131461" y="107633"/>
                    <a:pt x="147654" y="108585"/>
                    <a:pt x="164799" y="113347"/>
                  </a:cubicBezTo>
                  <a:lnTo>
                    <a:pt x="164799" y="103822"/>
                  </a:lnTo>
                  <a:cubicBezTo>
                    <a:pt x="164799" y="69532"/>
                    <a:pt x="144796" y="52388"/>
                    <a:pt x="105744" y="52388"/>
                  </a:cubicBezTo>
                  <a:cubicBezTo>
                    <a:pt x="83836" y="52388"/>
                    <a:pt x="60024" y="57150"/>
                    <a:pt x="38116" y="67627"/>
                  </a:cubicBezTo>
                  <a:lnTo>
                    <a:pt x="24781" y="15240"/>
                  </a:lnTo>
                  <a:cubicBezTo>
                    <a:pt x="49546" y="5715"/>
                    <a:pt x="81931" y="0"/>
                    <a:pt x="112411" y="0"/>
                  </a:cubicBezTo>
                  <a:cubicBezTo>
                    <a:pt x="187659" y="0"/>
                    <a:pt x="225759" y="35242"/>
                    <a:pt x="225759" y="102870"/>
                  </a:cubicBezTo>
                  <a:lnTo>
                    <a:pt x="225759" y="273367"/>
                  </a:lnTo>
                  <a:lnTo>
                    <a:pt x="166704" y="273367"/>
                  </a:lnTo>
                  <a:lnTo>
                    <a:pt x="166704" y="244792"/>
                  </a:lnTo>
                  <a:lnTo>
                    <a:pt x="165751" y="244792"/>
                  </a:lnTo>
                  <a:cubicBezTo>
                    <a:pt x="142891" y="268605"/>
                    <a:pt x="119079" y="279083"/>
                    <a:pt x="87646" y="279083"/>
                  </a:cubicBezTo>
                  <a:cubicBezTo>
                    <a:pt x="34306" y="279083"/>
                    <a:pt x="16" y="245745"/>
                    <a:pt x="16" y="194310"/>
                  </a:cubicBezTo>
                  <a:cubicBezTo>
                    <a:pt x="-936" y="138113"/>
                    <a:pt x="40021" y="107633"/>
                    <a:pt x="114316" y="107633"/>
                  </a:cubicBezTo>
                  <a:close/>
                  <a:moveTo>
                    <a:pt x="103839" y="232410"/>
                  </a:moveTo>
                  <a:cubicBezTo>
                    <a:pt x="126699" y="232410"/>
                    <a:pt x="147654" y="220980"/>
                    <a:pt x="164799" y="200025"/>
                  </a:cubicBezTo>
                  <a:lnTo>
                    <a:pt x="164799" y="153352"/>
                  </a:lnTo>
                  <a:cubicBezTo>
                    <a:pt x="150511" y="149542"/>
                    <a:pt x="135271" y="148590"/>
                    <a:pt x="120984" y="148590"/>
                  </a:cubicBezTo>
                  <a:cubicBezTo>
                    <a:pt x="81931" y="148590"/>
                    <a:pt x="59071" y="163830"/>
                    <a:pt x="59071" y="192405"/>
                  </a:cubicBezTo>
                  <a:cubicBezTo>
                    <a:pt x="59071" y="217170"/>
                    <a:pt x="76216" y="232410"/>
                    <a:pt x="103839" y="232410"/>
                  </a:cubicBez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2625089"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3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7" y="15240"/>
                    <a:pt x="224790" y="45720"/>
                  </a:cubicBezTo>
                  <a:lnTo>
                    <a:pt x="181927"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2904172" y="3100387"/>
              <a:ext cx="228599" cy="390525"/>
            </a:xfrm>
            <a:custGeom>
              <a:avLst/>
              <a:gdLst>
                <a:gd name="connsiteX0" fmla="*/ 228600 w 228599"/>
                <a:gd name="connsiteY0" fmla="*/ 390525 h 390525"/>
                <a:gd name="connsiteX1" fmla="*/ 166687 w 228599"/>
                <a:gd name="connsiteY1" fmla="*/ 390525 h 390525"/>
                <a:gd name="connsiteX2" fmla="*/ 166687 w 228599"/>
                <a:gd name="connsiteY2" fmla="*/ 238125 h 390525"/>
                <a:gd name="connsiteX3" fmla="*/ 117157 w 228599"/>
                <a:gd name="connsiteY3" fmla="*/ 173355 h 390525"/>
                <a:gd name="connsiteX4" fmla="*/ 61913 w 228599"/>
                <a:gd name="connsiteY4" fmla="*/ 238125 h 390525"/>
                <a:gd name="connsiteX5" fmla="*/ 61913 w 228599"/>
                <a:gd name="connsiteY5" fmla="*/ 390525 h 390525"/>
                <a:gd name="connsiteX6" fmla="*/ 0 w 228599"/>
                <a:gd name="connsiteY6" fmla="*/ 390525 h 390525"/>
                <a:gd name="connsiteX7" fmla="*/ 0 w 228599"/>
                <a:gd name="connsiteY7" fmla="*/ 16192 h 390525"/>
                <a:gd name="connsiteX8" fmla="*/ 61913 w 228599"/>
                <a:gd name="connsiteY8" fmla="*/ 0 h 390525"/>
                <a:gd name="connsiteX9" fmla="*/ 61913 w 228599"/>
                <a:gd name="connsiteY9" fmla="*/ 155258 h 390525"/>
                <a:gd name="connsiteX10" fmla="*/ 62865 w 228599"/>
                <a:gd name="connsiteY10" fmla="*/ 155258 h 390525"/>
                <a:gd name="connsiteX11" fmla="*/ 140970 w 228599"/>
                <a:gd name="connsiteY11" fmla="*/ 116205 h 390525"/>
                <a:gd name="connsiteX12" fmla="*/ 228600 w 228599"/>
                <a:gd name="connsiteY12" fmla="*/ 223838 h 390525"/>
                <a:gd name="connsiteX13" fmla="*/ 228600 w 228599"/>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599" h="390525">
                  <a:moveTo>
                    <a:pt x="228600" y="390525"/>
                  </a:moveTo>
                  <a:lnTo>
                    <a:pt x="166687" y="390525"/>
                  </a:lnTo>
                  <a:lnTo>
                    <a:pt x="166687" y="238125"/>
                  </a:lnTo>
                  <a:cubicBezTo>
                    <a:pt x="166687" y="199073"/>
                    <a:pt x="154305" y="173355"/>
                    <a:pt x="117157"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7" y="116205"/>
                    <a:pt x="140970" y="116205"/>
                  </a:cubicBezTo>
                  <a:cubicBezTo>
                    <a:pt x="202882"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3211829" y="3099434"/>
              <a:ext cx="249554" cy="397192"/>
            </a:xfrm>
            <a:custGeom>
              <a:avLst/>
              <a:gdLst>
                <a:gd name="connsiteX0" fmla="*/ 249555 w 249554"/>
                <a:gd name="connsiteY0" fmla="*/ 256223 h 397192"/>
                <a:gd name="connsiteX1" fmla="*/ 140970 w 249554"/>
                <a:gd name="connsiteY1" fmla="*/ 397193 h 397192"/>
                <a:gd name="connsiteX2" fmla="*/ 61913 w 249554"/>
                <a:gd name="connsiteY2" fmla="*/ 360045 h 397192"/>
                <a:gd name="connsiteX3" fmla="*/ 60008 w 249554"/>
                <a:gd name="connsiteY3" fmla="*/ 360045 h 397192"/>
                <a:gd name="connsiteX4" fmla="*/ 60008 w 249554"/>
                <a:gd name="connsiteY4" fmla="*/ 390525 h 397192"/>
                <a:gd name="connsiteX5" fmla="*/ 0 w 249554"/>
                <a:gd name="connsiteY5" fmla="*/ 390525 h 397192"/>
                <a:gd name="connsiteX6" fmla="*/ 0 w 249554"/>
                <a:gd name="connsiteY6" fmla="*/ 16192 h 397192"/>
                <a:gd name="connsiteX7" fmla="*/ 61913 w 249554"/>
                <a:gd name="connsiteY7" fmla="*/ 0 h 397192"/>
                <a:gd name="connsiteX8" fmla="*/ 61913 w 249554"/>
                <a:gd name="connsiteY8" fmla="*/ 154305 h 397192"/>
                <a:gd name="connsiteX9" fmla="*/ 62865 w 249554"/>
                <a:gd name="connsiteY9" fmla="*/ 154305 h 397192"/>
                <a:gd name="connsiteX10" fmla="*/ 140970 w 249554"/>
                <a:gd name="connsiteY10" fmla="*/ 116205 h 397192"/>
                <a:gd name="connsiteX11" fmla="*/ 249555 w 249554"/>
                <a:gd name="connsiteY11" fmla="*/ 256223 h 397192"/>
                <a:gd name="connsiteX12" fmla="*/ 187642 w 249554"/>
                <a:gd name="connsiteY12" fmla="*/ 257175 h 397192"/>
                <a:gd name="connsiteX13" fmla="*/ 125730 w 249554"/>
                <a:gd name="connsiteY13" fmla="*/ 173355 h 397192"/>
                <a:gd name="connsiteX14" fmla="*/ 62865 w 249554"/>
                <a:gd name="connsiteY14" fmla="*/ 207645 h 397192"/>
                <a:gd name="connsiteX15" fmla="*/ 62865 w 249554"/>
                <a:gd name="connsiteY15" fmla="*/ 305753 h 397192"/>
                <a:gd name="connsiteX16" fmla="*/ 126683 w 249554"/>
                <a:gd name="connsiteY16" fmla="*/ 341948 h 397192"/>
                <a:gd name="connsiteX17" fmla="*/ 187642 w 249554"/>
                <a:gd name="connsiteY17" fmla="*/ 257175 h 397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9554" h="397192">
                  <a:moveTo>
                    <a:pt x="249555" y="256223"/>
                  </a:moveTo>
                  <a:cubicBezTo>
                    <a:pt x="249555" y="341948"/>
                    <a:pt x="205740" y="397193"/>
                    <a:pt x="140970" y="397193"/>
                  </a:cubicBezTo>
                  <a:cubicBezTo>
                    <a:pt x="107633" y="397193"/>
                    <a:pt x="80010" y="382905"/>
                    <a:pt x="61913" y="360045"/>
                  </a:cubicBezTo>
                  <a:lnTo>
                    <a:pt x="60008" y="360045"/>
                  </a:lnTo>
                  <a:lnTo>
                    <a:pt x="60008" y="390525"/>
                  </a:lnTo>
                  <a:lnTo>
                    <a:pt x="0" y="390525"/>
                  </a:lnTo>
                  <a:lnTo>
                    <a:pt x="0" y="16192"/>
                  </a:lnTo>
                  <a:lnTo>
                    <a:pt x="61913" y="0"/>
                  </a:lnTo>
                  <a:lnTo>
                    <a:pt x="61913" y="154305"/>
                  </a:lnTo>
                  <a:lnTo>
                    <a:pt x="62865" y="154305"/>
                  </a:lnTo>
                  <a:cubicBezTo>
                    <a:pt x="80963" y="130492"/>
                    <a:pt x="107633" y="116205"/>
                    <a:pt x="140970" y="116205"/>
                  </a:cubicBezTo>
                  <a:cubicBezTo>
                    <a:pt x="205740" y="117157"/>
                    <a:pt x="249555" y="169545"/>
                    <a:pt x="249555" y="256223"/>
                  </a:cubicBezTo>
                  <a:close/>
                  <a:moveTo>
                    <a:pt x="187642" y="257175"/>
                  </a:moveTo>
                  <a:cubicBezTo>
                    <a:pt x="187642" y="201930"/>
                    <a:pt x="164783" y="173355"/>
                    <a:pt x="125730" y="173355"/>
                  </a:cubicBezTo>
                  <a:cubicBezTo>
                    <a:pt x="101917" y="173355"/>
                    <a:pt x="81915" y="183832"/>
                    <a:pt x="62865" y="207645"/>
                  </a:cubicBezTo>
                  <a:lnTo>
                    <a:pt x="62865" y="305753"/>
                  </a:lnTo>
                  <a:cubicBezTo>
                    <a:pt x="80963" y="329565"/>
                    <a:pt x="100965" y="341948"/>
                    <a:pt x="126683" y="341948"/>
                  </a:cubicBezTo>
                  <a:cubicBezTo>
                    <a:pt x="166688" y="341948"/>
                    <a:pt x="187642" y="310515"/>
                    <a:pt x="187642" y="257175"/>
                  </a:cubicBez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3515677"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3829049" y="3217301"/>
              <a:ext cx="160020" cy="273610"/>
            </a:xfrm>
            <a:custGeom>
              <a:avLst/>
              <a:gdLst>
                <a:gd name="connsiteX0" fmla="*/ 160020 w 160020"/>
                <a:gd name="connsiteY0" fmla="*/ 5005 h 273610"/>
                <a:gd name="connsiteX1" fmla="*/ 150495 w 160020"/>
                <a:gd name="connsiteY1" fmla="*/ 68823 h 273610"/>
                <a:gd name="connsiteX2" fmla="*/ 116205 w 160020"/>
                <a:gd name="connsiteY2" fmla="*/ 60250 h 273610"/>
                <a:gd name="connsiteX3" fmla="*/ 61913 w 160020"/>
                <a:gd name="connsiteY3" fmla="*/ 135498 h 273610"/>
                <a:gd name="connsiteX4" fmla="*/ 61913 w 160020"/>
                <a:gd name="connsiteY4" fmla="*/ 273610 h 273610"/>
                <a:gd name="connsiteX5" fmla="*/ 0 w 160020"/>
                <a:gd name="connsiteY5" fmla="*/ 273610 h 273610"/>
                <a:gd name="connsiteX6" fmla="*/ 0 w 160020"/>
                <a:gd name="connsiteY6" fmla="*/ 6910 h 273610"/>
                <a:gd name="connsiteX7" fmla="*/ 60960 w 160020"/>
                <a:gd name="connsiteY7" fmla="*/ 6910 h 273610"/>
                <a:gd name="connsiteX8" fmla="*/ 60960 w 160020"/>
                <a:gd name="connsiteY8" fmla="*/ 40248 h 273610"/>
                <a:gd name="connsiteX9" fmla="*/ 61913 w 160020"/>
                <a:gd name="connsiteY9" fmla="*/ 40248 h 273610"/>
                <a:gd name="connsiteX10" fmla="*/ 131445 w 160020"/>
                <a:gd name="connsiteY10" fmla="*/ 243 h 273610"/>
                <a:gd name="connsiteX11" fmla="*/ 160020 w 160020"/>
                <a:gd name="connsiteY11" fmla="*/ 5005 h 27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3610">
                  <a:moveTo>
                    <a:pt x="160020" y="5005"/>
                  </a:moveTo>
                  <a:lnTo>
                    <a:pt x="150495" y="68823"/>
                  </a:lnTo>
                  <a:cubicBezTo>
                    <a:pt x="140970" y="64060"/>
                    <a:pt x="129540" y="60250"/>
                    <a:pt x="116205" y="60250"/>
                  </a:cubicBezTo>
                  <a:cubicBezTo>
                    <a:pt x="73342" y="60250"/>
                    <a:pt x="61913" y="94540"/>
                    <a:pt x="61913" y="135498"/>
                  </a:cubicBezTo>
                  <a:lnTo>
                    <a:pt x="61913" y="273610"/>
                  </a:lnTo>
                  <a:lnTo>
                    <a:pt x="0" y="273610"/>
                  </a:lnTo>
                  <a:lnTo>
                    <a:pt x="0" y="6910"/>
                  </a:lnTo>
                  <a:lnTo>
                    <a:pt x="60960" y="6910"/>
                  </a:lnTo>
                  <a:lnTo>
                    <a:pt x="60960" y="40248"/>
                  </a:lnTo>
                  <a:lnTo>
                    <a:pt x="61913" y="40248"/>
                  </a:lnTo>
                  <a:cubicBezTo>
                    <a:pt x="76200" y="15483"/>
                    <a:pt x="100965" y="243"/>
                    <a:pt x="131445" y="243"/>
                  </a:cubicBezTo>
                  <a:cubicBezTo>
                    <a:pt x="139065" y="-710"/>
                    <a:pt x="150495" y="1195"/>
                    <a:pt x="160020" y="5005"/>
                  </a:cubicBez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4022407"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7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3 w 242887"/>
                <a:gd name="connsiteY8" fmla="*/ 235267 h 279082"/>
                <a:gd name="connsiteX9" fmla="*/ 132397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3" y="0"/>
                    <a:pt x="124777" y="0"/>
                  </a:cubicBezTo>
                  <a:cubicBezTo>
                    <a:pt x="196215" y="0"/>
                    <a:pt x="242887" y="53340"/>
                    <a:pt x="242887" y="135255"/>
                  </a:cubicBezTo>
                  <a:cubicBezTo>
                    <a:pt x="242887" y="143827"/>
                    <a:pt x="241935" y="153352"/>
                    <a:pt x="241935" y="160972"/>
                  </a:cubicBezTo>
                  <a:lnTo>
                    <a:pt x="62865" y="160972"/>
                  </a:lnTo>
                  <a:cubicBezTo>
                    <a:pt x="69533" y="201930"/>
                    <a:pt x="94297" y="225742"/>
                    <a:pt x="132397" y="225742"/>
                  </a:cubicBezTo>
                  <a:cubicBezTo>
                    <a:pt x="157163" y="225742"/>
                    <a:pt x="177165" y="216217"/>
                    <a:pt x="198120" y="194310"/>
                  </a:cubicBezTo>
                  <a:lnTo>
                    <a:pt x="237173" y="235267"/>
                  </a:lnTo>
                  <a:cubicBezTo>
                    <a:pt x="207645" y="264795"/>
                    <a:pt x="173355" y="279083"/>
                    <a:pt x="132397" y="279083"/>
                  </a:cubicBezTo>
                  <a:close/>
                  <a:moveTo>
                    <a:pt x="62865" y="115252"/>
                  </a:moveTo>
                  <a:lnTo>
                    <a:pt x="183833" y="115252"/>
                  </a:lnTo>
                  <a:cubicBezTo>
                    <a:pt x="180975" y="74295"/>
                    <a:pt x="160020" y="50482"/>
                    <a:pt x="124777" y="50482"/>
                  </a:cubicBezTo>
                  <a:cubicBezTo>
                    <a:pt x="90488" y="50482"/>
                    <a:pt x="68580" y="74295"/>
                    <a:pt x="62865" y="115252"/>
                  </a:cubicBez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4325302" y="3105149"/>
              <a:ext cx="79057" cy="385762"/>
            </a:xfrm>
            <a:custGeom>
              <a:avLst/>
              <a:gdLst>
                <a:gd name="connsiteX0" fmla="*/ 79057 w 79057"/>
                <a:gd name="connsiteY0" fmla="*/ 38100 h 385762"/>
                <a:gd name="connsiteX1" fmla="*/ 39053 w 79057"/>
                <a:gd name="connsiteY1" fmla="*/ 76200 h 385762"/>
                <a:gd name="connsiteX2" fmla="*/ 0 w 79057"/>
                <a:gd name="connsiteY2" fmla="*/ 38100 h 385762"/>
                <a:gd name="connsiteX3" fmla="*/ 39053 w 79057"/>
                <a:gd name="connsiteY3" fmla="*/ 0 h 385762"/>
                <a:gd name="connsiteX4" fmla="*/ 79057 w 79057"/>
                <a:gd name="connsiteY4" fmla="*/ 38100 h 385762"/>
                <a:gd name="connsiteX5" fmla="*/ 71438 w 79057"/>
                <a:gd name="connsiteY5" fmla="*/ 385763 h 385762"/>
                <a:gd name="connsiteX6" fmla="*/ 9525 w 79057"/>
                <a:gd name="connsiteY6" fmla="*/ 385763 h 385762"/>
                <a:gd name="connsiteX7" fmla="*/ 9525 w 79057"/>
                <a:gd name="connsiteY7" fmla="*/ 119063 h 385762"/>
                <a:gd name="connsiteX8" fmla="*/ 71438 w 79057"/>
                <a:gd name="connsiteY8" fmla="*/ 119063 h 385762"/>
                <a:gd name="connsiteX9" fmla="*/ 71438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7" y="38100"/>
                  </a:moveTo>
                  <a:cubicBezTo>
                    <a:pt x="79057" y="60008"/>
                    <a:pt x="60960" y="76200"/>
                    <a:pt x="39053" y="76200"/>
                  </a:cubicBezTo>
                  <a:cubicBezTo>
                    <a:pt x="17145" y="76200"/>
                    <a:pt x="0" y="60960"/>
                    <a:pt x="0" y="38100"/>
                  </a:cubicBezTo>
                  <a:cubicBezTo>
                    <a:pt x="0" y="16192"/>
                    <a:pt x="18097" y="0"/>
                    <a:pt x="39053" y="0"/>
                  </a:cubicBezTo>
                  <a:cubicBezTo>
                    <a:pt x="61913" y="0"/>
                    <a:pt x="79057" y="16192"/>
                    <a:pt x="79057" y="38100"/>
                  </a:cubicBezTo>
                  <a:close/>
                  <a:moveTo>
                    <a:pt x="71438" y="385763"/>
                  </a:moveTo>
                  <a:lnTo>
                    <a:pt x="9525" y="385763"/>
                  </a:lnTo>
                  <a:lnTo>
                    <a:pt x="9525" y="119063"/>
                  </a:lnTo>
                  <a:lnTo>
                    <a:pt x="71438" y="119063"/>
                  </a:lnTo>
                  <a:lnTo>
                    <a:pt x="71438" y="385763"/>
                  </a:ln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4463414"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4742496" y="3100387"/>
              <a:ext cx="228600" cy="390525"/>
            </a:xfrm>
            <a:custGeom>
              <a:avLst/>
              <a:gdLst>
                <a:gd name="connsiteX0" fmla="*/ 228600 w 228600"/>
                <a:gd name="connsiteY0" fmla="*/ 390525 h 390525"/>
                <a:gd name="connsiteX1" fmla="*/ 166688 w 228600"/>
                <a:gd name="connsiteY1" fmla="*/ 390525 h 390525"/>
                <a:gd name="connsiteX2" fmla="*/ 166688 w 228600"/>
                <a:gd name="connsiteY2" fmla="*/ 238125 h 390525"/>
                <a:gd name="connsiteX3" fmla="*/ 117158 w 228600"/>
                <a:gd name="connsiteY3" fmla="*/ 173355 h 390525"/>
                <a:gd name="connsiteX4" fmla="*/ 61913 w 228600"/>
                <a:gd name="connsiteY4" fmla="*/ 238125 h 390525"/>
                <a:gd name="connsiteX5" fmla="*/ 61913 w 228600"/>
                <a:gd name="connsiteY5" fmla="*/ 390525 h 390525"/>
                <a:gd name="connsiteX6" fmla="*/ 0 w 228600"/>
                <a:gd name="connsiteY6" fmla="*/ 390525 h 390525"/>
                <a:gd name="connsiteX7" fmla="*/ 0 w 228600"/>
                <a:gd name="connsiteY7" fmla="*/ 16192 h 390525"/>
                <a:gd name="connsiteX8" fmla="*/ 61913 w 228600"/>
                <a:gd name="connsiteY8" fmla="*/ 0 h 390525"/>
                <a:gd name="connsiteX9" fmla="*/ 61913 w 228600"/>
                <a:gd name="connsiteY9" fmla="*/ 155258 h 390525"/>
                <a:gd name="connsiteX10" fmla="*/ 62865 w 228600"/>
                <a:gd name="connsiteY10" fmla="*/ 155258 h 390525"/>
                <a:gd name="connsiteX11" fmla="*/ 140970 w 228600"/>
                <a:gd name="connsiteY11" fmla="*/ 116205 h 390525"/>
                <a:gd name="connsiteX12" fmla="*/ 228600 w 228600"/>
                <a:gd name="connsiteY12" fmla="*/ 223838 h 390525"/>
                <a:gd name="connsiteX13" fmla="*/ 228600 w 228600"/>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0525">
                  <a:moveTo>
                    <a:pt x="228600" y="390525"/>
                  </a:moveTo>
                  <a:lnTo>
                    <a:pt x="166688" y="390525"/>
                  </a:lnTo>
                  <a:lnTo>
                    <a:pt x="166688" y="238125"/>
                  </a:lnTo>
                  <a:cubicBezTo>
                    <a:pt x="166688" y="199073"/>
                    <a:pt x="154305" y="173355"/>
                    <a:pt x="117158"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5209221" y="3122294"/>
              <a:ext cx="273367" cy="368617"/>
            </a:xfrm>
            <a:custGeom>
              <a:avLst/>
              <a:gdLst>
                <a:gd name="connsiteX0" fmla="*/ 64770 w 273367"/>
                <a:gd name="connsiteY0" fmla="*/ 368617 h 368617"/>
                <a:gd name="connsiteX1" fmla="*/ 0 w 273367"/>
                <a:gd name="connsiteY1" fmla="*/ 368617 h 368617"/>
                <a:gd name="connsiteX2" fmla="*/ 0 w 273367"/>
                <a:gd name="connsiteY2" fmla="*/ 0 h 368617"/>
                <a:gd name="connsiteX3" fmla="*/ 137160 w 273367"/>
                <a:gd name="connsiteY3" fmla="*/ 0 h 368617"/>
                <a:gd name="connsiteX4" fmla="*/ 263843 w 273367"/>
                <a:gd name="connsiteY4" fmla="*/ 108585 h 368617"/>
                <a:gd name="connsiteX5" fmla="*/ 188595 w 273367"/>
                <a:gd name="connsiteY5" fmla="*/ 214313 h 368617"/>
                <a:gd name="connsiteX6" fmla="*/ 273368 w 273367"/>
                <a:gd name="connsiteY6" fmla="*/ 368617 h 368617"/>
                <a:gd name="connsiteX7" fmla="*/ 196215 w 273367"/>
                <a:gd name="connsiteY7" fmla="*/ 368617 h 368617"/>
                <a:gd name="connsiteX8" fmla="*/ 120015 w 273367"/>
                <a:gd name="connsiteY8" fmla="*/ 220980 h 368617"/>
                <a:gd name="connsiteX9" fmla="*/ 63818 w 273367"/>
                <a:gd name="connsiteY9" fmla="*/ 220980 h 368617"/>
                <a:gd name="connsiteX10" fmla="*/ 63818 w 273367"/>
                <a:gd name="connsiteY10" fmla="*/ 368617 h 368617"/>
                <a:gd name="connsiteX11" fmla="*/ 197168 w 273367"/>
                <a:gd name="connsiteY11" fmla="*/ 110490 h 368617"/>
                <a:gd name="connsiteX12" fmla="*/ 131445 w 273367"/>
                <a:gd name="connsiteY12" fmla="*/ 57150 h 368617"/>
                <a:gd name="connsiteX13" fmla="*/ 64770 w 273367"/>
                <a:gd name="connsiteY13" fmla="*/ 57150 h 368617"/>
                <a:gd name="connsiteX14" fmla="*/ 64770 w 273367"/>
                <a:gd name="connsiteY14" fmla="*/ 164782 h 368617"/>
                <a:gd name="connsiteX15" fmla="*/ 128588 w 273367"/>
                <a:gd name="connsiteY15" fmla="*/ 164782 h 368617"/>
                <a:gd name="connsiteX16" fmla="*/ 197168 w 273367"/>
                <a:gd name="connsiteY16" fmla="*/ 11049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3367" h="368617">
                  <a:moveTo>
                    <a:pt x="64770" y="368617"/>
                  </a:moveTo>
                  <a:lnTo>
                    <a:pt x="0" y="368617"/>
                  </a:lnTo>
                  <a:lnTo>
                    <a:pt x="0" y="0"/>
                  </a:lnTo>
                  <a:lnTo>
                    <a:pt x="137160" y="0"/>
                  </a:lnTo>
                  <a:cubicBezTo>
                    <a:pt x="215265" y="0"/>
                    <a:pt x="263843" y="36195"/>
                    <a:pt x="263843" y="108585"/>
                  </a:cubicBezTo>
                  <a:cubicBezTo>
                    <a:pt x="263843" y="164782"/>
                    <a:pt x="235268" y="200025"/>
                    <a:pt x="188595" y="214313"/>
                  </a:cubicBezTo>
                  <a:lnTo>
                    <a:pt x="273368" y="368617"/>
                  </a:lnTo>
                  <a:lnTo>
                    <a:pt x="196215" y="368617"/>
                  </a:lnTo>
                  <a:lnTo>
                    <a:pt x="120015" y="220980"/>
                  </a:lnTo>
                  <a:lnTo>
                    <a:pt x="63818" y="220980"/>
                  </a:lnTo>
                  <a:lnTo>
                    <a:pt x="63818" y="368617"/>
                  </a:lnTo>
                  <a:close/>
                  <a:moveTo>
                    <a:pt x="197168" y="110490"/>
                  </a:moveTo>
                  <a:cubicBezTo>
                    <a:pt x="197168" y="74295"/>
                    <a:pt x="174308" y="57150"/>
                    <a:pt x="131445" y="57150"/>
                  </a:cubicBezTo>
                  <a:lnTo>
                    <a:pt x="64770" y="57150"/>
                  </a:lnTo>
                  <a:lnTo>
                    <a:pt x="64770" y="164782"/>
                  </a:lnTo>
                  <a:lnTo>
                    <a:pt x="128588" y="164782"/>
                  </a:lnTo>
                  <a:cubicBezTo>
                    <a:pt x="173355" y="164782"/>
                    <a:pt x="197168" y="146685"/>
                    <a:pt x="197168" y="110490"/>
                  </a:cubicBez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5523546" y="3217544"/>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3 w 242887"/>
                <a:gd name="connsiteY11" fmla="*/ 115252 h 279082"/>
                <a:gd name="connsiteX12" fmla="*/ 124778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3" y="0"/>
                    <a:pt x="124778" y="0"/>
                  </a:cubicBezTo>
                  <a:cubicBezTo>
                    <a:pt x="196215" y="0"/>
                    <a:pt x="242888" y="53340"/>
                    <a:pt x="242888" y="135255"/>
                  </a:cubicBezTo>
                  <a:cubicBezTo>
                    <a:pt x="242888" y="143827"/>
                    <a:pt x="241935" y="153352"/>
                    <a:pt x="241935" y="160972"/>
                  </a:cubicBezTo>
                  <a:lnTo>
                    <a:pt x="62865" y="160972"/>
                  </a:lnTo>
                  <a:cubicBezTo>
                    <a:pt x="69533" y="201930"/>
                    <a:pt x="94297" y="225742"/>
                    <a:pt x="132397" y="225742"/>
                  </a:cubicBezTo>
                  <a:cubicBezTo>
                    <a:pt x="157163" y="225742"/>
                    <a:pt x="177165" y="216217"/>
                    <a:pt x="198120" y="194310"/>
                  </a:cubicBezTo>
                  <a:lnTo>
                    <a:pt x="237172" y="235267"/>
                  </a:lnTo>
                  <a:cubicBezTo>
                    <a:pt x="206693" y="264795"/>
                    <a:pt x="173355" y="279083"/>
                    <a:pt x="132397" y="279083"/>
                  </a:cubicBezTo>
                  <a:close/>
                  <a:moveTo>
                    <a:pt x="62865" y="115252"/>
                  </a:moveTo>
                  <a:lnTo>
                    <a:pt x="183833" y="115252"/>
                  </a:lnTo>
                  <a:cubicBezTo>
                    <a:pt x="180975" y="74295"/>
                    <a:pt x="160020" y="50482"/>
                    <a:pt x="124778" y="50482"/>
                  </a:cubicBezTo>
                  <a:cubicBezTo>
                    <a:pt x="90488" y="50482"/>
                    <a:pt x="68580" y="74295"/>
                    <a:pt x="62865" y="115252"/>
                  </a:cubicBez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5821679"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2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6099809" y="3100387"/>
              <a:ext cx="228600" cy="390525"/>
            </a:xfrm>
            <a:custGeom>
              <a:avLst/>
              <a:gdLst>
                <a:gd name="connsiteX0" fmla="*/ 228600 w 228600"/>
                <a:gd name="connsiteY0" fmla="*/ 390525 h 390525"/>
                <a:gd name="connsiteX1" fmla="*/ 166688 w 228600"/>
                <a:gd name="connsiteY1" fmla="*/ 390525 h 390525"/>
                <a:gd name="connsiteX2" fmla="*/ 166688 w 228600"/>
                <a:gd name="connsiteY2" fmla="*/ 238125 h 390525"/>
                <a:gd name="connsiteX3" fmla="*/ 117158 w 228600"/>
                <a:gd name="connsiteY3" fmla="*/ 173355 h 390525"/>
                <a:gd name="connsiteX4" fmla="*/ 61913 w 228600"/>
                <a:gd name="connsiteY4" fmla="*/ 238125 h 390525"/>
                <a:gd name="connsiteX5" fmla="*/ 61913 w 228600"/>
                <a:gd name="connsiteY5" fmla="*/ 390525 h 390525"/>
                <a:gd name="connsiteX6" fmla="*/ 0 w 228600"/>
                <a:gd name="connsiteY6" fmla="*/ 390525 h 390525"/>
                <a:gd name="connsiteX7" fmla="*/ 0 w 228600"/>
                <a:gd name="connsiteY7" fmla="*/ 16192 h 390525"/>
                <a:gd name="connsiteX8" fmla="*/ 61913 w 228600"/>
                <a:gd name="connsiteY8" fmla="*/ 0 h 390525"/>
                <a:gd name="connsiteX9" fmla="*/ 61913 w 228600"/>
                <a:gd name="connsiteY9" fmla="*/ 155258 h 390525"/>
                <a:gd name="connsiteX10" fmla="*/ 62865 w 228600"/>
                <a:gd name="connsiteY10" fmla="*/ 155258 h 390525"/>
                <a:gd name="connsiteX11" fmla="*/ 140970 w 228600"/>
                <a:gd name="connsiteY11" fmla="*/ 116205 h 390525"/>
                <a:gd name="connsiteX12" fmla="*/ 228600 w 228600"/>
                <a:gd name="connsiteY12" fmla="*/ 223838 h 390525"/>
                <a:gd name="connsiteX13" fmla="*/ 228600 w 228600"/>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0525">
                  <a:moveTo>
                    <a:pt x="228600" y="390525"/>
                  </a:moveTo>
                  <a:lnTo>
                    <a:pt x="166688" y="390525"/>
                  </a:lnTo>
                  <a:lnTo>
                    <a:pt x="166688" y="238125"/>
                  </a:lnTo>
                  <a:cubicBezTo>
                    <a:pt x="166688" y="199073"/>
                    <a:pt x="154305" y="173355"/>
                    <a:pt x="117158"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637793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6588442" y="3216591"/>
              <a:ext cx="205739" cy="280035"/>
            </a:xfrm>
            <a:custGeom>
              <a:avLst/>
              <a:gdLst>
                <a:gd name="connsiteX0" fmla="*/ 29527 w 205739"/>
                <a:gd name="connsiteY0" fmla="*/ 198120 h 280035"/>
                <a:gd name="connsiteX1" fmla="*/ 104775 w 205739"/>
                <a:gd name="connsiteY1" fmla="*/ 227648 h 280035"/>
                <a:gd name="connsiteX2" fmla="*/ 143827 w 205739"/>
                <a:gd name="connsiteY2" fmla="*/ 200978 h 280035"/>
                <a:gd name="connsiteX3" fmla="*/ 10477 w 205739"/>
                <a:gd name="connsiteY3" fmla="*/ 82868 h 280035"/>
                <a:gd name="connsiteX4" fmla="*/ 111443 w 205739"/>
                <a:gd name="connsiteY4" fmla="*/ 0 h 280035"/>
                <a:gd name="connsiteX5" fmla="*/ 203835 w 205739"/>
                <a:gd name="connsiteY5" fmla="*/ 27623 h 280035"/>
                <a:gd name="connsiteX6" fmla="*/ 174307 w 205739"/>
                <a:gd name="connsiteY6" fmla="*/ 76200 h 280035"/>
                <a:gd name="connsiteX7" fmla="*/ 110490 w 205739"/>
                <a:gd name="connsiteY7" fmla="*/ 52388 h 280035"/>
                <a:gd name="connsiteX8" fmla="*/ 72390 w 205739"/>
                <a:gd name="connsiteY8" fmla="*/ 77153 h 280035"/>
                <a:gd name="connsiteX9" fmla="*/ 205740 w 205739"/>
                <a:gd name="connsiteY9" fmla="*/ 195263 h 280035"/>
                <a:gd name="connsiteX10" fmla="*/ 102870 w 205739"/>
                <a:gd name="connsiteY10" fmla="*/ 280035 h 280035"/>
                <a:gd name="connsiteX11" fmla="*/ 0 w 205739"/>
                <a:gd name="connsiteY11" fmla="*/ 247650 h 280035"/>
                <a:gd name="connsiteX12" fmla="*/ 29527 w 205739"/>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5">
                  <a:moveTo>
                    <a:pt x="29527" y="198120"/>
                  </a:moveTo>
                  <a:cubicBezTo>
                    <a:pt x="56197" y="218123"/>
                    <a:pt x="80963" y="227648"/>
                    <a:pt x="104775" y="227648"/>
                  </a:cubicBezTo>
                  <a:cubicBezTo>
                    <a:pt x="127635" y="227648"/>
                    <a:pt x="143827" y="217170"/>
                    <a:pt x="143827" y="200978"/>
                  </a:cubicBezTo>
                  <a:cubicBezTo>
                    <a:pt x="143827" y="155258"/>
                    <a:pt x="10477" y="171450"/>
                    <a:pt x="10477" y="82868"/>
                  </a:cubicBezTo>
                  <a:cubicBezTo>
                    <a:pt x="10477" y="33338"/>
                    <a:pt x="51435" y="0"/>
                    <a:pt x="111443" y="0"/>
                  </a:cubicBezTo>
                  <a:cubicBezTo>
                    <a:pt x="143827" y="0"/>
                    <a:pt x="175260" y="9525"/>
                    <a:pt x="203835" y="27623"/>
                  </a:cubicBezTo>
                  <a:lnTo>
                    <a:pt x="174307" y="76200"/>
                  </a:lnTo>
                  <a:cubicBezTo>
                    <a:pt x="151447" y="60008"/>
                    <a:pt x="130493" y="52388"/>
                    <a:pt x="110490" y="52388"/>
                  </a:cubicBezTo>
                  <a:cubicBezTo>
                    <a:pt x="87630" y="52388"/>
                    <a:pt x="72390" y="61913"/>
                    <a:pt x="72390" y="77153"/>
                  </a:cubicBezTo>
                  <a:cubicBezTo>
                    <a:pt x="72390" y="120967"/>
                    <a:pt x="205740" y="105728"/>
                    <a:pt x="205740" y="195263"/>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90" name="Freihandform: Form 189"/>
            <p:cNvSpPr/>
            <p:nvPr/>
          </p:nvSpPr>
          <p:spPr>
            <a:xfrm>
              <a:off x="6837044" y="3224212"/>
              <a:ext cx="376237" cy="266700"/>
            </a:xfrm>
            <a:custGeom>
              <a:avLst/>
              <a:gdLst>
                <a:gd name="connsiteX0" fmla="*/ 376238 w 376237"/>
                <a:gd name="connsiteY0" fmla="*/ 0 h 266700"/>
                <a:gd name="connsiteX1" fmla="*/ 297180 w 376237"/>
                <a:gd name="connsiteY1" fmla="*/ 266700 h 266700"/>
                <a:gd name="connsiteX2" fmla="*/ 237173 w 376237"/>
                <a:gd name="connsiteY2" fmla="*/ 266700 h 266700"/>
                <a:gd name="connsiteX3" fmla="*/ 188595 w 376237"/>
                <a:gd name="connsiteY3" fmla="*/ 81915 h 266700"/>
                <a:gd name="connsiteX4" fmla="*/ 187643 w 376237"/>
                <a:gd name="connsiteY4" fmla="*/ 81915 h 266700"/>
                <a:gd name="connsiteX5" fmla="*/ 139065 w 376237"/>
                <a:gd name="connsiteY5" fmla="*/ 266700 h 266700"/>
                <a:gd name="connsiteX6" fmla="*/ 79057 w 376237"/>
                <a:gd name="connsiteY6" fmla="*/ 266700 h 266700"/>
                <a:gd name="connsiteX7" fmla="*/ 0 w 376237"/>
                <a:gd name="connsiteY7" fmla="*/ 0 h 266700"/>
                <a:gd name="connsiteX8" fmla="*/ 65723 w 376237"/>
                <a:gd name="connsiteY8" fmla="*/ 0 h 266700"/>
                <a:gd name="connsiteX9" fmla="*/ 111443 w 376237"/>
                <a:gd name="connsiteY9" fmla="*/ 180022 h 266700"/>
                <a:gd name="connsiteX10" fmla="*/ 112395 w 376237"/>
                <a:gd name="connsiteY10" fmla="*/ 180022 h 266700"/>
                <a:gd name="connsiteX11" fmla="*/ 159068 w 376237"/>
                <a:gd name="connsiteY11" fmla="*/ 0 h 266700"/>
                <a:gd name="connsiteX12" fmla="*/ 216218 w 376237"/>
                <a:gd name="connsiteY12" fmla="*/ 0 h 266700"/>
                <a:gd name="connsiteX13" fmla="*/ 264795 w 376237"/>
                <a:gd name="connsiteY13" fmla="*/ 180022 h 266700"/>
                <a:gd name="connsiteX14" fmla="*/ 265748 w 376237"/>
                <a:gd name="connsiteY14" fmla="*/ 180022 h 266700"/>
                <a:gd name="connsiteX15" fmla="*/ 311468 w 376237"/>
                <a:gd name="connsiteY15" fmla="*/ 0 h 266700"/>
                <a:gd name="connsiteX16" fmla="*/ 376238 w 376237"/>
                <a:gd name="connsiteY16"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6237" h="266700">
                  <a:moveTo>
                    <a:pt x="376238" y="0"/>
                  </a:moveTo>
                  <a:lnTo>
                    <a:pt x="297180" y="266700"/>
                  </a:lnTo>
                  <a:lnTo>
                    <a:pt x="237173" y="266700"/>
                  </a:lnTo>
                  <a:lnTo>
                    <a:pt x="188595" y="81915"/>
                  </a:lnTo>
                  <a:lnTo>
                    <a:pt x="187643" y="81915"/>
                  </a:lnTo>
                  <a:lnTo>
                    <a:pt x="139065" y="266700"/>
                  </a:lnTo>
                  <a:lnTo>
                    <a:pt x="79057" y="266700"/>
                  </a:lnTo>
                  <a:lnTo>
                    <a:pt x="0" y="0"/>
                  </a:lnTo>
                  <a:lnTo>
                    <a:pt x="65723" y="0"/>
                  </a:lnTo>
                  <a:lnTo>
                    <a:pt x="111443" y="180022"/>
                  </a:lnTo>
                  <a:lnTo>
                    <a:pt x="112395" y="180022"/>
                  </a:lnTo>
                  <a:lnTo>
                    <a:pt x="159068" y="0"/>
                  </a:lnTo>
                  <a:lnTo>
                    <a:pt x="216218" y="0"/>
                  </a:lnTo>
                  <a:lnTo>
                    <a:pt x="264795" y="180022"/>
                  </a:lnTo>
                  <a:lnTo>
                    <a:pt x="265748" y="180022"/>
                  </a:lnTo>
                  <a:lnTo>
                    <a:pt x="311468" y="0"/>
                  </a:lnTo>
                  <a:lnTo>
                    <a:pt x="376238" y="0"/>
                  </a:lnTo>
                  <a:close/>
                </a:path>
              </a:pathLst>
            </a:custGeom>
            <a:grpFill/>
            <a:ln w="9525" cap="flat">
              <a:noFill/>
              <a:prstDash val="solid"/>
              <a:miter/>
            </a:ln>
          </p:spPr>
          <p:txBody>
            <a:bodyPr rtlCol="0" anchor="ctr"/>
            <a:lstStyle/>
            <a:p>
              <a:endParaRPr lang="de-DE"/>
            </a:p>
          </p:txBody>
        </p:sp>
        <p:sp>
          <p:nvSpPr>
            <p:cNvPr id="191" name="Freihandform: Form 190"/>
            <p:cNvSpPr/>
            <p:nvPr/>
          </p:nvSpPr>
          <p:spPr>
            <a:xfrm>
              <a:off x="7259954" y="3105149"/>
              <a:ext cx="79057" cy="385762"/>
            </a:xfrm>
            <a:custGeom>
              <a:avLst/>
              <a:gdLst>
                <a:gd name="connsiteX0" fmla="*/ 79057 w 79057"/>
                <a:gd name="connsiteY0" fmla="*/ 38100 h 385762"/>
                <a:gd name="connsiteX1" fmla="*/ 39052 w 79057"/>
                <a:gd name="connsiteY1" fmla="*/ 76200 h 385762"/>
                <a:gd name="connsiteX2" fmla="*/ 0 w 79057"/>
                <a:gd name="connsiteY2" fmla="*/ 38100 h 385762"/>
                <a:gd name="connsiteX3" fmla="*/ 39052 w 79057"/>
                <a:gd name="connsiteY3" fmla="*/ 0 h 385762"/>
                <a:gd name="connsiteX4" fmla="*/ 79057 w 79057"/>
                <a:gd name="connsiteY4" fmla="*/ 38100 h 385762"/>
                <a:gd name="connsiteX5" fmla="*/ 70485 w 79057"/>
                <a:gd name="connsiteY5" fmla="*/ 385763 h 385762"/>
                <a:gd name="connsiteX6" fmla="*/ 8572 w 79057"/>
                <a:gd name="connsiteY6" fmla="*/ 385763 h 385762"/>
                <a:gd name="connsiteX7" fmla="*/ 8572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7" y="38100"/>
                  </a:moveTo>
                  <a:cubicBezTo>
                    <a:pt x="79057" y="60008"/>
                    <a:pt x="60960" y="76200"/>
                    <a:pt x="39052" y="76200"/>
                  </a:cubicBezTo>
                  <a:cubicBezTo>
                    <a:pt x="17145" y="76200"/>
                    <a:pt x="0" y="60960"/>
                    <a:pt x="0" y="38100"/>
                  </a:cubicBezTo>
                  <a:cubicBezTo>
                    <a:pt x="0" y="16192"/>
                    <a:pt x="18097" y="0"/>
                    <a:pt x="39052" y="0"/>
                  </a:cubicBezTo>
                  <a:cubicBezTo>
                    <a:pt x="61913" y="0"/>
                    <a:pt x="79057" y="16192"/>
                    <a:pt x="79057" y="38100"/>
                  </a:cubicBezTo>
                  <a:close/>
                  <a:moveTo>
                    <a:pt x="70485" y="385763"/>
                  </a:moveTo>
                  <a:lnTo>
                    <a:pt x="8572" y="385763"/>
                  </a:lnTo>
                  <a:lnTo>
                    <a:pt x="8572"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192" name="Freihandform: Form 191"/>
            <p:cNvSpPr/>
            <p:nvPr/>
          </p:nvSpPr>
          <p:spPr>
            <a:xfrm>
              <a:off x="7388542" y="3216591"/>
              <a:ext cx="205739" cy="280035"/>
            </a:xfrm>
            <a:custGeom>
              <a:avLst/>
              <a:gdLst>
                <a:gd name="connsiteX0" fmla="*/ 29527 w 205739"/>
                <a:gd name="connsiteY0" fmla="*/ 198120 h 280035"/>
                <a:gd name="connsiteX1" fmla="*/ 104775 w 205739"/>
                <a:gd name="connsiteY1" fmla="*/ 227648 h 280035"/>
                <a:gd name="connsiteX2" fmla="*/ 143827 w 205739"/>
                <a:gd name="connsiteY2" fmla="*/ 200978 h 280035"/>
                <a:gd name="connsiteX3" fmla="*/ 10477 w 205739"/>
                <a:gd name="connsiteY3" fmla="*/ 82868 h 280035"/>
                <a:gd name="connsiteX4" fmla="*/ 111443 w 205739"/>
                <a:gd name="connsiteY4" fmla="*/ 0 h 280035"/>
                <a:gd name="connsiteX5" fmla="*/ 203835 w 205739"/>
                <a:gd name="connsiteY5" fmla="*/ 27623 h 280035"/>
                <a:gd name="connsiteX6" fmla="*/ 174307 w 205739"/>
                <a:gd name="connsiteY6" fmla="*/ 76200 h 280035"/>
                <a:gd name="connsiteX7" fmla="*/ 110490 w 205739"/>
                <a:gd name="connsiteY7" fmla="*/ 52388 h 280035"/>
                <a:gd name="connsiteX8" fmla="*/ 72390 w 205739"/>
                <a:gd name="connsiteY8" fmla="*/ 77153 h 280035"/>
                <a:gd name="connsiteX9" fmla="*/ 205740 w 205739"/>
                <a:gd name="connsiteY9" fmla="*/ 195263 h 280035"/>
                <a:gd name="connsiteX10" fmla="*/ 102870 w 205739"/>
                <a:gd name="connsiteY10" fmla="*/ 280035 h 280035"/>
                <a:gd name="connsiteX11" fmla="*/ 0 w 205739"/>
                <a:gd name="connsiteY11" fmla="*/ 247650 h 280035"/>
                <a:gd name="connsiteX12" fmla="*/ 29527 w 205739"/>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5">
                  <a:moveTo>
                    <a:pt x="29527" y="198120"/>
                  </a:moveTo>
                  <a:cubicBezTo>
                    <a:pt x="56197" y="218123"/>
                    <a:pt x="80963" y="227648"/>
                    <a:pt x="104775" y="227648"/>
                  </a:cubicBezTo>
                  <a:cubicBezTo>
                    <a:pt x="127635" y="227648"/>
                    <a:pt x="143827" y="217170"/>
                    <a:pt x="143827" y="200978"/>
                  </a:cubicBezTo>
                  <a:cubicBezTo>
                    <a:pt x="143827" y="155258"/>
                    <a:pt x="10477" y="171450"/>
                    <a:pt x="10477" y="82868"/>
                  </a:cubicBezTo>
                  <a:cubicBezTo>
                    <a:pt x="10477" y="33338"/>
                    <a:pt x="51435" y="0"/>
                    <a:pt x="111443" y="0"/>
                  </a:cubicBezTo>
                  <a:cubicBezTo>
                    <a:pt x="143827" y="0"/>
                    <a:pt x="175260" y="9525"/>
                    <a:pt x="203835" y="27623"/>
                  </a:cubicBezTo>
                  <a:lnTo>
                    <a:pt x="174307" y="76200"/>
                  </a:lnTo>
                  <a:cubicBezTo>
                    <a:pt x="151447" y="60008"/>
                    <a:pt x="130493" y="52388"/>
                    <a:pt x="110490" y="52388"/>
                  </a:cubicBezTo>
                  <a:cubicBezTo>
                    <a:pt x="87630" y="52388"/>
                    <a:pt x="72390" y="61913"/>
                    <a:pt x="72390" y="77153"/>
                  </a:cubicBezTo>
                  <a:cubicBezTo>
                    <a:pt x="72390" y="120967"/>
                    <a:pt x="205740" y="105728"/>
                    <a:pt x="205740" y="195263"/>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93" name="Freihandform: Form 192"/>
            <p:cNvSpPr/>
            <p:nvPr/>
          </p:nvSpPr>
          <p:spPr>
            <a:xfrm>
              <a:off x="7635239"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94" name="Freihandform: Form 193"/>
            <p:cNvSpPr/>
            <p:nvPr/>
          </p:nvSpPr>
          <p:spPr>
            <a:xfrm>
              <a:off x="7890509"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95" name="Freihandform: Form 194"/>
            <p:cNvSpPr/>
            <p:nvPr/>
          </p:nvSpPr>
          <p:spPr>
            <a:xfrm>
              <a:off x="8202929" y="3217544"/>
              <a:ext cx="228600" cy="273367"/>
            </a:xfrm>
            <a:custGeom>
              <a:avLst/>
              <a:gdLst>
                <a:gd name="connsiteX0" fmla="*/ 228600 w 228600"/>
                <a:gd name="connsiteY0" fmla="*/ 273367 h 273367"/>
                <a:gd name="connsiteX1" fmla="*/ 166688 w 228600"/>
                <a:gd name="connsiteY1" fmla="*/ 273367 h 273367"/>
                <a:gd name="connsiteX2" fmla="*/ 166688 w 228600"/>
                <a:gd name="connsiteY2" fmla="*/ 120967 h 273367"/>
                <a:gd name="connsiteX3" fmla="*/ 117157 w 228600"/>
                <a:gd name="connsiteY3" fmla="*/ 56197 h 273367"/>
                <a:gd name="connsiteX4" fmla="*/ 61913 w 228600"/>
                <a:gd name="connsiteY4" fmla="*/ 120967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3367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3367"/>
                  </a:moveTo>
                  <a:lnTo>
                    <a:pt x="166688" y="273367"/>
                  </a:lnTo>
                  <a:lnTo>
                    <a:pt x="166688" y="120967"/>
                  </a:lnTo>
                  <a:cubicBezTo>
                    <a:pt x="166688" y="81915"/>
                    <a:pt x="155257" y="56197"/>
                    <a:pt x="117157" y="56197"/>
                  </a:cubicBezTo>
                  <a:cubicBezTo>
                    <a:pt x="73343" y="56197"/>
                    <a:pt x="61913" y="91440"/>
                    <a:pt x="61913" y="120967"/>
                  </a:cubicBezTo>
                  <a:lnTo>
                    <a:pt x="61913" y="273367"/>
                  </a:lnTo>
                  <a:lnTo>
                    <a:pt x="0" y="273367"/>
                  </a:lnTo>
                  <a:lnTo>
                    <a:pt x="0" y="6667"/>
                  </a:lnTo>
                  <a:lnTo>
                    <a:pt x="61913" y="6667"/>
                  </a:lnTo>
                  <a:lnTo>
                    <a:pt x="61913" y="39052"/>
                  </a:lnTo>
                  <a:lnTo>
                    <a:pt x="62865" y="39052"/>
                  </a:lnTo>
                  <a:cubicBezTo>
                    <a:pt x="79057" y="15240"/>
                    <a:pt x="106680" y="0"/>
                    <a:pt x="140970" y="0"/>
                  </a:cubicBezTo>
                  <a:cubicBezTo>
                    <a:pt x="201930" y="0"/>
                    <a:pt x="228600" y="44767"/>
                    <a:pt x="228600" y="107633"/>
                  </a:cubicBezTo>
                  <a:lnTo>
                    <a:pt x="228600" y="273367"/>
                  </a:lnTo>
                  <a:close/>
                </a:path>
              </a:pathLst>
            </a:custGeom>
            <a:grpFill/>
            <a:ln w="9525" cap="flat">
              <a:noFill/>
              <a:prstDash val="solid"/>
              <a:miter/>
            </a:ln>
          </p:spPr>
          <p:txBody>
            <a:bodyPr rtlCol="0" anchor="ctr"/>
            <a:lstStyle/>
            <a:p>
              <a:endParaRPr lang="de-DE"/>
            </a:p>
          </p:txBody>
        </p:sp>
        <p:sp>
          <p:nvSpPr>
            <p:cNvPr id="196" name="Freihandform: Form 195"/>
            <p:cNvSpPr/>
            <p:nvPr/>
          </p:nvSpPr>
          <p:spPr>
            <a:xfrm>
              <a:off x="8487726"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97" name="Freihandform: Form 196"/>
            <p:cNvSpPr/>
            <p:nvPr/>
          </p:nvSpPr>
          <p:spPr>
            <a:xfrm>
              <a:off x="8743949"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2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7" y="15240"/>
                    <a:pt x="224790" y="45720"/>
                  </a:cubicBezTo>
                  <a:lnTo>
                    <a:pt x="181927"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98" name="Freihandform: Form 197"/>
            <p:cNvSpPr/>
            <p:nvPr/>
          </p:nvSpPr>
          <p:spPr>
            <a:xfrm>
              <a:off x="9022079" y="3100387"/>
              <a:ext cx="228600" cy="390525"/>
            </a:xfrm>
            <a:custGeom>
              <a:avLst/>
              <a:gdLst>
                <a:gd name="connsiteX0" fmla="*/ 228600 w 228600"/>
                <a:gd name="connsiteY0" fmla="*/ 390525 h 390525"/>
                <a:gd name="connsiteX1" fmla="*/ 166688 w 228600"/>
                <a:gd name="connsiteY1" fmla="*/ 390525 h 390525"/>
                <a:gd name="connsiteX2" fmla="*/ 166688 w 228600"/>
                <a:gd name="connsiteY2" fmla="*/ 238125 h 390525"/>
                <a:gd name="connsiteX3" fmla="*/ 117157 w 228600"/>
                <a:gd name="connsiteY3" fmla="*/ 173355 h 390525"/>
                <a:gd name="connsiteX4" fmla="*/ 61913 w 228600"/>
                <a:gd name="connsiteY4" fmla="*/ 238125 h 390525"/>
                <a:gd name="connsiteX5" fmla="*/ 61913 w 228600"/>
                <a:gd name="connsiteY5" fmla="*/ 390525 h 390525"/>
                <a:gd name="connsiteX6" fmla="*/ 0 w 228600"/>
                <a:gd name="connsiteY6" fmla="*/ 390525 h 390525"/>
                <a:gd name="connsiteX7" fmla="*/ 0 w 228600"/>
                <a:gd name="connsiteY7" fmla="*/ 16192 h 390525"/>
                <a:gd name="connsiteX8" fmla="*/ 61913 w 228600"/>
                <a:gd name="connsiteY8" fmla="*/ 0 h 390525"/>
                <a:gd name="connsiteX9" fmla="*/ 61913 w 228600"/>
                <a:gd name="connsiteY9" fmla="*/ 155258 h 390525"/>
                <a:gd name="connsiteX10" fmla="*/ 62865 w 228600"/>
                <a:gd name="connsiteY10" fmla="*/ 155258 h 390525"/>
                <a:gd name="connsiteX11" fmla="*/ 140970 w 228600"/>
                <a:gd name="connsiteY11" fmla="*/ 116205 h 390525"/>
                <a:gd name="connsiteX12" fmla="*/ 228600 w 228600"/>
                <a:gd name="connsiteY12" fmla="*/ 223838 h 390525"/>
                <a:gd name="connsiteX13" fmla="*/ 228600 w 228600"/>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0525">
                  <a:moveTo>
                    <a:pt x="228600" y="390525"/>
                  </a:moveTo>
                  <a:lnTo>
                    <a:pt x="166688" y="390525"/>
                  </a:lnTo>
                  <a:lnTo>
                    <a:pt x="166688" y="238125"/>
                  </a:lnTo>
                  <a:cubicBezTo>
                    <a:pt x="166688" y="199073"/>
                    <a:pt x="154305" y="173355"/>
                    <a:pt x="117157"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7" y="116205"/>
                    <a:pt x="140970" y="116205"/>
                  </a:cubicBezTo>
                  <a:cubicBezTo>
                    <a:pt x="202882"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99" name="Freihandform: Form 198"/>
            <p:cNvSpPr/>
            <p:nvPr/>
          </p:nvSpPr>
          <p:spPr>
            <a:xfrm>
              <a:off x="9312592" y="3217544"/>
              <a:ext cx="225742" cy="279082"/>
            </a:xfrm>
            <a:custGeom>
              <a:avLst/>
              <a:gdLst>
                <a:gd name="connsiteX0" fmla="*/ 114300 w 225742"/>
                <a:gd name="connsiteY0" fmla="*/ 107633 h 279082"/>
                <a:gd name="connsiteX1" fmla="*/ 164782 w 225742"/>
                <a:gd name="connsiteY1" fmla="*/ 113347 h 279082"/>
                <a:gd name="connsiteX2" fmla="*/ 164782 w 225742"/>
                <a:gd name="connsiteY2" fmla="*/ 103822 h 279082"/>
                <a:gd name="connsiteX3" fmla="*/ 105727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3 w 225742"/>
                <a:gd name="connsiteY7" fmla="*/ 102870 h 279082"/>
                <a:gd name="connsiteX8" fmla="*/ 225743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2 w 225742"/>
                <a:gd name="connsiteY15" fmla="*/ 232410 h 279082"/>
                <a:gd name="connsiteX16" fmla="*/ 164782 w 225742"/>
                <a:gd name="connsiteY16" fmla="*/ 200025 h 279082"/>
                <a:gd name="connsiteX17" fmla="*/ 164782 w 225742"/>
                <a:gd name="connsiteY17" fmla="*/ 153352 h 279082"/>
                <a:gd name="connsiteX18" fmla="*/ 120968 w 225742"/>
                <a:gd name="connsiteY18" fmla="*/ 148590 h 279082"/>
                <a:gd name="connsiteX19" fmla="*/ 59055 w 225742"/>
                <a:gd name="connsiteY19" fmla="*/ 192405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2" y="113347"/>
                  </a:cubicBezTo>
                  <a:lnTo>
                    <a:pt x="164782" y="103822"/>
                  </a:lnTo>
                  <a:cubicBezTo>
                    <a:pt x="164782" y="69532"/>
                    <a:pt x="144780" y="52388"/>
                    <a:pt x="105727" y="52388"/>
                  </a:cubicBezTo>
                  <a:cubicBezTo>
                    <a:pt x="83820" y="52388"/>
                    <a:pt x="60007" y="57150"/>
                    <a:pt x="38100" y="67627"/>
                  </a:cubicBezTo>
                  <a:lnTo>
                    <a:pt x="24765" y="15240"/>
                  </a:lnTo>
                  <a:cubicBezTo>
                    <a:pt x="49530" y="5715"/>
                    <a:pt x="81915" y="0"/>
                    <a:pt x="112395" y="0"/>
                  </a:cubicBezTo>
                  <a:cubicBezTo>
                    <a:pt x="187643" y="0"/>
                    <a:pt x="225743" y="35242"/>
                    <a:pt x="225743" y="102870"/>
                  </a:cubicBezTo>
                  <a:lnTo>
                    <a:pt x="225743"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2" y="232410"/>
                  </a:moveTo>
                  <a:cubicBezTo>
                    <a:pt x="126682" y="232410"/>
                    <a:pt x="147638" y="220980"/>
                    <a:pt x="164782" y="200025"/>
                  </a:cubicBezTo>
                  <a:lnTo>
                    <a:pt x="164782" y="153352"/>
                  </a:lnTo>
                  <a:cubicBezTo>
                    <a:pt x="150495" y="149542"/>
                    <a:pt x="135255" y="148590"/>
                    <a:pt x="120968" y="148590"/>
                  </a:cubicBezTo>
                  <a:cubicBezTo>
                    <a:pt x="81915" y="148590"/>
                    <a:pt x="59055" y="163830"/>
                    <a:pt x="59055" y="192405"/>
                  </a:cubicBezTo>
                  <a:cubicBezTo>
                    <a:pt x="60007" y="217170"/>
                    <a:pt x="77152" y="232410"/>
                    <a:pt x="103822" y="232410"/>
                  </a:cubicBezTo>
                  <a:close/>
                </a:path>
              </a:pathLst>
            </a:custGeom>
            <a:grpFill/>
            <a:ln w="9525" cap="flat">
              <a:noFill/>
              <a:prstDash val="solid"/>
              <a:miter/>
            </a:ln>
          </p:spPr>
          <p:txBody>
            <a:bodyPr rtlCol="0" anchor="ctr"/>
            <a:lstStyle/>
            <a:p>
              <a:endParaRPr lang="de-DE"/>
            </a:p>
          </p:txBody>
        </p:sp>
        <p:sp>
          <p:nvSpPr>
            <p:cNvPr id="200" name="Freihandform: Form 199"/>
            <p:cNvSpPr/>
            <p:nvPr/>
          </p:nvSpPr>
          <p:spPr>
            <a:xfrm>
              <a:off x="9588817" y="3097529"/>
              <a:ext cx="162877" cy="393382"/>
            </a:xfrm>
            <a:custGeom>
              <a:avLst/>
              <a:gdLst>
                <a:gd name="connsiteX0" fmla="*/ 162877 w 162877"/>
                <a:gd name="connsiteY0" fmla="*/ 58103 h 393382"/>
                <a:gd name="connsiteX1" fmla="*/ 135255 w 162877"/>
                <a:gd name="connsiteY1" fmla="*/ 53340 h 393382"/>
                <a:gd name="connsiteX2" fmla="*/ 101918 w 162877"/>
                <a:gd name="connsiteY2" fmla="*/ 90488 h 393382"/>
                <a:gd name="connsiteX3" fmla="*/ 101918 w 162877"/>
                <a:gd name="connsiteY3" fmla="*/ 126683 h 393382"/>
                <a:gd name="connsiteX4" fmla="*/ 155257 w 162877"/>
                <a:gd name="connsiteY4" fmla="*/ 126683 h 393382"/>
                <a:gd name="connsiteX5" fmla="*/ 155257 w 162877"/>
                <a:gd name="connsiteY5" fmla="*/ 178118 h 393382"/>
                <a:gd name="connsiteX6" fmla="*/ 102870 w 162877"/>
                <a:gd name="connsiteY6" fmla="*/ 178118 h 393382"/>
                <a:gd name="connsiteX7" fmla="*/ 102870 w 162877"/>
                <a:gd name="connsiteY7" fmla="*/ 393383 h 393382"/>
                <a:gd name="connsiteX8" fmla="*/ 40957 w 162877"/>
                <a:gd name="connsiteY8" fmla="*/ 393383 h 393382"/>
                <a:gd name="connsiteX9" fmla="*/ 40957 w 162877"/>
                <a:gd name="connsiteY9" fmla="*/ 179070 h 393382"/>
                <a:gd name="connsiteX10" fmla="*/ 0 w 162877"/>
                <a:gd name="connsiteY10" fmla="*/ 179070 h 393382"/>
                <a:gd name="connsiteX11" fmla="*/ 0 w 162877"/>
                <a:gd name="connsiteY11" fmla="*/ 126683 h 393382"/>
                <a:gd name="connsiteX12" fmla="*/ 40957 w 162877"/>
                <a:gd name="connsiteY12" fmla="*/ 126683 h 393382"/>
                <a:gd name="connsiteX13" fmla="*/ 40957 w 162877"/>
                <a:gd name="connsiteY13" fmla="*/ 88583 h 393382"/>
                <a:gd name="connsiteX14" fmla="*/ 125730 w 162877"/>
                <a:gd name="connsiteY14" fmla="*/ 0 h 393382"/>
                <a:gd name="connsiteX15" fmla="*/ 162877 w 162877"/>
                <a:gd name="connsiteY15" fmla="*/ 5715 h 393382"/>
                <a:gd name="connsiteX16" fmla="*/ 162877 w 162877"/>
                <a:gd name="connsiteY16" fmla="*/ 58103 h 3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877" h="393382">
                  <a:moveTo>
                    <a:pt x="162877" y="58103"/>
                  </a:moveTo>
                  <a:cubicBezTo>
                    <a:pt x="154305" y="54293"/>
                    <a:pt x="144780" y="53340"/>
                    <a:pt x="135255" y="53340"/>
                  </a:cubicBezTo>
                  <a:cubicBezTo>
                    <a:pt x="111443" y="53340"/>
                    <a:pt x="101918" y="65723"/>
                    <a:pt x="101918" y="90488"/>
                  </a:cubicBezTo>
                  <a:lnTo>
                    <a:pt x="101918" y="126683"/>
                  </a:lnTo>
                  <a:lnTo>
                    <a:pt x="155257" y="126683"/>
                  </a:lnTo>
                  <a:lnTo>
                    <a:pt x="155257" y="178118"/>
                  </a:lnTo>
                  <a:lnTo>
                    <a:pt x="102870" y="178118"/>
                  </a:lnTo>
                  <a:lnTo>
                    <a:pt x="102870" y="393383"/>
                  </a:lnTo>
                  <a:lnTo>
                    <a:pt x="40957" y="393383"/>
                  </a:lnTo>
                  <a:lnTo>
                    <a:pt x="40957" y="179070"/>
                  </a:lnTo>
                  <a:lnTo>
                    <a:pt x="0" y="179070"/>
                  </a:lnTo>
                  <a:lnTo>
                    <a:pt x="0" y="126683"/>
                  </a:lnTo>
                  <a:lnTo>
                    <a:pt x="40957" y="126683"/>
                  </a:lnTo>
                  <a:lnTo>
                    <a:pt x="40957" y="88583"/>
                  </a:lnTo>
                  <a:cubicBezTo>
                    <a:pt x="40957" y="33338"/>
                    <a:pt x="65722" y="0"/>
                    <a:pt x="125730" y="0"/>
                  </a:cubicBezTo>
                  <a:cubicBezTo>
                    <a:pt x="139065" y="0"/>
                    <a:pt x="152400" y="1905"/>
                    <a:pt x="162877" y="5715"/>
                  </a:cubicBezTo>
                  <a:lnTo>
                    <a:pt x="162877" y="58103"/>
                  </a:lnTo>
                  <a:close/>
                </a:path>
              </a:pathLst>
            </a:custGeom>
            <a:grpFill/>
            <a:ln w="9525" cap="flat">
              <a:noFill/>
              <a:prstDash val="solid"/>
              <a:miter/>
            </a:ln>
          </p:spPr>
          <p:txBody>
            <a:bodyPr rtlCol="0" anchor="ctr"/>
            <a:lstStyle/>
            <a:p>
              <a:endParaRPr lang="de-DE"/>
            </a:p>
          </p:txBody>
        </p:sp>
        <p:sp>
          <p:nvSpPr>
            <p:cNvPr id="201" name="Freihandform: Form 200"/>
            <p:cNvSpPr/>
            <p:nvPr/>
          </p:nvSpPr>
          <p:spPr>
            <a:xfrm>
              <a:off x="978598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1922"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Titelbild">
    <p:bg>
      <p:bgRef idx="1001">
        <a:schemeClr val="bg2"/>
      </p:bgRef>
    </p:bg>
    <p:spTree>
      <p:nvGrpSpPr>
        <p:cNvPr id="1" name=""/>
        <p:cNvGrpSpPr/>
        <p:nvPr/>
      </p:nvGrpSpPr>
      <p:grpSpPr>
        <a:xfrm>
          <a:off x="0" y="0"/>
          <a:ext cx="0" cy="0"/>
          <a:chOff x="0" y="0"/>
          <a:chExt cx="0" cy="0"/>
        </a:xfrm>
      </p:grpSpPr>
      <p:sp>
        <p:nvSpPr>
          <p:cNvPr id="168" name="Textplatzhalter 167"/>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endParaRPr lang="de-DE" dirty="0"/>
          </a:p>
        </p:txBody>
      </p:sp>
      <p:sp>
        <p:nvSpPr>
          <p:cNvPr id="165" name="Bildplatzhalter 60"/>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endParaRPr lang="de-DE" dirty="0"/>
          </a:p>
        </p:txBody>
      </p:sp>
      <p:sp>
        <p:nvSpPr>
          <p:cNvPr id="2" name="Titel 1"/>
          <p:cNvSpPr>
            <a:spLocks noGrp="1"/>
          </p:cNvSpPr>
          <p:nvPr>
            <p:ph type="title" hasCustomPrompt="1"/>
          </p:nvPr>
        </p:nvSpPr>
        <p:spPr>
          <a:xfrm>
            <a:off x="520163" y="2913731"/>
            <a:ext cx="4979505" cy="1030539"/>
          </a:xfrm>
        </p:spPr>
        <p:txBody>
          <a:bodyPr wrap="none" tIns="0" rIns="0"/>
          <a:lstStyle>
            <a:lvl1pPr algn="l">
              <a:lnSpc>
                <a:spcPct val="110000"/>
              </a:lnSpc>
              <a:defRPr sz="6600">
                <a:solidFill>
                  <a:schemeClr val="tx1"/>
                </a:solidFill>
              </a:defRPr>
            </a:lvl1pPr>
          </a:lstStyle>
          <a:p>
            <a:r>
              <a:rPr lang="de-DE" dirty="0"/>
              <a:t>Willkommen</a:t>
            </a:r>
            <a:endParaRPr lang="de-DE" dirty="0"/>
          </a:p>
        </p:txBody>
      </p:sp>
      <p:sp>
        <p:nvSpPr>
          <p:cNvPr id="56" name="Rechteck 55"/>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reihandform: Form 5"/>
          <p:cNvSpPr/>
          <p:nvPr/>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7" name="Gruppieren 56"/>
          <p:cNvGrpSpPr/>
          <p:nvPr userDrawn="1"/>
        </p:nvGrpSpPr>
        <p:grpSpPr>
          <a:xfrm>
            <a:off x="-390525" y="160153"/>
            <a:ext cx="333375" cy="136812"/>
            <a:chOff x="-133350" y="2711163"/>
            <a:chExt cx="333375" cy="136812"/>
          </a:xfrm>
        </p:grpSpPr>
        <p:cxnSp>
          <p:nvCxnSpPr>
            <p:cNvPr id="58" name="Gerader Verbinder 5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0" name="Gruppieren 59"/>
          <p:cNvGrpSpPr/>
          <p:nvPr userDrawn="1"/>
        </p:nvGrpSpPr>
        <p:grpSpPr>
          <a:xfrm>
            <a:off x="-390525" y="1131703"/>
            <a:ext cx="333375" cy="136812"/>
            <a:chOff x="-133350" y="2711163"/>
            <a:chExt cx="333375" cy="136812"/>
          </a:xfrm>
        </p:grpSpPr>
        <p:cxnSp>
          <p:nvCxnSpPr>
            <p:cNvPr id="61" name="Gerader Verbinder 6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3" name="Gruppieren 62"/>
          <p:cNvGrpSpPr/>
          <p:nvPr userDrawn="1"/>
        </p:nvGrpSpPr>
        <p:grpSpPr>
          <a:xfrm>
            <a:off x="-390525" y="1491963"/>
            <a:ext cx="333375" cy="136812"/>
            <a:chOff x="-133350" y="2711163"/>
            <a:chExt cx="333375" cy="136812"/>
          </a:xfrm>
        </p:grpSpPr>
        <p:cxnSp>
          <p:nvCxnSpPr>
            <p:cNvPr id="64" name="Gerader Verbinder 6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6" name="Gruppieren 65"/>
          <p:cNvGrpSpPr/>
          <p:nvPr userDrawn="1"/>
        </p:nvGrpSpPr>
        <p:grpSpPr>
          <a:xfrm>
            <a:off x="-390525" y="3292188"/>
            <a:ext cx="333375" cy="136812"/>
            <a:chOff x="-133350" y="2711163"/>
            <a:chExt cx="333375" cy="136812"/>
          </a:xfrm>
        </p:grpSpPr>
        <p:cxnSp>
          <p:nvCxnSpPr>
            <p:cNvPr id="67" name="Gerader Verbinder 6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9" name="Gruppieren 68"/>
          <p:cNvGrpSpPr/>
          <p:nvPr userDrawn="1"/>
        </p:nvGrpSpPr>
        <p:grpSpPr>
          <a:xfrm>
            <a:off x="-390525" y="6063963"/>
            <a:ext cx="333375" cy="136812"/>
            <a:chOff x="-133350" y="2711163"/>
            <a:chExt cx="333375" cy="136812"/>
          </a:xfrm>
        </p:grpSpPr>
        <p:cxnSp>
          <p:nvCxnSpPr>
            <p:cNvPr id="70" name="Gerader Verbinder 6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2" name="Gruppieren 71"/>
          <p:cNvGrpSpPr/>
          <p:nvPr userDrawn="1"/>
        </p:nvGrpSpPr>
        <p:grpSpPr>
          <a:xfrm>
            <a:off x="-390525" y="6495763"/>
            <a:ext cx="333375" cy="136812"/>
            <a:chOff x="-133350" y="2711163"/>
            <a:chExt cx="333375" cy="136812"/>
          </a:xfrm>
        </p:grpSpPr>
        <p:cxnSp>
          <p:nvCxnSpPr>
            <p:cNvPr id="73" name="Gerader Verbinder 7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5" name="Gruppieren 74"/>
          <p:cNvGrpSpPr/>
          <p:nvPr userDrawn="1"/>
        </p:nvGrpSpPr>
        <p:grpSpPr>
          <a:xfrm rot="16200000">
            <a:off x="281643" y="-299136"/>
            <a:ext cx="333375" cy="136808"/>
            <a:chOff x="-133350" y="2711167"/>
            <a:chExt cx="333375" cy="136808"/>
          </a:xfrm>
        </p:grpSpPr>
        <p:cxnSp>
          <p:nvCxnSpPr>
            <p:cNvPr id="76" name="Gerader Verbinder 7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8" name="Gruppieren 77"/>
          <p:cNvGrpSpPr/>
          <p:nvPr userDrawn="1"/>
        </p:nvGrpSpPr>
        <p:grpSpPr>
          <a:xfrm rot="16200000">
            <a:off x="5752963" y="-299136"/>
            <a:ext cx="333375" cy="136804"/>
            <a:chOff x="-133350" y="2711171"/>
            <a:chExt cx="333375" cy="136804"/>
          </a:xfrm>
        </p:grpSpPr>
        <p:cxnSp>
          <p:nvCxnSpPr>
            <p:cNvPr id="79" name="Gerader Verbinder 7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1" name="Gruppieren 80"/>
          <p:cNvGrpSpPr/>
          <p:nvPr userDrawn="1"/>
        </p:nvGrpSpPr>
        <p:grpSpPr>
          <a:xfrm>
            <a:off x="6203950" y="-397424"/>
            <a:ext cx="124906" cy="333375"/>
            <a:chOff x="6416680" y="-397424"/>
            <a:chExt cx="124906" cy="333375"/>
          </a:xfrm>
        </p:grpSpPr>
        <p:cxnSp>
          <p:nvCxnSpPr>
            <p:cNvPr id="82" name="Gerader Verbinder 81"/>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4" name="Gerader Verbinder 83"/>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p:cNvGrpSpPr/>
          <p:nvPr userDrawn="1"/>
        </p:nvGrpSpPr>
        <p:grpSpPr>
          <a:xfrm rot="16200000">
            <a:off x="11447325" y="-299139"/>
            <a:ext cx="333375" cy="136800"/>
            <a:chOff x="-133350" y="2711175"/>
            <a:chExt cx="333375" cy="136800"/>
          </a:xfrm>
        </p:grpSpPr>
        <p:cxnSp>
          <p:nvCxnSpPr>
            <p:cNvPr id="86" name="Gerader Verbinder 8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41" name="Grafik 3"/>
          <p:cNvGrpSpPr/>
          <p:nvPr userDrawn="1"/>
        </p:nvGrpSpPr>
        <p:grpSpPr>
          <a:xfrm>
            <a:off x="520163" y="293688"/>
            <a:ext cx="2589683" cy="327844"/>
            <a:chOff x="2269806" y="2525076"/>
            <a:chExt cx="7681912" cy="972502"/>
          </a:xfrm>
          <a:solidFill>
            <a:schemeClr val="tx1"/>
          </a:solidFill>
        </p:grpSpPr>
        <p:sp>
          <p:nvSpPr>
            <p:cNvPr id="142" name="Freihandform: Form 141"/>
            <p:cNvSpPr/>
            <p:nvPr/>
          </p:nvSpPr>
          <p:spPr>
            <a:xfrm>
              <a:off x="2269806" y="2545079"/>
              <a:ext cx="232409" cy="369569"/>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143" name="Freihandform: Form 142"/>
            <p:cNvSpPr/>
            <p:nvPr/>
          </p:nvSpPr>
          <p:spPr>
            <a:xfrm>
              <a:off x="2538412"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44" name="Freihandform: Form 143"/>
            <p:cNvSpPr/>
            <p:nvPr/>
          </p:nvSpPr>
          <p:spPr>
            <a:xfrm>
              <a:off x="2743199"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007"/>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45" name="Freihandform: Form 144"/>
            <p:cNvSpPr/>
            <p:nvPr/>
          </p:nvSpPr>
          <p:spPr>
            <a:xfrm>
              <a:off x="2879407"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grpFill/>
            <a:ln w="9525" cap="flat">
              <a:noFill/>
              <a:prstDash val="solid"/>
              <a:miter/>
            </a:ln>
          </p:spPr>
          <p:txBody>
            <a:bodyPr rtlCol="0" anchor="ctr"/>
            <a:lstStyle/>
            <a:p>
              <a:endParaRPr lang="de-DE"/>
            </a:p>
          </p:txBody>
        </p:sp>
        <p:sp>
          <p:nvSpPr>
            <p:cNvPr id="146" name="Freihandform: Form 145"/>
            <p:cNvSpPr/>
            <p:nvPr/>
          </p:nvSpPr>
          <p:spPr>
            <a:xfrm>
              <a:off x="317753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147" name="Freihandform: Form 146"/>
            <p:cNvSpPr/>
            <p:nvPr/>
          </p:nvSpPr>
          <p:spPr>
            <a:xfrm>
              <a:off x="350900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48" name="Freihandform: Form 147"/>
            <p:cNvSpPr/>
            <p:nvPr/>
          </p:nvSpPr>
          <p:spPr>
            <a:xfrm>
              <a:off x="3712844"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007"/>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149" name="Freihandform: Form 148"/>
            <p:cNvSpPr/>
            <p:nvPr/>
          </p:nvSpPr>
          <p:spPr>
            <a:xfrm>
              <a:off x="3850957" y="2640329"/>
              <a:ext cx="224789" cy="280034"/>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50" name="Freihandform: Form 149"/>
            <p:cNvSpPr/>
            <p:nvPr/>
          </p:nvSpPr>
          <p:spPr>
            <a:xfrm>
              <a:off x="4129087" y="2525076"/>
              <a:ext cx="229552" cy="389572"/>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51" name="Freihandform: Form 150"/>
            <p:cNvSpPr/>
            <p:nvPr/>
          </p:nvSpPr>
          <p:spPr>
            <a:xfrm>
              <a:off x="4430077"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152" name="Freihandform: Form 151"/>
            <p:cNvSpPr/>
            <p:nvPr/>
          </p:nvSpPr>
          <p:spPr>
            <a:xfrm>
              <a:off x="4593906" y="2545079"/>
              <a:ext cx="342900" cy="368617"/>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53" name="Freihandform: Form 152"/>
            <p:cNvSpPr/>
            <p:nvPr/>
          </p:nvSpPr>
          <p:spPr>
            <a:xfrm>
              <a:off x="499205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154" name="Freihandform: Form 153"/>
            <p:cNvSpPr/>
            <p:nvPr/>
          </p:nvSpPr>
          <p:spPr>
            <a:xfrm>
              <a:off x="512063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55" name="Freihandform: Form 154"/>
            <p:cNvSpPr/>
            <p:nvPr/>
          </p:nvSpPr>
          <p:spPr>
            <a:xfrm>
              <a:off x="539781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56" name="Freihandform: Form 155"/>
            <p:cNvSpPr/>
            <p:nvPr/>
          </p:nvSpPr>
          <p:spPr>
            <a:xfrm>
              <a:off x="568640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8103"/>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157" name="Freihandform: Form 156"/>
            <p:cNvSpPr/>
            <p:nvPr/>
          </p:nvSpPr>
          <p:spPr>
            <a:xfrm>
              <a:off x="5991224" y="2641281"/>
              <a:ext cx="229552" cy="27336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58" name="Freihandform: Form 157"/>
            <p:cNvSpPr/>
            <p:nvPr/>
          </p:nvSpPr>
          <p:spPr>
            <a:xfrm>
              <a:off x="62864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159" name="Freihandform: Form 158"/>
            <p:cNvSpPr/>
            <p:nvPr/>
          </p:nvSpPr>
          <p:spPr>
            <a:xfrm>
              <a:off x="6602729"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grpFill/>
            <a:ln w="9525" cap="flat">
              <a:noFill/>
              <a:prstDash val="solid"/>
              <a:miter/>
            </a:ln>
          </p:spPr>
          <p:txBody>
            <a:bodyPr rtlCol="0" anchor="ctr"/>
            <a:lstStyle/>
            <a:p>
              <a:endParaRPr lang="de-DE"/>
            </a:p>
          </p:txBody>
        </p:sp>
        <p:sp>
          <p:nvSpPr>
            <p:cNvPr id="160" name="Freihandform: Form 159"/>
            <p:cNvSpPr/>
            <p:nvPr/>
          </p:nvSpPr>
          <p:spPr>
            <a:xfrm>
              <a:off x="6916101"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61" name="Freihandform: Form 160"/>
            <p:cNvSpPr/>
            <p:nvPr/>
          </p:nvSpPr>
          <p:spPr>
            <a:xfrm>
              <a:off x="711517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732472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7697151"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799623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007"/>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8119109" y="2647949"/>
              <a:ext cx="259079" cy="266700"/>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840676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872013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8909684"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9173526" y="2528887"/>
              <a:ext cx="79057" cy="384810"/>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007"/>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9297351"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2423"/>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9511664" y="2533649"/>
              <a:ext cx="225742" cy="386714"/>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5735"/>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9785984"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2423"/>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2269806" y="3121341"/>
              <a:ext cx="359092" cy="373379"/>
            </a:xfrm>
            <a:custGeom>
              <a:avLst/>
              <a:gdLst>
                <a:gd name="connsiteX0" fmla="*/ 0 w 359092"/>
                <a:gd name="connsiteY0" fmla="*/ 0 h 373379"/>
                <a:gd name="connsiteX1" fmla="*/ 79057 w 359092"/>
                <a:gd name="connsiteY1" fmla="*/ 0 h 373379"/>
                <a:gd name="connsiteX2" fmla="*/ 180022 w 359092"/>
                <a:gd name="connsiteY2" fmla="*/ 229553 h 373379"/>
                <a:gd name="connsiteX3" fmla="*/ 180975 w 359092"/>
                <a:gd name="connsiteY3" fmla="*/ 229553 h 373379"/>
                <a:gd name="connsiteX4" fmla="*/ 279083 w 359092"/>
                <a:gd name="connsiteY4" fmla="*/ 0 h 373379"/>
                <a:gd name="connsiteX5" fmla="*/ 359093 w 359092"/>
                <a:gd name="connsiteY5" fmla="*/ 0 h 373379"/>
                <a:gd name="connsiteX6" fmla="*/ 359093 w 359092"/>
                <a:gd name="connsiteY6" fmla="*/ 368617 h 373379"/>
                <a:gd name="connsiteX7" fmla="*/ 295275 w 359092"/>
                <a:gd name="connsiteY7" fmla="*/ 368617 h 373379"/>
                <a:gd name="connsiteX8" fmla="*/ 295275 w 359092"/>
                <a:gd name="connsiteY8" fmla="*/ 114300 h 373379"/>
                <a:gd name="connsiteX9" fmla="*/ 294322 w 359092"/>
                <a:gd name="connsiteY9" fmla="*/ 114300 h 373379"/>
                <a:gd name="connsiteX10" fmla="*/ 180975 w 359092"/>
                <a:gd name="connsiteY10" fmla="*/ 373380 h 373379"/>
                <a:gd name="connsiteX11" fmla="*/ 179070 w 359092"/>
                <a:gd name="connsiteY11" fmla="*/ 373380 h 373379"/>
                <a:gd name="connsiteX12" fmla="*/ 64770 w 359092"/>
                <a:gd name="connsiteY12" fmla="*/ 114300 h 373379"/>
                <a:gd name="connsiteX13" fmla="*/ 63818 w 359092"/>
                <a:gd name="connsiteY13" fmla="*/ 114300 h 373379"/>
                <a:gd name="connsiteX14" fmla="*/ 63818 w 359092"/>
                <a:gd name="connsiteY14" fmla="*/ 368617 h 373379"/>
                <a:gd name="connsiteX15" fmla="*/ 953 w 359092"/>
                <a:gd name="connsiteY15" fmla="*/ 368617 h 373379"/>
                <a:gd name="connsiteX16" fmla="*/ 953 w 359092"/>
                <a:gd name="connsiteY16" fmla="*/ 0 h 37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9092" h="373379">
                  <a:moveTo>
                    <a:pt x="0" y="0"/>
                  </a:moveTo>
                  <a:lnTo>
                    <a:pt x="79057" y="0"/>
                  </a:lnTo>
                  <a:lnTo>
                    <a:pt x="180022" y="229553"/>
                  </a:lnTo>
                  <a:lnTo>
                    <a:pt x="180975" y="229553"/>
                  </a:lnTo>
                  <a:lnTo>
                    <a:pt x="279083" y="0"/>
                  </a:lnTo>
                  <a:lnTo>
                    <a:pt x="359093" y="0"/>
                  </a:lnTo>
                  <a:lnTo>
                    <a:pt x="359093" y="368617"/>
                  </a:lnTo>
                  <a:lnTo>
                    <a:pt x="295275" y="368617"/>
                  </a:lnTo>
                  <a:lnTo>
                    <a:pt x="295275" y="114300"/>
                  </a:lnTo>
                  <a:lnTo>
                    <a:pt x="294322" y="114300"/>
                  </a:lnTo>
                  <a:lnTo>
                    <a:pt x="180975" y="373380"/>
                  </a:lnTo>
                  <a:lnTo>
                    <a:pt x="179070" y="373380"/>
                  </a:lnTo>
                  <a:lnTo>
                    <a:pt x="64770" y="114300"/>
                  </a:lnTo>
                  <a:lnTo>
                    <a:pt x="63818" y="114300"/>
                  </a:lnTo>
                  <a:lnTo>
                    <a:pt x="63818" y="368617"/>
                  </a:lnTo>
                  <a:lnTo>
                    <a:pt x="953" y="368617"/>
                  </a:lnTo>
                  <a:lnTo>
                    <a:pt x="953" y="0"/>
                  </a:ln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2702241" y="3217544"/>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2 h 279082"/>
                <a:gd name="connsiteX7" fmla="*/ 198120 w 242887"/>
                <a:gd name="connsiteY7" fmla="*/ 194310 h 279082"/>
                <a:gd name="connsiteX8" fmla="*/ 237173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8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7"/>
                    <a:pt x="241935" y="153352"/>
                    <a:pt x="241935" y="160972"/>
                  </a:cubicBezTo>
                  <a:lnTo>
                    <a:pt x="62865" y="160972"/>
                  </a:lnTo>
                  <a:cubicBezTo>
                    <a:pt x="69533" y="201930"/>
                    <a:pt x="94298" y="225742"/>
                    <a:pt x="132398" y="225742"/>
                  </a:cubicBezTo>
                  <a:cubicBezTo>
                    <a:pt x="157163" y="225742"/>
                    <a:pt x="177165" y="216217"/>
                    <a:pt x="198120" y="194310"/>
                  </a:cubicBezTo>
                  <a:lnTo>
                    <a:pt x="237173" y="235267"/>
                  </a:lnTo>
                  <a:cubicBezTo>
                    <a:pt x="206693" y="264795"/>
                    <a:pt x="172403" y="279083"/>
                    <a:pt x="132398" y="279083"/>
                  </a:cubicBezTo>
                  <a:close/>
                  <a:moveTo>
                    <a:pt x="62865" y="115252"/>
                  </a:moveTo>
                  <a:lnTo>
                    <a:pt x="183833" y="115252"/>
                  </a:lnTo>
                  <a:cubicBezTo>
                    <a:pt x="180975" y="74295"/>
                    <a:pt x="160020" y="50482"/>
                    <a:pt x="124778" y="50482"/>
                  </a:cubicBezTo>
                  <a:cubicBezTo>
                    <a:pt x="89535" y="50482"/>
                    <a:pt x="67628" y="74295"/>
                    <a:pt x="62865" y="115252"/>
                  </a:cubicBez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3000374" y="3101339"/>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2 w 248602"/>
                <a:gd name="connsiteY14" fmla="*/ 305753 h 396239"/>
                <a:gd name="connsiteX15" fmla="*/ 187642 w 248602"/>
                <a:gd name="connsiteY15" fmla="*/ 208598 h 396239"/>
                <a:gd name="connsiteX16" fmla="*/ 123825 w 248602"/>
                <a:gd name="connsiteY16" fmla="*/ 173355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3" y="0"/>
                  </a:lnTo>
                  <a:lnTo>
                    <a:pt x="248603"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2" y="305753"/>
                  </a:cubicBezTo>
                  <a:lnTo>
                    <a:pt x="187642" y="208598"/>
                  </a:lnTo>
                  <a:cubicBezTo>
                    <a:pt x="169545" y="184785"/>
                    <a:pt x="149542" y="173355"/>
                    <a:pt x="123825" y="173355"/>
                  </a:cubicBezTo>
                  <a:cubicBezTo>
                    <a:pt x="82867" y="172402"/>
                    <a:pt x="61913" y="201930"/>
                    <a:pt x="61913" y="255270"/>
                  </a:cubicBez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3323271" y="3105149"/>
              <a:ext cx="79057" cy="384809"/>
            </a:xfrm>
            <a:custGeom>
              <a:avLst/>
              <a:gdLst>
                <a:gd name="connsiteX0" fmla="*/ 79058 w 79057"/>
                <a:gd name="connsiteY0" fmla="*/ 38100 h 384809"/>
                <a:gd name="connsiteX1" fmla="*/ 39053 w 79057"/>
                <a:gd name="connsiteY1" fmla="*/ 76200 h 384809"/>
                <a:gd name="connsiteX2" fmla="*/ 0 w 79057"/>
                <a:gd name="connsiteY2" fmla="*/ 38100 h 384809"/>
                <a:gd name="connsiteX3" fmla="*/ 39053 w 79057"/>
                <a:gd name="connsiteY3" fmla="*/ 0 h 384809"/>
                <a:gd name="connsiteX4" fmla="*/ 79058 w 79057"/>
                <a:gd name="connsiteY4" fmla="*/ 38100 h 384809"/>
                <a:gd name="connsiteX5" fmla="*/ 70485 w 79057"/>
                <a:gd name="connsiteY5" fmla="*/ 384810 h 384809"/>
                <a:gd name="connsiteX6" fmla="*/ 8573 w 79057"/>
                <a:gd name="connsiteY6" fmla="*/ 384810 h 384809"/>
                <a:gd name="connsiteX7" fmla="*/ 8573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3" y="76200"/>
                  </a:cubicBezTo>
                  <a:cubicBezTo>
                    <a:pt x="17145" y="76200"/>
                    <a:pt x="0" y="60008"/>
                    <a:pt x="0" y="38100"/>
                  </a:cubicBezTo>
                  <a:cubicBezTo>
                    <a:pt x="0" y="16192"/>
                    <a:pt x="18098" y="0"/>
                    <a:pt x="39053" y="0"/>
                  </a:cubicBezTo>
                  <a:cubicBezTo>
                    <a:pt x="60960" y="0"/>
                    <a:pt x="79058" y="16192"/>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3455669" y="3224212"/>
              <a:ext cx="211454" cy="265747"/>
            </a:xfrm>
            <a:custGeom>
              <a:avLst/>
              <a:gdLst>
                <a:gd name="connsiteX0" fmla="*/ 210502 w 211454"/>
                <a:gd name="connsiteY0" fmla="*/ 265747 h 265747"/>
                <a:gd name="connsiteX1" fmla="*/ 0 w 211454"/>
                <a:gd name="connsiteY1" fmla="*/ 265747 h 265747"/>
                <a:gd name="connsiteX2" fmla="*/ 0 w 211454"/>
                <a:gd name="connsiteY2" fmla="*/ 212408 h 265747"/>
                <a:gd name="connsiteX3" fmla="*/ 133350 w 211454"/>
                <a:gd name="connsiteY3" fmla="*/ 52388 h 265747"/>
                <a:gd name="connsiteX4" fmla="*/ 8572 w 211454"/>
                <a:gd name="connsiteY4" fmla="*/ 52388 h 265747"/>
                <a:gd name="connsiteX5" fmla="*/ 8572 w 211454"/>
                <a:gd name="connsiteY5" fmla="*/ 0 h 265747"/>
                <a:gd name="connsiteX6" fmla="*/ 209550 w 211454"/>
                <a:gd name="connsiteY6" fmla="*/ 0 h 265747"/>
                <a:gd name="connsiteX7" fmla="*/ 209550 w 211454"/>
                <a:gd name="connsiteY7" fmla="*/ 53340 h 265747"/>
                <a:gd name="connsiteX8" fmla="*/ 76200 w 211454"/>
                <a:gd name="connsiteY8" fmla="*/ 213360 h 265747"/>
                <a:gd name="connsiteX9" fmla="*/ 211455 w 211454"/>
                <a:gd name="connsiteY9" fmla="*/ 213360 h 265747"/>
                <a:gd name="connsiteX10" fmla="*/ 211455 w 211454"/>
                <a:gd name="connsiteY10" fmla="*/ 265747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1454" h="265747">
                  <a:moveTo>
                    <a:pt x="210502" y="265747"/>
                  </a:moveTo>
                  <a:lnTo>
                    <a:pt x="0" y="265747"/>
                  </a:lnTo>
                  <a:lnTo>
                    <a:pt x="0" y="212408"/>
                  </a:lnTo>
                  <a:lnTo>
                    <a:pt x="133350" y="52388"/>
                  </a:lnTo>
                  <a:lnTo>
                    <a:pt x="8572" y="52388"/>
                  </a:lnTo>
                  <a:lnTo>
                    <a:pt x="8572" y="0"/>
                  </a:lnTo>
                  <a:lnTo>
                    <a:pt x="209550" y="0"/>
                  </a:lnTo>
                  <a:lnTo>
                    <a:pt x="209550" y="53340"/>
                  </a:lnTo>
                  <a:lnTo>
                    <a:pt x="76200" y="213360"/>
                  </a:lnTo>
                  <a:lnTo>
                    <a:pt x="211455" y="213360"/>
                  </a:lnTo>
                  <a:lnTo>
                    <a:pt x="211455" y="265747"/>
                  </a:ln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3722369" y="3105149"/>
              <a:ext cx="79057" cy="384809"/>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008"/>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3875721"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4173854" y="3105149"/>
              <a:ext cx="79057" cy="384809"/>
            </a:xfrm>
            <a:custGeom>
              <a:avLst/>
              <a:gdLst>
                <a:gd name="connsiteX0" fmla="*/ 79058 w 79057"/>
                <a:gd name="connsiteY0" fmla="*/ 38100 h 384809"/>
                <a:gd name="connsiteX1" fmla="*/ 39053 w 79057"/>
                <a:gd name="connsiteY1" fmla="*/ 76200 h 384809"/>
                <a:gd name="connsiteX2" fmla="*/ 0 w 79057"/>
                <a:gd name="connsiteY2" fmla="*/ 38100 h 384809"/>
                <a:gd name="connsiteX3" fmla="*/ 39053 w 79057"/>
                <a:gd name="connsiteY3" fmla="*/ 0 h 384809"/>
                <a:gd name="connsiteX4" fmla="*/ 79058 w 79057"/>
                <a:gd name="connsiteY4" fmla="*/ 38100 h 384809"/>
                <a:gd name="connsiteX5" fmla="*/ 71438 w 79057"/>
                <a:gd name="connsiteY5" fmla="*/ 384810 h 384809"/>
                <a:gd name="connsiteX6" fmla="*/ 9525 w 79057"/>
                <a:gd name="connsiteY6" fmla="*/ 384810 h 384809"/>
                <a:gd name="connsiteX7" fmla="*/ 9525 w 79057"/>
                <a:gd name="connsiteY7" fmla="*/ 118110 h 384809"/>
                <a:gd name="connsiteX8" fmla="*/ 71438 w 79057"/>
                <a:gd name="connsiteY8" fmla="*/ 118110 h 384809"/>
                <a:gd name="connsiteX9" fmla="*/ 71438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3" y="76200"/>
                  </a:cubicBezTo>
                  <a:cubicBezTo>
                    <a:pt x="17145" y="76200"/>
                    <a:pt x="0" y="60008"/>
                    <a:pt x="0" y="38100"/>
                  </a:cubicBezTo>
                  <a:cubicBezTo>
                    <a:pt x="0" y="16192"/>
                    <a:pt x="18098" y="0"/>
                    <a:pt x="39053" y="0"/>
                  </a:cubicBezTo>
                  <a:cubicBezTo>
                    <a:pt x="61913" y="0"/>
                    <a:pt x="79058" y="16192"/>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4302442" y="3216591"/>
              <a:ext cx="205739" cy="280035"/>
            </a:xfrm>
            <a:custGeom>
              <a:avLst/>
              <a:gdLst>
                <a:gd name="connsiteX0" fmla="*/ 29527 w 205739"/>
                <a:gd name="connsiteY0" fmla="*/ 198120 h 280035"/>
                <a:gd name="connsiteX1" fmla="*/ 104775 w 205739"/>
                <a:gd name="connsiteY1" fmla="*/ 227648 h 280035"/>
                <a:gd name="connsiteX2" fmla="*/ 143827 w 205739"/>
                <a:gd name="connsiteY2" fmla="*/ 200978 h 280035"/>
                <a:gd name="connsiteX3" fmla="*/ 10477 w 205739"/>
                <a:gd name="connsiteY3" fmla="*/ 82868 h 280035"/>
                <a:gd name="connsiteX4" fmla="*/ 111442 w 205739"/>
                <a:gd name="connsiteY4" fmla="*/ 0 h 280035"/>
                <a:gd name="connsiteX5" fmla="*/ 203835 w 205739"/>
                <a:gd name="connsiteY5" fmla="*/ 27623 h 280035"/>
                <a:gd name="connsiteX6" fmla="*/ 174307 w 205739"/>
                <a:gd name="connsiteY6" fmla="*/ 76200 h 280035"/>
                <a:gd name="connsiteX7" fmla="*/ 110490 w 205739"/>
                <a:gd name="connsiteY7" fmla="*/ 52388 h 280035"/>
                <a:gd name="connsiteX8" fmla="*/ 72390 w 205739"/>
                <a:gd name="connsiteY8" fmla="*/ 77153 h 280035"/>
                <a:gd name="connsiteX9" fmla="*/ 205740 w 205739"/>
                <a:gd name="connsiteY9" fmla="*/ 195263 h 280035"/>
                <a:gd name="connsiteX10" fmla="*/ 102870 w 205739"/>
                <a:gd name="connsiteY10" fmla="*/ 280035 h 280035"/>
                <a:gd name="connsiteX11" fmla="*/ 0 w 205739"/>
                <a:gd name="connsiteY11" fmla="*/ 247650 h 280035"/>
                <a:gd name="connsiteX12" fmla="*/ 29527 w 205739"/>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5">
                  <a:moveTo>
                    <a:pt x="29527" y="198120"/>
                  </a:moveTo>
                  <a:cubicBezTo>
                    <a:pt x="56197" y="218123"/>
                    <a:pt x="80963" y="227648"/>
                    <a:pt x="104775" y="227648"/>
                  </a:cubicBezTo>
                  <a:cubicBezTo>
                    <a:pt x="127635" y="227648"/>
                    <a:pt x="143827" y="217170"/>
                    <a:pt x="143827" y="200978"/>
                  </a:cubicBezTo>
                  <a:cubicBezTo>
                    <a:pt x="143827" y="155258"/>
                    <a:pt x="10477" y="171450"/>
                    <a:pt x="10477" y="82868"/>
                  </a:cubicBezTo>
                  <a:cubicBezTo>
                    <a:pt x="10477" y="33338"/>
                    <a:pt x="51435" y="0"/>
                    <a:pt x="111442" y="0"/>
                  </a:cubicBezTo>
                  <a:cubicBezTo>
                    <a:pt x="143827" y="0"/>
                    <a:pt x="175260" y="9525"/>
                    <a:pt x="203835" y="27623"/>
                  </a:cubicBezTo>
                  <a:lnTo>
                    <a:pt x="174307" y="76200"/>
                  </a:lnTo>
                  <a:cubicBezTo>
                    <a:pt x="151447" y="60960"/>
                    <a:pt x="130492" y="52388"/>
                    <a:pt x="110490" y="52388"/>
                  </a:cubicBezTo>
                  <a:cubicBezTo>
                    <a:pt x="87630" y="52388"/>
                    <a:pt x="72390" y="61913"/>
                    <a:pt x="72390" y="77153"/>
                  </a:cubicBezTo>
                  <a:cubicBezTo>
                    <a:pt x="72390" y="120967"/>
                    <a:pt x="205740" y="105728"/>
                    <a:pt x="205740" y="195263"/>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4558664"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4837746"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5131117"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5601652" y="3122294"/>
              <a:ext cx="231457" cy="368617"/>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5844539" y="3217544"/>
              <a:ext cx="225742" cy="279082"/>
            </a:xfrm>
            <a:custGeom>
              <a:avLst/>
              <a:gdLst>
                <a:gd name="connsiteX0" fmla="*/ 114300 w 225742"/>
                <a:gd name="connsiteY0" fmla="*/ 107633 h 279082"/>
                <a:gd name="connsiteX1" fmla="*/ 164782 w 225742"/>
                <a:gd name="connsiteY1" fmla="*/ 113347 h 279082"/>
                <a:gd name="connsiteX2" fmla="*/ 164782 w 225742"/>
                <a:gd name="connsiteY2" fmla="*/ 103822 h 279082"/>
                <a:gd name="connsiteX3" fmla="*/ 105728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2 w 225742"/>
                <a:gd name="connsiteY7" fmla="*/ 102870 h 279082"/>
                <a:gd name="connsiteX8" fmla="*/ 225742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2 w 225742"/>
                <a:gd name="connsiteY15" fmla="*/ 232410 h 279082"/>
                <a:gd name="connsiteX16" fmla="*/ 164782 w 225742"/>
                <a:gd name="connsiteY16" fmla="*/ 200025 h 279082"/>
                <a:gd name="connsiteX17" fmla="*/ 164782 w 225742"/>
                <a:gd name="connsiteY17" fmla="*/ 153352 h 279082"/>
                <a:gd name="connsiteX18" fmla="*/ 120967 w 225742"/>
                <a:gd name="connsiteY18" fmla="*/ 148590 h 279082"/>
                <a:gd name="connsiteX19" fmla="*/ 59055 w 225742"/>
                <a:gd name="connsiteY19" fmla="*/ 192405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2" y="113347"/>
                  </a:cubicBezTo>
                  <a:lnTo>
                    <a:pt x="164782" y="103822"/>
                  </a:lnTo>
                  <a:cubicBezTo>
                    <a:pt x="164782" y="69532"/>
                    <a:pt x="144780" y="52388"/>
                    <a:pt x="105728" y="52388"/>
                  </a:cubicBezTo>
                  <a:cubicBezTo>
                    <a:pt x="83820" y="52388"/>
                    <a:pt x="60007" y="58102"/>
                    <a:pt x="38100" y="67627"/>
                  </a:cubicBezTo>
                  <a:lnTo>
                    <a:pt x="24765" y="15240"/>
                  </a:lnTo>
                  <a:cubicBezTo>
                    <a:pt x="49530" y="5715"/>
                    <a:pt x="81915" y="0"/>
                    <a:pt x="112395" y="0"/>
                  </a:cubicBezTo>
                  <a:cubicBezTo>
                    <a:pt x="187642" y="0"/>
                    <a:pt x="225742" y="35242"/>
                    <a:pt x="225742" y="102870"/>
                  </a:cubicBezTo>
                  <a:lnTo>
                    <a:pt x="225742"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2" y="232410"/>
                  </a:moveTo>
                  <a:cubicBezTo>
                    <a:pt x="126682" y="232410"/>
                    <a:pt x="147638" y="220980"/>
                    <a:pt x="164782" y="200025"/>
                  </a:cubicBezTo>
                  <a:lnTo>
                    <a:pt x="164782" y="153352"/>
                  </a:lnTo>
                  <a:cubicBezTo>
                    <a:pt x="150495" y="149542"/>
                    <a:pt x="135255" y="148590"/>
                    <a:pt x="120967" y="148590"/>
                  </a:cubicBezTo>
                  <a:cubicBezTo>
                    <a:pt x="81915" y="148590"/>
                    <a:pt x="59055" y="163830"/>
                    <a:pt x="59055" y="192405"/>
                  </a:cubicBezTo>
                  <a:cubicBezTo>
                    <a:pt x="60007" y="217170"/>
                    <a:pt x="77153" y="232410"/>
                    <a:pt x="103822" y="232410"/>
                  </a:cubicBez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6150292"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190" name="Freihandform: Form 189"/>
            <p:cNvSpPr/>
            <p:nvPr/>
          </p:nvSpPr>
          <p:spPr>
            <a:xfrm>
              <a:off x="6430327"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91" name="Freihandform: Form 190"/>
            <p:cNvSpPr/>
            <p:nvPr/>
          </p:nvSpPr>
          <p:spPr>
            <a:xfrm>
              <a:off x="6739889"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92" name="Freihandform: Form 191"/>
            <p:cNvSpPr/>
            <p:nvPr/>
          </p:nvSpPr>
          <p:spPr>
            <a:xfrm>
              <a:off x="6856094" y="3138487"/>
              <a:ext cx="165735" cy="358140"/>
            </a:xfrm>
            <a:custGeom>
              <a:avLst/>
              <a:gdLst>
                <a:gd name="connsiteX0" fmla="*/ 165735 w 165735"/>
                <a:gd name="connsiteY0" fmla="*/ 295275 h 358140"/>
                <a:gd name="connsiteX1" fmla="*/ 165735 w 165735"/>
                <a:gd name="connsiteY1" fmla="*/ 348615 h 358140"/>
                <a:gd name="connsiteX2" fmla="*/ 113348 w 165735"/>
                <a:gd name="connsiteY2" fmla="*/ 358140 h 358140"/>
                <a:gd name="connsiteX3" fmla="*/ 40957 w 165735"/>
                <a:gd name="connsiteY3" fmla="*/ 282892 h 358140"/>
                <a:gd name="connsiteX4" fmla="*/ 40957 w 165735"/>
                <a:gd name="connsiteY4" fmla="*/ 137160 h 358140"/>
                <a:gd name="connsiteX5" fmla="*/ 0 w 165735"/>
                <a:gd name="connsiteY5" fmla="*/ 137160 h 358140"/>
                <a:gd name="connsiteX6" fmla="*/ 0 w 165735"/>
                <a:gd name="connsiteY6" fmla="*/ 85725 h 358140"/>
                <a:gd name="connsiteX7" fmla="*/ 40005 w 165735"/>
                <a:gd name="connsiteY7" fmla="*/ 85725 h 358140"/>
                <a:gd name="connsiteX8" fmla="*/ 40005 w 165735"/>
                <a:gd name="connsiteY8" fmla="*/ 13335 h 358140"/>
                <a:gd name="connsiteX9" fmla="*/ 101918 w 165735"/>
                <a:gd name="connsiteY9" fmla="*/ 0 h 358140"/>
                <a:gd name="connsiteX10" fmla="*/ 101918 w 165735"/>
                <a:gd name="connsiteY10" fmla="*/ 86677 h 358140"/>
                <a:gd name="connsiteX11" fmla="*/ 165735 w 165735"/>
                <a:gd name="connsiteY11" fmla="*/ 86677 h 358140"/>
                <a:gd name="connsiteX12" fmla="*/ 165735 w 165735"/>
                <a:gd name="connsiteY12" fmla="*/ 138113 h 358140"/>
                <a:gd name="connsiteX13" fmla="*/ 101918 w 165735"/>
                <a:gd name="connsiteY13" fmla="*/ 138113 h 358140"/>
                <a:gd name="connsiteX14" fmla="*/ 101918 w 165735"/>
                <a:gd name="connsiteY14" fmla="*/ 269558 h 358140"/>
                <a:gd name="connsiteX15" fmla="*/ 130493 w 165735"/>
                <a:gd name="connsiteY15" fmla="*/ 304800 h 358140"/>
                <a:gd name="connsiteX16" fmla="*/ 165735 w 165735"/>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40">
                  <a:moveTo>
                    <a:pt x="165735" y="295275"/>
                  </a:moveTo>
                  <a:lnTo>
                    <a:pt x="165735" y="348615"/>
                  </a:lnTo>
                  <a:cubicBezTo>
                    <a:pt x="152400" y="355283"/>
                    <a:pt x="131445" y="358140"/>
                    <a:pt x="113348" y="358140"/>
                  </a:cubicBezTo>
                  <a:cubicBezTo>
                    <a:pt x="66675" y="358140"/>
                    <a:pt x="40957" y="332422"/>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sp>
          <p:nvSpPr>
            <p:cNvPr id="193" name="Freihandform: Form 192"/>
            <p:cNvSpPr/>
            <p:nvPr/>
          </p:nvSpPr>
          <p:spPr>
            <a:xfrm>
              <a:off x="7071359" y="3109912"/>
              <a:ext cx="225742" cy="386715"/>
            </a:xfrm>
            <a:custGeom>
              <a:avLst/>
              <a:gdLst>
                <a:gd name="connsiteX0" fmla="*/ 114300 w 225742"/>
                <a:gd name="connsiteY0" fmla="*/ 215265 h 386715"/>
                <a:gd name="connsiteX1" fmla="*/ 164782 w 225742"/>
                <a:gd name="connsiteY1" fmla="*/ 220980 h 386715"/>
                <a:gd name="connsiteX2" fmla="*/ 164782 w 225742"/>
                <a:gd name="connsiteY2" fmla="*/ 211455 h 386715"/>
                <a:gd name="connsiteX3" fmla="*/ 105727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2 w 225742"/>
                <a:gd name="connsiteY21" fmla="*/ 307658 h 386715"/>
                <a:gd name="connsiteX22" fmla="*/ 164782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2 w 225742"/>
                <a:gd name="connsiteY26" fmla="*/ 72390 h 386715"/>
                <a:gd name="connsiteX27" fmla="*/ 135255 w 225742"/>
                <a:gd name="connsiteY27" fmla="*/ 36195 h 386715"/>
                <a:gd name="connsiteX28" fmla="*/ 172402 w 225742"/>
                <a:gd name="connsiteY28" fmla="*/ 0 h 386715"/>
                <a:gd name="connsiteX29" fmla="*/ 209550 w 225742"/>
                <a:gd name="connsiteY29" fmla="*/ 36195 h 386715"/>
                <a:gd name="connsiteX30" fmla="*/ 172402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2" y="220980"/>
                  </a:cubicBezTo>
                  <a:lnTo>
                    <a:pt x="164782" y="211455"/>
                  </a:lnTo>
                  <a:cubicBezTo>
                    <a:pt x="164782" y="177165"/>
                    <a:pt x="144780" y="160020"/>
                    <a:pt x="105727" y="160020"/>
                  </a:cubicBezTo>
                  <a:cubicBezTo>
                    <a:pt x="83820" y="160020"/>
                    <a:pt x="60007" y="165735"/>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2" y="340042"/>
                    <a:pt x="147638" y="328613"/>
                    <a:pt x="164782" y="307658"/>
                  </a:cubicBezTo>
                  <a:lnTo>
                    <a:pt x="164782"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2" y="72390"/>
                  </a:moveTo>
                  <a:cubicBezTo>
                    <a:pt x="152400" y="72390"/>
                    <a:pt x="135255" y="55245"/>
                    <a:pt x="135255" y="36195"/>
                  </a:cubicBezTo>
                  <a:cubicBezTo>
                    <a:pt x="135255" y="17145"/>
                    <a:pt x="152400" y="0"/>
                    <a:pt x="172402" y="0"/>
                  </a:cubicBezTo>
                  <a:cubicBezTo>
                    <a:pt x="192405" y="0"/>
                    <a:pt x="209550" y="17145"/>
                    <a:pt x="209550" y="36195"/>
                  </a:cubicBezTo>
                  <a:cubicBezTo>
                    <a:pt x="209550" y="56198"/>
                    <a:pt x="192405" y="72390"/>
                    <a:pt x="172402" y="72390"/>
                  </a:cubicBezTo>
                  <a:close/>
                </a:path>
              </a:pathLst>
            </a:custGeom>
            <a:grpFill/>
            <a:ln w="9525" cap="flat">
              <a:noFill/>
              <a:prstDash val="solid"/>
              <a:miter/>
            </a:ln>
          </p:spPr>
          <p:txBody>
            <a:bodyPr rtlCol="0" anchor="ctr"/>
            <a:lstStyle/>
            <a:p>
              <a:endParaRPr lang="de-DE"/>
            </a:p>
          </p:txBody>
        </p:sp>
        <p:sp>
          <p:nvSpPr>
            <p:cNvPr id="194" name="Freihandform: Form 193"/>
            <p:cNvSpPr/>
            <p:nvPr/>
          </p:nvSpPr>
          <p:spPr>
            <a:xfrm>
              <a:off x="734567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2422"/>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673A246D-808E-4959-86B5-280F4B304681}"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10" name="Textplatzhalter 6"/>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endParaRPr lang="de-DE" dirty="0"/>
          </a:p>
        </p:txBody>
      </p:sp>
      <p:sp>
        <p:nvSpPr>
          <p:cNvPr id="11" name="Textplatzhalter 6"/>
          <p:cNvSpPr>
            <a:spLocks noGrp="1"/>
          </p:cNvSpPr>
          <p:nvPr>
            <p:ph type="body" sz="quarter" idx="16" hasCustomPrompt="1"/>
          </p:nvPr>
        </p:nvSpPr>
        <p:spPr>
          <a:xfrm>
            <a:off x="518318" y="2354711"/>
            <a:ext cx="320601" cy="281103"/>
          </a:xfrm>
        </p:spPr>
        <p:txBody>
          <a:bodyPr wrap="none" rIns="0">
            <a:noAutofit/>
          </a:bodyPr>
          <a:lstStyle>
            <a:lvl1pPr>
              <a:defRPr sz="1800" b="1">
                <a:solidFill>
                  <a:schemeClr val="tx2"/>
                </a:solidFill>
              </a:defRPr>
            </a:lvl1pPr>
          </a:lstStyle>
          <a:p>
            <a:pPr lvl="0"/>
            <a:r>
              <a:rPr lang="de-DE" dirty="0"/>
              <a:t>02 </a:t>
            </a:r>
            <a:endParaRPr lang="de-DE" dirty="0"/>
          </a:p>
        </p:txBody>
      </p:sp>
      <p:sp>
        <p:nvSpPr>
          <p:cNvPr id="12" name="Textplatzhalter 6"/>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endParaRPr lang="de-DE" dirty="0"/>
          </a:p>
        </p:txBody>
      </p:sp>
      <p:sp>
        <p:nvSpPr>
          <p:cNvPr id="13" name="Textplatzhalter 6"/>
          <p:cNvSpPr>
            <a:spLocks noGrp="1"/>
          </p:cNvSpPr>
          <p:nvPr>
            <p:ph type="body" sz="quarter" idx="18" hasCustomPrompt="1"/>
          </p:nvPr>
        </p:nvSpPr>
        <p:spPr>
          <a:xfrm>
            <a:off x="518318" y="4525376"/>
            <a:ext cx="320601" cy="281103"/>
          </a:xfrm>
        </p:spPr>
        <p:txBody>
          <a:bodyPr wrap="none" rIns="0">
            <a:noAutofit/>
          </a:bodyPr>
          <a:lstStyle>
            <a:lvl1pPr>
              <a:defRPr sz="1800" b="1">
                <a:solidFill>
                  <a:schemeClr val="tx2"/>
                </a:solidFill>
              </a:defRPr>
            </a:lvl1pPr>
          </a:lstStyle>
          <a:p>
            <a:pPr lvl="0"/>
            <a:r>
              <a:rPr lang="de-DE" dirty="0"/>
              <a:t>05 </a:t>
            </a:r>
            <a:endParaRPr lang="de-DE" dirty="0"/>
          </a:p>
        </p:txBody>
      </p:sp>
      <p:sp>
        <p:nvSpPr>
          <p:cNvPr id="17" name="Textplatzhalter 6"/>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endParaRPr lang="de-DE" dirty="0"/>
          </a:p>
        </p:txBody>
      </p:sp>
      <p:sp>
        <p:nvSpPr>
          <p:cNvPr id="18" name="Textplatzhalter 6"/>
          <p:cNvSpPr>
            <a:spLocks noGrp="1"/>
          </p:cNvSpPr>
          <p:nvPr>
            <p:ph type="body" sz="quarter" idx="20" hasCustomPrompt="1"/>
          </p:nvPr>
        </p:nvSpPr>
        <p:spPr>
          <a:xfrm>
            <a:off x="518318" y="3078266"/>
            <a:ext cx="320601" cy="281103"/>
          </a:xfrm>
        </p:spPr>
        <p:txBody>
          <a:bodyPr wrap="none" rIns="0">
            <a:noAutofit/>
          </a:bodyPr>
          <a:lstStyle>
            <a:lvl1pPr>
              <a:defRPr sz="1800" b="1">
                <a:solidFill>
                  <a:schemeClr val="tx2"/>
                </a:solidFill>
              </a:defRPr>
            </a:lvl1pPr>
          </a:lstStyle>
          <a:p>
            <a:pPr lvl="0"/>
            <a:r>
              <a:rPr lang="de-DE" dirty="0"/>
              <a:t>03 </a:t>
            </a:r>
            <a:endParaRPr lang="de-DE" dirty="0"/>
          </a:p>
        </p:txBody>
      </p:sp>
      <p:sp>
        <p:nvSpPr>
          <p:cNvPr id="20" name="Textplatzhalter 6"/>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endParaRPr lang="de-DE" dirty="0"/>
          </a:p>
        </p:txBody>
      </p:sp>
      <p:sp>
        <p:nvSpPr>
          <p:cNvPr id="21" name="Textplatzhalter 6"/>
          <p:cNvSpPr>
            <a:spLocks noGrp="1"/>
          </p:cNvSpPr>
          <p:nvPr>
            <p:ph type="body" sz="quarter" idx="22" hasCustomPrompt="1"/>
          </p:nvPr>
        </p:nvSpPr>
        <p:spPr>
          <a:xfrm>
            <a:off x="518318" y="3801821"/>
            <a:ext cx="320601" cy="281103"/>
          </a:xfrm>
        </p:spPr>
        <p:txBody>
          <a:bodyPr wrap="none" rIns="0">
            <a:noAutofit/>
          </a:bodyPr>
          <a:lstStyle>
            <a:lvl1pPr>
              <a:defRPr sz="1800" b="1">
                <a:solidFill>
                  <a:schemeClr val="tx2"/>
                </a:solidFill>
              </a:defRPr>
            </a:lvl1pPr>
          </a:lstStyle>
          <a:p>
            <a:pPr lvl="0"/>
            <a:r>
              <a:rPr lang="de-DE" dirty="0"/>
              <a:t>04 </a:t>
            </a:r>
            <a:endParaRPr lang="de-DE" dirty="0"/>
          </a:p>
        </p:txBody>
      </p:sp>
      <p:sp>
        <p:nvSpPr>
          <p:cNvPr id="24" name="Textplatzhalter 6"/>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endParaRPr lang="de-DE" dirty="0"/>
          </a:p>
        </p:txBody>
      </p:sp>
      <p:sp>
        <p:nvSpPr>
          <p:cNvPr id="25" name="Textplatzhalter 6"/>
          <p:cNvSpPr>
            <a:spLocks noGrp="1"/>
          </p:cNvSpPr>
          <p:nvPr>
            <p:ph type="body" sz="quarter" idx="24" hasCustomPrompt="1"/>
          </p:nvPr>
        </p:nvSpPr>
        <p:spPr>
          <a:xfrm>
            <a:off x="518318" y="5248930"/>
            <a:ext cx="320601" cy="281103"/>
          </a:xfrm>
        </p:spPr>
        <p:txBody>
          <a:bodyPr wrap="none" rIns="0">
            <a:noAutofit/>
          </a:bodyPr>
          <a:lstStyle>
            <a:lvl1pPr>
              <a:defRPr sz="1800" b="1">
                <a:solidFill>
                  <a:schemeClr val="tx2"/>
                </a:solidFill>
              </a:defRPr>
            </a:lvl1pPr>
          </a:lstStyle>
          <a:p>
            <a:pPr lvl="0"/>
            <a:r>
              <a:rPr lang="de-DE" dirty="0"/>
              <a:t>06 </a:t>
            </a:r>
            <a:endParaRPr lang="de-DE" dirty="0"/>
          </a:p>
        </p:txBody>
      </p:sp>
      <p:sp>
        <p:nvSpPr>
          <p:cNvPr id="26" name="Textplatzhalter 6"/>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p:cNvSpPr>
            <a:spLocks noGrp="1"/>
          </p:cNvSpPr>
          <p:nvPr>
            <p:ph type="body" sz="quarter" idx="26" hasCustomPrompt="1"/>
          </p:nvPr>
        </p:nvSpPr>
        <p:spPr>
          <a:xfrm>
            <a:off x="6206332" y="1632184"/>
            <a:ext cx="320601" cy="281103"/>
          </a:xfrm>
        </p:spPr>
        <p:txBody>
          <a:bodyPr wrap="none" rIns="0">
            <a:noAutofit/>
          </a:bodyPr>
          <a:lstStyle>
            <a:lvl1pPr>
              <a:defRPr sz="1800" b="1">
                <a:solidFill>
                  <a:schemeClr val="tx2"/>
                </a:solidFill>
              </a:defRPr>
            </a:lvl1pPr>
          </a:lstStyle>
          <a:p>
            <a:pPr lvl="0"/>
            <a:r>
              <a:rPr lang="de-DE" dirty="0"/>
              <a:t>07 </a:t>
            </a:r>
            <a:endParaRPr lang="de-DE" dirty="0"/>
          </a:p>
        </p:txBody>
      </p:sp>
      <p:sp>
        <p:nvSpPr>
          <p:cNvPr id="28" name="Textplatzhalter 6"/>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p:cNvSpPr>
            <a:spLocks noGrp="1"/>
          </p:cNvSpPr>
          <p:nvPr>
            <p:ph type="body" sz="quarter" idx="28" hasCustomPrompt="1"/>
          </p:nvPr>
        </p:nvSpPr>
        <p:spPr>
          <a:xfrm>
            <a:off x="6206332" y="2355533"/>
            <a:ext cx="320601" cy="281103"/>
          </a:xfrm>
        </p:spPr>
        <p:txBody>
          <a:bodyPr wrap="none" rIns="0">
            <a:noAutofit/>
          </a:bodyPr>
          <a:lstStyle>
            <a:lvl1pPr>
              <a:defRPr sz="1800" b="1">
                <a:solidFill>
                  <a:schemeClr val="tx2"/>
                </a:solidFill>
              </a:defRPr>
            </a:lvl1pPr>
          </a:lstStyle>
          <a:p>
            <a:pPr lvl="0"/>
            <a:r>
              <a:rPr lang="de-DE" dirty="0"/>
              <a:t>08 </a:t>
            </a:r>
            <a:endParaRPr lang="de-DE" dirty="0"/>
          </a:p>
        </p:txBody>
      </p:sp>
      <p:sp>
        <p:nvSpPr>
          <p:cNvPr id="30" name="Textplatzhalter 6"/>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p:cNvSpPr>
            <a:spLocks noGrp="1"/>
          </p:cNvSpPr>
          <p:nvPr>
            <p:ph type="body" sz="quarter" idx="30" hasCustomPrompt="1"/>
          </p:nvPr>
        </p:nvSpPr>
        <p:spPr>
          <a:xfrm>
            <a:off x="6206332" y="4525580"/>
            <a:ext cx="307841" cy="281103"/>
          </a:xfrm>
        </p:spPr>
        <p:txBody>
          <a:bodyPr wrap="none" rIns="0">
            <a:noAutofit/>
          </a:bodyPr>
          <a:lstStyle>
            <a:lvl1pPr>
              <a:defRPr sz="1800" b="1">
                <a:solidFill>
                  <a:schemeClr val="tx2"/>
                </a:solidFill>
              </a:defRPr>
            </a:lvl1pPr>
          </a:lstStyle>
          <a:p>
            <a:pPr lvl="0"/>
            <a:r>
              <a:rPr lang="de-DE" dirty="0"/>
              <a:t>11 </a:t>
            </a:r>
            <a:endParaRPr lang="de-DE" dirty="0"/>
          </a:p>
        </p:txBody>
      </p:sp>
      <p:sp>
        <p:nvSpPr>
          <p:cNvPr id="32" name="Textplatzhalter 6"/>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p:cNvSpPr>
            <a:spLocks noGrp="1"/>
          </p:cNvSpPr>
          <p:nvPr>
            <p:ph type="body" sz="quarter" idx="32" hasCustomPrompt="1"/>
          </p:nvPr>
        </p:nvSpPr>
        <p:spPr>
          <a:xfrm>
            <a:off x="6206332" y="3078882"/>
            <a:ext cx="320601" cy="281103"/>
          </a:xfrm>
        </p:spPr>
        <p:txBody>
          <a:bodyPr wrap="none" rIns="0">
            <a:noAutofit/>
          </a:bodyPr>
          <a:lstStyle>
            <a:lvl1pPr>
              <a:defRPr sz="1800" b="1">
                <a:solidFill>
                  <a:schemeClr val="tx2"/>
                </a:solidFill>
              </a:defRPr>
            </a:lvl1pPr>
          </a:lstStyle>
          <a:p>
            <a:pPr lvl="0"/>
            <a:r>
              <a:rPr lang="de-DE" dirty="0"/>
              <a:t>09 </a:t>
            </a:r>
            <a:endParaRPr lang="de-DE" dirty="0"/>
          </a:p>
        </p:txBody>
      </p:sp>
      <p:sp>
        <p:nvSpPr>
          <p:cNvPr id="34" name="Textplatzhalter 6"/>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p:cNvSpPr>
            <a:spLocks noGrp="1"/>
          </p:cNvSpPr>
          <p:nvPr>
            <p:ph type="body" sz="quarter" idx="34" hasCustomPrompt="1"/>
          </p:nvPr>
        </p:nvSpPr>
        <p:spPr>
          <a:xfrm>
            <a:off x="6206332" y="3802231"/>
            <a:ext cx="320601" cy="281103"/>
          </a:xfrm>
        </p:spPr>
        <p:txBody>
          <a:bodyPr wrap="none" rIns="0">
            <a:noAutofit/>
          </a:bodyPr>
          <a:lstStyle>
            <a:lvl1pPr>
              <a:defRPr sz="1800" b="1">
                <a:solidFill>
                  <a:schemeClr val="tx2"/>
                </a:solidFill>
              </a:defRPr>
            </a:lvl1pPr>
          </a:lstStyle>
          <a:p>
            <a:pPr lvl="0"/>
            <a:r>
              <a:rPr lang="de-DE" dirty="0"/>
              <a:t>10 </a:t>
            </a:r>
            <a:endParaRPr lang="de-DE" dirty="0"/>
          </a:p>
        </p:txBody>
      </p:sp>
      <p:sp>
        <p:nvSpPr>
          <p:cNvPr id="36" name="Textplatzhalter 6"/>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p:cNvSpPr>
            <a:spLocks noGrp="1"/>
          </p:cNvSpPr>
          <p:nvPr>
            <p:ph type="body" sz="quarter" idx="36" hasCustomPrompt="1"/>
          </p:nvPr>
        </p:nvSpPr>
        <p:spPr>
          <a:xfrm>
            <a:off x="6206332" y="5248930"/>
            <a:ext cx="320601" cy="281103"/>
          </a:xfrm>
        </p:spPr>
        <p:txBody>
          <a:bodyPr wrap="none" rIns="0">
            <a:noAutofit/>
          </a:bodyPr>
          <a:lstStyle>
            <a:lvl1pPr>
              <a:defRPr sz="1800" b="1">
                <a:solidFill>
                  <a:schemeClr val="tx2"/>
                </a:solidFill>
              </a:defRPr>
            </a:lvl1pPr>
          </a:lstStyle>
          <a:p>
            <a:pPr lvl="0"/>
            <a:r>
              <a:rPr lang="de-DE" dirty="0"/>
              <a:t>12 </a:t>
            </a:r>
            <a:endParaRPr lang="de-DE" dirty="0"/>
          </a:p>
        </p:txBody>
      </p:sp>
      <p:sp>
        <p:nvSpPr>
          <p:cNvPr id="6" name="Titel 5"/>
          <p:cNvSpPr>
            <a:spLocks noGrp="1"/>
          </p:cNvSpPr>
          <p:nvPr>
            <p:ph type="title" hasCustomPrompt="1"/>
          </p:nvPr>
        </p:nvSpPr>
        <p:spPr>
          <a:xfrm>
            <a:off x="518318" y="301185"/>
            <a:ext cx="6844385" cy="332399"/>
          </a:xfrm>
        </p:spPr>
        <p:txBody>
          <a:bodyPr/>
          <a:lstStyle/>
          <a:p>
            <a:r>
              <a:rPr lang="de-DE"/>
              <a:t>Mastertitelformat bearbeiten</a:t>
            </a:r>
            <a:endParaRPr lang="de-DE"/>
          </a:p>
        </p:txBody>
      </p:sp>
      <p:sp>
        <p:nvSpPr>
          <p:cNvPr id="38"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39" name="Textplatzhalter 6"/>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endParaRPr lang="de-DE" dirty="0"/>
          </a:p>
        </p:txBody>
      </p:sp>
      <p:sp>
        <p:nvSpPr>
          <p:cNvPr id="40" name="Textplatzhalter 6"/>
          <p:cNvSpPr>
            <a:spLocks noGrp="1"/>
          </p:cNvSpPr>
          <p:nvPr>
            <p:ph type="body" sz="quarter" idx="14" hasCustomPrompt="1"/>
          </p:nvPr>
        </p:nvSpPr>
        <p:spPr>
          <a:xfrm>
            <a:off x="518318" y="1631156"/>
            <a:ext cx="320601" cy="281103"/>
          </a:xfrm>
        </p:spPr>
        <p:txBody>
          <a:bodyPr wrap="none" rIns="0">
            <a:noAutofit/>
          </a:bodyPr>
          <a:lstStyle>
            <a:lvl1pPr>
              <a:defRPr sz="1800" b="1">
                <a:solidFill>
                  <a:schemeClr val="tx2"/>
                </a:solidFill>
              </a:defRPr>
            </a:lvl1pPr>
          </a:lstStyle>
          <a:p>
            <a:pPr lvl="0"/>
            <a:r>
              <a:rPr lang="de-DE" dirty="0"/>
              <a:t>01 </a:t>
            </a:r>
            <a:endParaRPr lang="de-DE" dirty="0"/>
          </a:p>
        </p:txBody>
      </p:sp>
      <p:sp>
        <p:nvSpPr>
          <p:cNvPr id="7"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2F4CA4EA-9170-492C-A426-1F2A1CD099F5}"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39" name="Bildplatzhalter 8"/>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endParaRPr lang="de-DE"/>
          </a:p>
        </p:txBody>
      </p:sp>
      <p:sp>
        <p:nvSpPr>
          <p:cNvPr id="40" name="Textplatzhalter 10"/>
          <p:cNvSpPr>
            <a:spLocks noGrp="1"/>
          </p:cNvSpPr>
          <p:nvPr>
            <p:ph type="body" sz="quarter" idx="26" hasCustomPrompt="1"/>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3" name="Textplatzhalter 6"/>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endParaRPr lang="de-DE" dirty="0"/>
          </a:p>
        </p:txBody>
      </p:sp>
      <p:sp>
        <p:nvSpPr>
          <p:cNvPr id="26" name="Textplatzhalter 6"/>
          <p:cNvSpPr>
            <a:spLocks noGrp="1"/>
          </p:cNvSpPr>
          <p:nvPr>
            <p:ph type="body" sz="quarter" idx="16" hasCustomPrompt="1"/>
          </p:nvPr>
        </p:nvSpPr>
        <p:spPr>
          <a:xfrm>
            <a:off x="518318" y="2354711"/>
            <a:ext cx="320601" cy="281103"/>
          </a:xfrm>
        </p:spPr>
        <p:txBody>
          <a:bodyPr wrap="none" rIns="0">
            <a:noAutofit/>
          </a:bodyPr>
          <a:lstStyle>
            <a:lvl1pPr>
              <a:defRPr sz="1800" b="1">
                <a:solidFill>
                  <a:schemeClr val="tx2"/>
                </a:solidFill>
              </a:defRPr>
            </a:lvl1pPr>
          </a:lstStyle>
          <a:p>
            <a:pPr lvl="0"/>
            <a:r>
              <a:rPr lang="de-DE" dirty="0"/>
              <a:t>02 </a:t>
            </a:r>
            <a:endParaRPr lang="de-DE" dirty="0"/>
          </a:p>
        </p:txBody>
      </p:sp>
      <p:sp>
        <p:nvSpPr>
          <p:cNvPr id="27" name="Textplatzhalter 6"/>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endParaRPr lang="de-DE" dirty="0"/>
          </a:p>
        </p:txBody>
      </p:sp>
      <p:sp>
        <p:nvSpPr>
          <p:cNvPr id="28" name="Textplatzhalter 6"/>
          <p:cNvSpPr>
            <a:spLocks noGrp="1"/>
          </p:cNvSpPr>
          <p:nvPr>
            <p:ph type="body" sz="quarter" idx="18" hasCustomPrompt="1"/>
          </p:nvPr>
        </p:nvSpPr>
        <p:spPr>
          <a:xfrm>
            <a:off x="518318" y="4525376"/>
            <a:ext cx="320601" cy="281103"/>
          </a:xfrm>
        </p:spPr>
        <p:txBody>
          <a:bodyPr wrap="none" rIns="0">
            <a:noAutofit/>
          </a:bodyPr>
          <a:lstStyle>
            <a:lvl1pPr>
              <a:defRPr sz="1800" b="1">
                <a:solidFill>
                  <a:schemeClr val="tx2"/>
                </a:solidFill>
              </a:defRPr>
            </a:lvl1pPr>
          </a:lstStyle>
          <a:p>
            <a:pPr lvl="0"/>
            <a:r>
              <a:rPr lang="de-DE" dirty="0"/>
              <a:t>05 </a:t>
            </a:r>
            <a:endParaRPr lang="de-DE" dirty="0"/>
          </a:p>
        </p:txBody>
      </p:sp>
      <p:sp>
        <p:nvSpPr>
          <p:cNvPr id="29" name="Textplatzhalter 6"/>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endParaRPr lang="de-DE" dirty="0"/>
          </a:p>
        </p:txBody>
      </p:sp>
      <p:sp>
        <p:nvSpPr>
          <p:cNvPr id="30" name="Textplatzhalter 6"/>
          <p:cNvSpPr>
            <a:spLocks noGrp="1"/>
          </p:cNvSpPr>
          <p:nvPr>
            <p:ph type="body" sz="quarter" idx="20" hasCustomPrompt="1"/>
          </p:nvPr>
        </p:nvSpPr>
        <p:spPr>
          <a:xfrm>
            <a:off x="518318" y="3078266"/>
            <a:ext cx="320601" cy="281103"/>
          </a:xfrm>
        </p:spPr>
        <p:txBody>
          <a:bodyPr wrap="none" rIns="0">
            <a:noAutofit/>
          </a:bodyPr>
          <a:lstStyle>
            <a:lvl1pPr>
              <a:defRPr sz="1800" b="1">
                <a:solidFill>
                  <a:schemeClr val="tx2"/>
                </a:solidFill>
              </a:defRPr>
            </a:lvl1pPr>
          </a:lstStyle>
          <a:p>
            <a:pPr lvl="0"/>
            <a:r>
              <a:rPr lang="de-DE" dirty="0"/>
              <a:t>03 </a:t>
            </a:r>
            <a:endParaRPr lang="de-DE" dirty="0"/>
          </a:p>
        </p:txBody>
      </p:sp>
      <p:sp>
        <p:nvSpPr>
          <p:cNvPr id="31" name="Textplatzhalter 6"/>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endParaRPr lang="de-DE" dirty="0"/>
          </a:p>
        </p:txBody>
      </p:sp>
      <p:sp>
        <p:nvSpPr>
          <p:cNvPr id="32" name="Textplatzhalter 6"/>
          <p:cNvSpPr>
            <a:spLocks noGrp="1"/>
          </p:cNvSpPr>
          <p:nvPr>
            <p:ph type="body" sz="quarter" idx="22" hasCustomPrompt="1"/>
          </p:nvPr>
        </p:nvSpPr>
        <p:spPr>
          <a:xfrm>
            <a:off x="518318" y="3801821"/>
            <a:ext cx="320601" cy="281103"/>
          </a:xfrm>
        </p:spPr>
        <p:txBody>
          <a:bodyPr wrap="none" rIns="0">
            <a:noAutofit/>
          </a:bodyPr>
          <a:lstStyle>
            <a:lvl1pPr>
              <a:defRPr sz="1800" b="1">
                <a:solidFill>
                  <a:schemeClr val="tx2"/>
                </a:solidFill>
              </a:defRPr>
            </a:lvl1pPr>
          </a:lstStyle>
          <a:p>
            <a:pPr lvl="0"/>
            <a:r>
              <a:rPr lang="de-DE" dirty="0"/>
              <a:t>04 </a:t>
            </a:r>
            <a:endParaRPr lang="de-DE" dirty="0"/>
          </a:p>
        </p:txBody>
      </p:sp>
      <p:sp>
        <p:nvSpPr>
          <p:cNvPr id="33" name="Textplatzhalter 6"/>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endParaRPr lang="de-DE" dirty="0"/>
          </a:p>
        </p:txBody>
      </p:sp>
      <p:sp>
        <p:nvSpPr>
          <p:cNvPr id="34" name="Textplatzhalter 6"/>
          <p:cNvSpPr>
            <a:spLocks noGrp="1"/>
          </p:cNvSpPr>
          <p:nvPr>
            <p:ph type="body" sz="quarter" idx="24" hasCustomPrompt="1"/>
          </p:nvPr>
        </p:nvSpPr>
        <p:spPr>
          <a:xfrm>
            <a:off x="518318" y="5248930"/>
            <a:ext cx="320601" cy="281103"/>
          </a:xfrm>
        </p:spPr>
        <p:txBody>
          <a:bodyPr wrap="none" rIns="0">
            <a:noAutofit/>
          </a:bodyPr>
          <a:lstStyle>
            <a:lvl1pPr>
              <a:defRPr sz="1800" b="1">
                <a:solidFill>
                  <a:schemeClr val="tx2"/>
                </a:solidFill>
              </a:defRPr>
            </a:lvl1pPr>
          </a:lstStyle>
          <a:p>
            <a:pPr lvl="0"/>
            <a:r>
              <a:rPr lang="de-DE" dirty="0"/>
              <a:t>06 </a:t>
            </a:r>
            <a:endParaRPr lang="de-DE" dirty="0"/>
          </a:p>
        </p:txBody>
      </p:sp>
      <p:sp>
        <p:nvSpPr>
          <p:cNvPr id="35" name="Textplatzhalter 6"/>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endParaRPr lang="de-DE" dirty="0"/>
          </a:p>
        </p:txBody>
      </p:sp>
      <p:sp>
        <p:nvSpPr>
          <p:cNvPr id="36" name="Textplatzhalter 6"/>
          <p:cNvSpPr>
            <a:spLocks noGrp="1"/>
          </p:cNvSpPr>
          <p:nvPr>
            <p:ph type="body" sz="quarter" idx="14" hasCustomPrompt="1"/>
          </p:nvPr>
        </p:nvSpPr>
        <p:spPr>
          <a:xfrm>
            <a:off x="518318" y="1631156"/>
            <a:ext cx="320601" cy="281103"/>
          </a:xfrm>
        </p:spPr>
        <p:txBody>
          <a:bodyPr wrap="none" rIns="0">
            <a:noAutofit/>
          </a:bodyPr>
          <a:lstStyle>
            <a:lvl1pPr>
              <a:defRPr sz="1800" b="1">
                <a:solidFill>
                  <a:schemeClr val="tx2"/>
                </a:solidFill>
              </a:defRPr>
            </a:lvl1pPr>
          </a:lstStyle>
          <a:p>
            <a:pPr lvl="0"/>
            <a:r>
              <a:rPr lang="de-DE" dirty="0"/>
              <a:t>01 </a:t>
            </a:r>
            <a:endParaRPr lang="de-DE" dirty="0"/>
          </a:p>
        </p:txBody>
      </p:sp>
      <p:sp>
        <p:nvSpPr>
          <p:cNvPr id="2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2" name="Titel 1"/>
          <p:cNvSpPr>
            <a:spLocks noGrp="1"/>
          </p:cNvSpPr>
          <p:nvPr>
            <p:ph type="title" hasCustomPrompt="1"/>
          </p:nvPr>
        </p:nvSpPr>
        <p:spPr/>
        <p:txBody>
          <a:bodyPr/>
          <a:lstStyle/>
          <a:p>
            <a:r>
              <a:rPr lang="de-DE"/>
              <a:t>Mastertitelformat bearbeiten</a:t>
            </a:r>
            <a:endParaRPr lang="de-DE"/>
          </a:p>
        </p:txBody>
      </p:sp>
      <p:sp>
        <p:nvSpPr>
          <p:cNvPr id="2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showMasterSp="0" userDrawn="1">
  <p:cSld name="Kapiteltrenner">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dirty="0"/>
              <a:t>Kapiteltrenner</a:t>
            </a:r>
            <a:br>
              <a:rPr lang="de-DE" dirty="0"/>
            </a:br>
            <a:r>
              <a:rPr lang="de-DE" dirty="0"/>
              <a:t>Mehrzeilig möglich</a:t>
            </a:r>
            <a:endParaRPr lang="de-DE" dirty="0"/>
          </a:p>
        </p:txBody>
      </p:sp>
      <p:sp>
        <p:nvSpPr>
          <p:cNvPr id="3" name="Datumsplatzhalter 2"/>
          <p:cNvSpPr>
            <a:spLocks noGrp="1"/>
          </p:cNvSpPr>
          <p:nvPr>
            <p:ph type="dt" sz="half" idx="10"/>
          </p:nvPr>
        </p:nvSpPr>
        <p:spPr/>
        <p:txBody>
          <a:bodyPr/>
          <a:lstStyle>
            <a:lvl1pPr>
              <a:defRPr>
                <a:solidFill>
                  <a:schemeClr val="tx1"/>
                </a:solidFill>
              </a:defRPr>
            </a:lvl1pPr>
          </a:lstStyle>
          <a:p>
            <a:fld id="{C9C5029C-271D-4E84-A392-4BB08A73FEB2}" type="datetime3">
              <a:rPr lang="en-US" smtClean="0"/>
            </a:fld>
            <a:endParaRPr lang="de-DE" dirty="0"/>
          </a:p>
        </p:txBody>
      </p:sp>
      <p:sp>
        <p:nvSpPr>
          <p:cNvPr id="4" name="Fußzeilenplatzhalter 3"/>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fld>
            <a:endParaRPr lang="de-DE"/>
          </a:p>
        </p:txBody>
      </p:sp>
      <p:sp>
        <p:nvSpPr>
          <p:cNvPr id="57" name="Rechteck 56"/>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Freihandform: Form 59"/>
          <p:cNvSpPr/>
          <p:nvPr userDrawn="1"/>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8" name="Gruppieren 57"/>
          <p:cNvGrpSpPr/>
          <p:nvPr userDrawn="1"/>
        </p:nvGrpSpPr>
        <p:grpSpPr>
          <a:xfrm>
            <a:off x="-390525" y="160153"/>
            <a:ext cx="333375" cy="136812"/>
            <a:chOff x="-133350" y="2711163"/>
            <a:chExt cx="333375" cy="136812"/>
          </a:xfrm>
        </p:grpSpPr>
        <p:cxnSp>
          <p:nvCxnSpPr>
            <p:cNvPr id="61" name="Gerader Verbinder 6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3" name="Gruppieren 62"/>
          <p:cNvGrpSpPr/>
          <p:nvPr userDrawn="1"/>
        </p:nvGrpSpPr>
        <p:grpSpPr>
          <a:xfrm>
            <a:off x="-390525" y="1131703"/>
            <a:ext cx="333375" cy="136812"/>
            <a:chOff x="-133350" y="2711163"/>
            <a:chExt cx="333375" cy="136812"/>
          </a:xfrm>
        </p:grpSpPr>
        <p:cxnSp>
          <p:nvCxnSpPr>
            <p:cNvPr id="64" name="Gerader Verbinder 6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6" name="Gruppieren 65"/>
          <p:cNvGrpSpPr/>
          <p:nvPr userDrawn="1"/>
        </p:nvGrpSpPr>
        <p:grpSpPr>
          <a:xfrm>
            <a:off x="-390525" y="1491963"/>
            <a:ext cx="333375" cy="136812"/>
            <a:chOff x="-133350" y="2711163"/>
            <a:chExt cx="333375" cy="136812"/>
          </a:xfrm>
        </p:grpSpPr>
        <p:cxnSp>
          <p:nvCxnSpPr>
            <p:cNvPr id="67" name="Gerader Verbinder 6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9" name="Gruppieren 68"/>
          <p:cNvGrpSpPr/>
          <p:nvPr userDrawn="1"/>
        </p:nvGrpSpPr>
        <p:grpSpPr>
          <a:xfrm>
            <a:off x="-390525" y="3292188"/>
            <a:ext cx="333375" cy="136812"/>
            <a:chOff x="-133350" y="2711163"/>
            <a:chExt cx="333375" cy="136812"/>
          </a:xfrm>
        </p:grpSpPr>
        <p:cxnSp>
          <p:nvCxnSpPr>
            <p:cNvPr id="70" name="Gerader Verbinder 6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2" name="Gruppieren 71"/>
          <p:cNvGrpSpPr/>
          <p:nvPr userDrawn="1"/>
        </p:nvGrpSpPr>
        <p:grpSpPr>
          <a:xfrm>
            <a:off x="-390525" y="6063963"/>
            <a:ext cx="333375" cy="136812"/>
            <a:chOff x="-133350" y="2711163"/>
            <a:chExt cx="333375" cy="136812"/>
          </a:xfrm>
        </p:grpSpPr>
        <p:cxnSp>
          <p:nvCxnSpPr>
            <p:cNvPr id="73" name="Gerader Verbinder 7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5" name="Gruppieren 74"/>
          <p:cNvGrpSpPr/>
          <p:nvPr userDrawn="1"/>
        </p:nvGrpSpPr>
        <p:grpSpPr>
          <a:xfrm>
            <a:off x="-390525" y="6495763"/>
            <a:ext cx="333375" cy="136812"/>
            <a:chOff x="-133350" y="2711163"/>
            <a:chExt cx="333375" cy="136812"/>
          </a:xfrm>
        </p:grpSpPr>
        <p:cxnSp>
          <p:nvCxnSpPr>
            <p:cNvPr id="76" name="Gerader Verbinder 7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8" name="Gruppieren 77"/>
          <p:cNvGrpSpPr/>
          <p:nvPr userDrawn="1"/>
        </p:nvGrpSpPr>
        <p:grpSpPr>
          <a:xfrm rot="16200000">
            <a:off x="281643" y="-299136"/>
            <a:ext cx="333375" cy="136808"/>
            <a:chOff x="-133350" y="2711167"/>
            <a:chExt cx="333375" cy="136808"/>
          </a:xfrm>
        </p:grpSpPr>
        <p:cxnSp>
          <p:nvCxnSpPr>
            <p:cNvPr id="79" name="Gerader Verbinder 7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1" name="Gruppieren 80"/>
          <p:cNvGrpSpPr/>
          <p:nvPr userDrawn="1"/>
        </p:nvGrpSpPr>
        <p:grpSpPr>
          <a:xfrm rot="16200000">
            <a:off x="5752963" y="-299136"/>
            <a:ext cx="333375" cy="136804"/>
            <a:chOff x="-133350" y="2711171"/>
            <a:chExt cx="333375" cy="136804"/>
          </a:xfrm>
        </p:grpSpPr>
        <p:cxnSp>
          <p:nvCxnSpPr>
            <p:cNvPr id="82" name="Gerader Verbinder 8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4" name="Gruppieren 83"/>
          <p:cNvGrpSpPr/>
          <p:nvPr userDrawn="1"/>
        </p:nvGrpSpPr>
        <p:grpSpPr>
          <a:xfrm>
            <a:off x="6203950" y="-397424"/>
            <a:ext cx="124906" cy="333375"/>
            <a:chOff x="6416680" y="-397424"/>
            <a:chExt cx="124906" cy="333375"/>
          </a:xfrm>
        </p:grpSpPr>
        <p:cxnSp>
          <p:nvCxnSpPr>
            <p:cNvPr id="85" name="Gerader Verbinder 84"/>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7" name="Gerader Verbinder 86"/>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p:cNvGrpSpPr/>
          <p:nvPr userDrawn="1"/>
        </p:nvGrpSpPr>
        <p:grpSpPr>
          <a:xfrm rot="16200000">
            <a:off x="11447325" y="-299139"/>
            <a:ext cx="333375" cy="136800"/>
            <a:chOff x="-133350" y="2711175"/>
            <a:chExt cx="333375" cy="136800"/>
          </a:xfrm>
        </p:grpSpPr>
        <p:cxnSp>
          <p:nvCxnSpPr>
            <p:cNvPr id="89" name="Gerader Verbinder 8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91" name="Grafik 3"/>
          <p:cNvGrpSpPr/>
          <p:nvPr userDrawn="1"/>
        </p:nvGrpSpPr>
        <p:grpSpPr>
          <a:xfrm>
            <a:off x="520163" y="293688"/>
            <a:ext cx="2589683" cy="327844"/>
            <a:chOff x="2269806" y="2525076"/>
            <a:chExt cx="7681912" cy="972502"/>
          </a:xfrm>
          <a:solidFill>
            <a:schemeClr val="tx1"/>
          </a:solidFill>
        </p:grpSpPr>
        <p:sp>
          <p:nvSpPr>
            <p:cNvPr id="92" name="Freihandform: Form 91"/>
            <p:cNvSpPr/>
            <p:nvPr/>
          </p:nvSpPr>
          <p:spPr>
            <a:xfrm>
              <a:off x="2269806" y="2545079"/>
              <a:ext cx="232409" cy="369569"/>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93" name="Freihandform: Form 92"/>
            <p:cNvSpPr/>
            <p:nvPr/>
          </p:nvSpPr>
          <p:spPr>
            <a:xfrm>
              <a:off x="2538412"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94" name="Freihandform: Form 93"/>
            <p:cNvSpPr/>
            <p:nvPr/>
          </p:nvSpPr>
          <p:spPr>
            <a:xfrm>
              <a:off x="2743199"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007"/>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95" name="Freihandform: Form 94"/>
            <p:cNvSpPr/>
            <p:nvPr/>
          </p:nvSpPr>
          <p:spPr>
            <a:xfrm>
              <a:off x="2879407"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grpFill/>
            <a:ln w="9525" cap="flat">
              <a:noFill/>
              <a:prstDash val="solid"/>
              <a:miter/>
            </a:ln>
          </p:spPr>
          <p:txBody>
            <a:bodyPr rtlCol="0" anchor="ctr"/>
            <a:lstStyle/>
            <a:p>
              <a:endParaRPr lang="de-DE"/>
            </a:p>
          </p:txBody>
        </p:sp>
        <p:sp>
          <p:nvSpPr>
            <p:cNvPr id="96" name="Freihandform: Form 95"/>
            <p:cNvSpPr/>
            <p:nvPr/>
          </p:nvSpPr>
          <p:spPr>
            <a:xfrm>
              <a:off x="317753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97" name="Freihandform: Form 96"/>
            <p:cNvSpPr/>
            <p:nvPr/>
          </p:nvSpPr>
          <p:spPr>
            <a:xfrm>
              <a:off x="350900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98" name="Freihandform: Form 97"/>
            <p:cNvSpPr/>
            <p:nvPr/>
          </p:nvSpPr>
          <p:spPr>
            <a:xfrm>
              <a:off x="3712844"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007"/>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99" name="Freihandform: Form 98"/>
            <p:cNvSpPr/>
            <p:nvPr/>
          </p:nvSpPr>
          <p:spPr>
            <a:xfrm>
              <a:off x="3850957" y="2640329"/>
              <a:ext cx="224789" cy="280034"/>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00" name="Freihandform: Form 99"/>
            <p:cNvSpPr/>
            <p:nvPr/>
          </p:nvSpPr>
          <p:spPr>
            <a:xfrm>
              <a:off x="4129087" y="2525076"/>
              <a:ext cx="229552" cy="389572"/>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01" name="Freihandform: Form 100"/>
            <p:cNvSpPr/>
            <p:nvPr/>
          </p:nvSpPr>
          <p:spPr>
            <a:xfrm>
              <a:off x="4430077"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102" name="Freihandform: Form 101"/>
            <p:cNvSpPr/>
            <p:nvPr/>
          </p:nvSpPr>
          <p:spPr>
            <a:xfrm>
              <a:off x="4593906" y="2545079"/>
              <a:ext cx="342900" cy="368617"/>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03" name="Freihandform: Form 102"/>
            <p:cNvSpPr/>
            <p:nvPr/>
          </p:nvSpPr>
          <p:spPr>
            <a:xfrm>
              <a:off x="499205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104" name="Freihandform: Form 103"/>
            <p:cNvSpPr/>
            <p:nvPr/>
          </p:nvSpPr>
          <p:spPr>
            <a:xfrm>
              <a:off x="512063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05" name="Freihandform: Form 104"/>
            <p:cNvSpPr/>
            <p:nvPr/>
          </p:nvSpPr>
          <p:spPr>
            <a:xfrm>
              <a:off x="539781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06" name="Freihandform: Form 105"/>
            <p:cNvSpPr/>
            <p:nvPr/>
          </p:nvSpPr>
          <p:spPr>
            <a:xfrm>
              <a:off x="568640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8103"/>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107" name="Freihandform: Form 106"/>
            <p:cNvSpPr/>
            <p:nvPr/>
          </p:nvSpPr>
          <p:spPr>
            <a:xfrm>
              <a:off x="5991224" y="2641281"/>
              <a:ext cx="229552" cy="27336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08" name="Freihandform: Form 107"/>
            <p:cNvSpPr/>
            <p:nvPr/>
          </p:nvSpPr>
          <p:spPr>
            <a:xfrm>
              <a:off x="62864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109" name="Freihandform: Form 108"/>
            <p:cNvSpPr/>
            <p:nvPr/>
          </p:nvSpPr>
          <p:spPr>
            <a:xfrm>
              <a:off x="6602729"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grpFill/>
            <a:ln w="9525" cap="flat">
              <a:noFill/>
              <a:prstDash val="solid"/>
              <a:miter/>
            </a:ln>
          </p:spPr>
          <p:txBody>
            <a:bodyPr rtlCol="0" anchor="ctr"/>
            <a:lstStyle/>
            <a:p>
              <a:endParaRPr lang="de-DE"/>
            </a:p>
          </p:txBody>
        </p:sp>
        <p:sp>
          <p:nvSpPr>
            <p:cNvPr id="110" name="Freihandform: Form 109"/>
            <p:cNvSpPr/>
            <p:nvPr/>
          </p:nvSpPr>
          <p:spPr>
            <a:xfrm>
              <a:off x="6916101"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11" name="Freihandform: Form 110"/>
            <p:cNvSpPr/>
            <p:nvPr/>
          </p:nvSpPr>
          <p:spPr>
            <a:xfrm>
              <a:off x="711517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61" name="Freihandform: Form 160"/>
            <p:cNvSpPr/>
            <p:nvPr/>
          </p:nvSpPr>
          <p:spPr>
            <a:xfrm>
              <a:off x="732472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7697151"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799623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007"/>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8119109" y="2647949"/>
              <a:ext cx="259079" cy="266700"/>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grpFill/>
            <a:ln w="9525" cap="flat">
              <a:noFill/>
              <a:prstDash val="solid"/>
              <a:miter/>
            </a:ln>
          </p:spPr>
          <p:txBody>
            <a:bodyPr rtlCol="0" anchor="ctr"/>
            <a:lstStyle/>
            <a:p>
              <a:endParaRPr lang="de-DE"/>
            </a:p>
          </p:txBody>
        </p:sp>
        <p:sp>
          <p:nvSpPr>
            <p:cNvPr id="165" name="Freihandform: Form 164"/>
            <p:cNvSpPr/>
            <p:nvPr/>
          </p:nvSpPr>
          <p:spPr>
            <a:xfrm>
              <a:off x="840676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872013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8909684"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68" name="Freihandform: Form 167"/>
            <p:cNvSpPr/>
            <p:nvPr/>
          </p:nvSpPr>
          <p:spPr>
            <a:xfrm>
              <a:off x="9173526" y="2528887"/>
              <a:ext cx="79057" cy="384810"/>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007"/>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9297351"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2423"/>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9511664" y="2533649"/>
              <a:ext cx="225742" cy="386714"/>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5735"/>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9785984"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2423"/>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2269806" y="3121341"/>
              <a:ext cx="359092" cy="373379"/>
            </a:xfrm>
            <a:custGeom>
              <a:avLst/>
              <a:gdLst>
                <a:gd name="connsiteX0" fmla="*/ 0 w 359092"/>
                <a:gd name="connsiteY0" fmla="*/ 0 h 373379"/>
                <a:gd name="connsiteX1" fmla="*/ 79057 w 359092"/>
                <a:gd name="connsiteY1" fmla="*/ 0 h 373379"/>
                <a:gd name="connsiteX2" fmla="*/ 180022 w 359092"/>
                <a:gd name="connsiteY2" fmla="*/ 229553 h 373379"/>
                <a:gd name="connsiteX3" fmla="*/ 180975 w 359092"/>
                <a:gd name="connsiteY3" fmla="*/ 229553 h 373379"/>
                <a:gd name="connsiteX4" fmla="*/ 279083 w 359092"/>
                <a:gd name="connsiteY4" fmla="*/ 0 h 373379"/>
                <a:gd name="connsiteX5" fmla="*/ 359093 w 359092"/>
                <a:gd name="connsiteY5" fmla="*/ 0 h 373379"/>
                <a:gd name="connsiteX6" fmla="*/ 359093 w 359092"/>
                <a:gd name="connsiteY6" fmla="*/ 368617 h 373379"/>
                <a:gd name="connsiteX7" fmla="*/ 295275 w 359092"/>
                <a:gd name="connsiteY7" fmla="*/ 368617 h 373379"/>
                <a:gd name="connsiteX8" fmla="*/ 295275 w 359092"/>
                <a:gd name="connsiteY8" fmla="*/ 114300 h 373379"/>
                <a:gd name="connsiteX9" fmla="*/ 294322 w 359092"/>
                <a:gd name="connsiteY9" fmla="*/ 114300 h 373379"/>
                <a:gd name="connsiteX10" fmla="*/ 180975 w 359092"/>
                <a:gd name="connsiteY10" fmla="*/ 373380 h 373379"/>
                <a:gd name="connsiteX11" fmla="*/ 179070 w 359092"/>
                <a:gd name="connsiteY11" fmla="*/ 373380 h 373379"/>
                <a:gd name="connsiteX12" fmla="*/ 64770 w 359092"/>
                <a:gd name="connsiteY12" fmla="*/ 114300 h 373379"/>
                <a:gd name="connsiteX13" fmla="*/ 63818 w 359092"/>
                <a:gd name="connsiteY13" fmla="*/ 114300 h 373379"/>
                <a:gd name="connsiteX14" fmla="*/ 63818 w 359092"/>
                <a:gd name="connsiteY14" fmla="*/ 368617 h 373379"/>
                <a:gd name="connsiteX15" fmla="*/ 953 w 359092"/>
                <a:gd name="connsiteY15" fmla="*/ 368617 h 373379"/>
                <a:gd name="connsiteX16" fmla="*/ 953 w 359092"/>
                <a:gd name="connsiteY16" fmla="*/ 0 h 37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9092" h="373379">
                  <a:moveTo>
                    <a:pt x="0" y="0"/>
                  </a:moveTo>
                  <a:lnTo>
                    <a:pt x="79057" y="0"/>
                  </a:lnTo>
                  <a:lnTo>
                    <a:pt x="180022" y="229553"/>
                  </a:lnTo>
                  <a:lnTo>
                    <a:pt x="180975" y="229553"/>
                  </a:lnTo>
                  <a:lnTo>
                    <a:pt x="279083" y="0"/>
                  </a:lnTo>
                  <a:lnTo>
                    <a:pt x="359093" y="0"/>
                  </a:lnTo>
                  <a:lnTo>
                    <a:pt x="359093" y="368617"/>
                  </a:lnTo>
                  <a:lnTo>
                    <a:pt x="295275" y="368617"/>
                  </a:lnTo>
                  <a:lnTo>
                    <a:pt x="295275" y="114300"/>
                  </a:lnTo>
                  <a:lnTo>
                    <a:pt x="294322" y="114300"/>
                  </a:lnTo>
                  <a:lnTo>
                    <a:pt x="180975" y="373380"/>
                  </a:lnTo>
                  <a:lnTo>
                    <a:pt x="179070" y="373380"/>
                  </a:lnTo>
                  <a:lnTo>
                    <a:pt x="64770" y="114300"/>
                  </a:lnTo>
                  <a:lnTo>
                    <a:pt x="63818" y="114300"/>
                  </a:lnTo>
                  <a:lnTo>
                    <a:pt x="63818" y="368617"/>
                  </a:lnTo>
                  <a:lnTo>
                    <a:pt x="953" y="368617"/>
                  </a:lnTo>
                  <a:lnTo>
                    <a:pt x="953" y="0"/>
                  </a:ln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2702241" y="3217544"/>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2 h 279082"/>
                <a:gd name="connsiteX7" fmla="*/ 198120 w 242887"/>
                <a:gd name="connsiteY7" fmla="*/ 194310 h 279082"/>
                <a:gd name="connsiteX8" fmla="*/ 237173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8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7"/>
                    <a:pt x="241935" y="153352"/>
                    <a:pt x="241935" y="160972"/>
                  </a:cubicBezTo>
                  <a:lnTo>
                    <a:pt x="62865" y="160972"/>
                  </a:lnTo>
                  <a:cubicBezTo>
                    <a:pt x="69533" y="201930"/>
                    <a:pt x="94298" y="225742"/>
                    <a:pt x="132398" y="225742"/>
                  </a:cubicBezTo>
                  <a:cubicBezTo>
                    <a:pt x="157163" y="225742"/>
                    <a:pt x="177165" y="216217"/>
                    <a:pt x="198120" y="194310"/>
                  </a:cubicBezTo>
                  <a:lnTo>
                    <a:pt x="237173" y="235267"/>
                  </a:lnTo>
                  <a:cubicBezTo>
                    <a:pt x="206693" y="264795"/>
                    <a:pt x="172403" y="279083"/>
                    <a:pt x="132398" y="279083"/>
                  </a:cubicBezTo>
                  <a:close/>
                  <a:moveTo>
                    <a:pt x="62865" y="115252"/>
                  </a:moveTo>
                  <a:lnTo>
                    <a:pt x="183833" y="115252"/>
                  </a:lnTo>
                  <a:cubicBezTo>
                    <a:pt x="180975" y="74295"/>
                    <a:pt x="160020" y="50482"/>
                    <a:pt x="124778" y="50482"/>
                  </a:cubicBezTo>
                  <a:cubicBezTo>
                    <a:pt x="89535" y="50482"/>
                    <a:pt x="67628" y="74295"/>
                    <a:pt x="62865" y="115252"/>
                  </a:cubicBez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3000374" y="3101339"/>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2 w 248602"/>
                <a:gd name="connsiteY14" fmla="*/ 305753 h 396239"/>
                <a:gd name="connsiteX15" fmla="*/ 187642 w 248602"/>
                <a:gd name="connsiteY15" fmla="*/ 208598 h 396239"/>
                <a:gd name="connsiteX16" fmla="*/ 123825 w 248602"/>
                <a:gd name="connsiteY16" fmla="*/ 173355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3" y="0"/>
                  </a:lnTo>
                  <a:lnTo>
                    <a:pt x="248603"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2" y="305753"/>
                  </a:cubicBezTo>
                  <a:lnTo>
                    <a:pt x="187642" y="208598"/>
                  </a:lnTo>
                  <a:cubicBezTo>
                    <a:pt x="169545" y="184785"/>
                    <a:pt x="149542" y="173355"/>
                    <a:pt x="123825" y="173355"/>
                  </a:cubicBezTo>
                  <a:cubicBezTo>
                    <a:pt x="82867" y="172402"/>
                    <a:pt x="61913" y="201930"/>
                    <a:pt x="61913" y="255270"/>
                  </a:cubicBez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3323271" y="3105149"/>
              <a:ext cx="79057" cy="384809"/>
            </a:xfrm>
            <a:custGeom>
              <a:avLst/>
              <a:gdLst>
                <a:gd name="connsiteX0" fmla="*/ 79058 w 79057"/>
                <a:gd name="connsiteY0" fmla="*/ 38100 h 384809"/>
                <a:gd name="connsiteX1" fmla="*/ 39053 w 79057"/>
                <a:gd name="connsiteY1" fmla="*/ 76200 h 384809"/>
                <a:gd name="connsiteX2" fmla="*/ 0 w 79057"/>
                <a:gd name="connsiteY2" fmla="*/ 38100 h 384809"/>
                <a:gd name="connsiteX3" fmla="*/ 39053 w 79057"/>
                <a:gd name="connsiteY3" fmla="*/ 0 h 384809"/>
                <a:gd name="connsiteX4" fmla="*/ 79058 w 79057"/>
                <a:gd name="connsiteY4" fmla="*/ 38100 h 384809"/>
                <a:gd name="connsiteX5" fmla="*/ 70485 w 79057"/>
                <a:gd name="connsiteY5" fmla="*/ 384810 h 384809"/>
                <a:gd name="connsiteX6" fmla="*/ 8573 w 79057"/>
                <a:gd name="connsiteY6" fmla="*/ 384810 h 384809"/>
                <a:gd name="connsiteX7" fmla="*/ 8573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3" y="76200"/>
                  </a:cubicBezTo>
                  <a:cubicBezTo>
                    <a:pt x="17145" y="76200"/>
                    <a:pt x="0" y="60008"/>
                    <a:pt x="0" y="38100"/>
                  </a:cubicBezTo>
                  <a:cubicBezTo>
                    <a:pt x="0" y="16192"/>
                    <a:pt x="18098" y="0"/>
                    <a:pt x="39053" y="0"/>
                  </a:cubicBezTo>
                  <a:cubicBezTo>
                    <a:pt x="60960" y="0"/>
                    <a:pt x="79058" y="16192"/>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3455669" y="3224212"/>
              <a:ext cx="211454" cy="265747"/>
            </a:xfrm>
            <a:custGeom>
              <a:avLst/>
              <a:gdLst>
                <a:gd name="connsiteX0" fmla="*/ 210502 w 211454"/>
                <a:gd name="connsiteY0" fmla="*/ 265747 h 265747"/>
                <a:gd name="connsiteX1" fmla="*/ 0 w 211454"/>
                <a:gd name="connsiteY1" fmla="*/ 265747 h 265747"/>
                <a:gd name="connsiteX2" fmla="*/ 0 w 211454"/>
                <a:gd name="connsiteY2" fmla="*/ 212408 h 265747"/>
                <a:gd name="connsiteX3" fmla="*/ 133350 w 211454"/>
                <a:gd name="connsiteY3" fmla="*/ 52388 h 265747"/>
                <a:gd name="connsiteX4" fmla="*/ 8572 w 211454"/>
                <a:gd name="connsiteY4" fmla="*/ 52388 h 265747"/>
                <a:gd name="connsiteX5" fmla="*/ 8572 w 211454"/>
                <a:gd name="connsiteY5" fmla="*/ 0 h 265747"/>
                <a:gd name="connsiteX6" fmla="*/ 209550 w 211454"/>
                <a:gd name="connsiteY6" fmla="*/ 0 h 265747"/>
                <a:gd name="connsiteX7" fmla="*/ 209550 w 211454"/>
                <a:gd name="connsiteY7" fmla="*/ 53340 h 265747"/>
                <a:gd name="connsiteX8" fmla="*/ 76200 w 211454"/>
                <a:gd name="connsiteY8" fmla="*/ 213360 h 265747"/>
                <a:gd name="connsiteX9" fmla="*/ 211455 w 211454"/>
                <a:gd name="connsiteY9" fmla="*/ 213360 h 265747"/>
                <a:gd name="connsiteX10" fmla="*/ 211455 w 211454"/>
                <a:gd name="connsiteY10" fmla="*/ 265747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1454" h="265747">
                  <a:moveTo>
                    <a:pt x="210502" y="265747"/>
                  </a:moveTo>
                  <a:lnTo>
                    <a:pt x="0" y="265747"/>
                  </a:lnTo>
                  <a:lnTo>
                    <a:pt x="0" y="212408"/>
                  </a:lnTo>
                  <a:lnTo>
                    <a:pt x="133350" y="52388"/>
                  </a:lnTo>
                  <a:lnTo>
                    <a:pt x="8572" y="52388"/>
                  </a:lnTo>
                  <a:lnTo>
                    <a:pt x="8572" y="0"/>
                  </a:lnTo>
                  <a:lnTo>
                    <a:pt x="209550" y="0"/>
                  </a:lnTo>
                  <a:lnTo>
                    <a:pt x="209550" y="53340"/>
                  </a:lnTo>
                  <a:lnTo>
                    <a:pt x="76200" y="213360"/>
                  </a:lnTo>
                  <a:lnTo>
                    <a:pt x="211455" y="213360"/>
                  </a:lnTo>
                  <a:lnTo>
                    <a:pt x="211455" y="265747"/>
                  </a:ln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3722369" y="3105149"/>
              <a:ext cx="79057" cy="384809"/>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008"/>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3875721"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4173854" y="3105149"/>
              <a:ext cx="79057" cy="384809"/>
            </a:xfrm>
            <a:custGeom>
              <a:avLst/>
              <a:gdLst>
                <a:gd name="connsiteX0" fmla="*/ 79058 w 79057"/>
                <a:gd name="connsiteY0" fmla="*/ 38100 h 384809"/>
                <a:gd name="connsiteX1" fmla="*/ 39053 w 79057"/>
                <a:gd name="connsiteY1" fmla="*/ 76200 h 384809"/>
                <a:gd name="connsiteX2" fmla="*/ 0 w 79057"/>
                <a:gd name="connsiteY2" fmla="*/ 38100 h 384809"/>
                <a:gd name="connsiteX3" fmla="*/ 39053 w 79057"/>
                <a:gd name="connsiteY3" fmla="*/ 0 h 384809"/>
                <a:gd name="connsiteX4" fmla="*/ 79058 w 79057"/>
                <a:gd name="connsiteY4" fmla="*/ 38100 h 384809"/>
                <a:gd name="connsiteX5" fmla="*/ 71438 w 79057"/>
                <a:gd name="connsiteY5" fmla="*/ 384810 h 384809"/>
                <a:gd name="connsiteX6" fmla="*/ 9525 w 79057"/>
                <a:gd name="connsiteY6" fmla="*/ 384810 h 384809"/>
                <a:gd name="connsiteX7" fmla="*/ 9525 w 79057"/>
                <a:gd name="connsiteY7" fmla="*/ 118110 h 384809"/>
                <a:gd name="connsiteX8" fmla="*/ 71438 w 79057"/>
                <a:gd name="connsiteY8" fmla="*/ 118110 h 384809"/>
                <a:gd name="connsiteX9" fmla="*/ 71438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3" y="76200"/>
                  </a:cubicBezTo>
                  <a:cubicBezTo>
                    <a:pt x="17145" y="76200"/>
                    <a:pt x="0" y="60008"/>
                    <a:pt x="0" y="38100"/>
                  </a:cubicBezTo>
                  <a:cubicBezTo>
                    <a:pt x="0" y="16192"/>
                    <a:pt x="18098" y="0"/>
                    <a:pt x="39053" y="0"/>
                  </a:cubicBezTo>
                  <a:cubicBezTo>
                    <a:pt x="61913" y="0"/>
                    <a:pt x="79058" y="16192"/>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4302442" y="3216591"/>
              <a:ext cx="205739" cy="280035"/>
            </a:xfrm>
            <a:custGeom>
              <a:avLst/>
              <a:gdLst>
                <a:gd name="connsiteX0" fmla="*/ 29527 w 205739"/>
                <a:gd name="connsiteY0" fmla="*/ 198120 h 280035"/>
                <a:gd name="connsiteX1" fmla="*/ 104775 w 205739"/>
                <a:gd name="connsiteY1" fmla="*/ 227648 h 280035"/>
                <a:gd name="connsiteX2" fmla="*/ 143827 w 205739"/>
                <a:gd name="connsiteY2" fmla="*/ 200978 h 280035"/>
                <a:gd name="connsiteX3" fmla="*/ 10477 w 205739"/>
                <a:gd name="connsiteY3" fmla="*/ 82868 h 280035"/>
                <a:gd name="connsiteX4" fmla="*/ 111442 w 205739"/>
                <a:gd name="connsiteY4" fmla="*/ 0 h 280035"/>
                <a:gd name="connsiteX5" fmla="*/ 203835 w 205739"/>
                <a:gd name="connsiteY5" fmla="*/ 27623 h 280035"/>
                <a:gd name="connsiteX6" fmla="*/ 174307 w 205739"/>
                <a:gd name="connsiteY6" fmla="*/ 76200 h 280035"/>
                <a:gd name="connsiteX7" fmla="*/ 110490 w 205739"/>
                <a:gd name="connsiteY7" fmla="*/ 52388 h 280035"/>
                <a:gd name="connsiteX8" fmla="*/ 72390 w 205739"/>
                <a:gd name="connsiteY8" fmla="*/ 77153 h 280035"/>
                <a:gd name="connsiteX9" fmla="*/ 205740 w 205739"/>
                <a:gd name="connsiteY9" fmla="*/ 195263 h 280035"/>
                <a:gd name="connsiteX10" fmla="*/ 102870 w 205739"/>
                <a:gd name="connsiteY10" fmla="*/ 280035 h 280035"/>
                <a:gd name="connsiteX11" fmla="*/ 0 w 205739"/>
                <a:gd name="connsiteY11" fmla="*/ 247650 h 280035"/>
                <a:gd name="connsiteX12" fmla="*/ 29527 w 205739"/>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5">
                  <a:moveTo>
                    <a:pt x="29527" y="198120"/>
                  </a:moveTo>
                  <a:cubicBezTo>
                    <a:pt x="56197" y="218123"/>
                    <a:pt x="80963" y="227648"/>
                    <a:pt x="104775" y="227648"/>
                  </a:cubicBezTo>
                  <a:cubicBezTo>
                    <a:pt x="127635" y="227648"/>
                    <a:pt x="143827" y="217170"/>
                    <a:pt x="143827" y="200978"/>
                  </a:cubicBezTo>
                  <a:cubicBezTo>
                    <a:pt x="143827" y="155258"/>
                    <a:pt x="10477" y="171450"/>
                    <a:pt x="10477" y="82868"/>
                  </a:cubicBezTo>
                  <a:cubicBezTo>
                    <a:pt x="10477" y="33338"/>
                    <a:pt x="51435" y="0"/>
                    <a:pt x="111442" y="0"/>
                  </a:cubicBezTo>
                  <a:cubicBezTo>
                    <a:pt x="143827" y="0"/>
                    <a:pt x="175260" y="9525"/>
                    <a:pt x="203835" y="27623"/>
                  </a:cubicBezTo>
                  <a:lnTo>
                    <a:pt x="174307" y="76200"/>
                  </a:lnTo>
                  <a:cubicBezTo>
                    <a:pt x="151447" y="60960"/>
                    <a:pt x="130492" y="52388"/>
                    <a:pt x="110490" y="52388"/>
                  </a:cubicBezTo>
                  <a:cubicBezTo>
                    <a:pt x="87630" y="52388"/>
                    <a:pt x="72390" y="61913"/>
                    <a:pt x="72390" y="77153"/>
                  </a:cubicBezTo>
                  <a:cubicBezTo>
                    <a:pt x="72390" y="120967"/>
                    <a:pt x="205740" y="105728"/>
                    <a:pt x="205740" y="195263"/>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4558664"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4837746"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5131117"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5601652" y="3122294"/>
              <a:ext cx="231457" cy="368617"/>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5844539" y="3217544"/>
              <a:ext cx="225742" cy="279082"/>
            </a:xfrm>
            <a:custGeom>
              <a:avLst/>
              <a:gdLst>
                <a:gd name="connsiteX0" fmla="*/ 114300 w 225742"/>
                <a:gd name="connsiteY0" fmla="*/ 107633 h 279082"/>
                <a:gd name="connsiteX1" fmla="*/ 164782 w 225742"/>
                <a:gd name="connsiteY1" fmla="*/ 113347 h 279082"/>
                <a:gd name="connsiteX2" fmla="*/ 164782 w 225742"/>
                <a:gd name="connsiteY2" fmla="*/ 103822 h 279082"/>
                <a:gd name="connsiteX3" fmla="*/ 105728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2 w 225742"/>
                <a:gd name="connsiteY7" fmla="*/ 102870 h 279082"/>
                <a:gd name="connsiteX8" fmla="*/ 225742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2 w 225742"/>
                <a:gd name="connsiteY15" fmla="*/ 232410 h 279082"/>
                <a:gd name="connsiteX16" fmla="*/ 164782 w 225742"/>
                <a:gd name="connsiteY16" fmla="*/ 200025 h 279082"/>
                <a:gd name="connsiteX17" fmla="*/ 164782 w 225742"/>
                <a:gd name="connsiteY17" fmla="*/ 153352 h 279082"/>
                <a:gd name="connsiteX18" fmla="*/ 120967 w 225742"/>
                <a:gd name="connsiteY18" fmla="*/ 148590 h 279082"/>
                <a:gd name="connsiteX19" fmla="*/ 59055 w 225742"/>
                <a:gd name="connsiteY19" fmla="*/ 192405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2" y="113347"/>
                  </a:cubicBezTo>
                  <a:lnTo>
                    <a:pt x="164782" y="103822"/>
                  </a:lnTo>
                  <a:cubicBezTo>
                    <a:pt x="164782" y="69532"/>
                    <a:pt x="144780" y="52388"/>
                    <a:pt x="105728" y="52388"/>
                  </a:cubicBezTo>
                  <a:cubicBezTo>
                    <a:pt x="83820" y="52388"/>
                    <a:pt x="60007" y="58102"/>
                    <a:pt x="38100" y="67627"/>
                  </a:cubicBezTo>
                  <a:lnTo>
                    <a:pt x="24765" y="15240"/>
                  </a:lnTo>
                  <a:cubicBezTo>
                    <a:pt x="49530" y="5715"/>
                    <a:pt x="81915" y="0"/>
                    <a:pt x="112395" y="0"/>
                  </a:cubicBezTo>
                  <a:cubicBezTo>
                    <a:pt x="187642" y="0"/>
                    <a:pt x="225742" y="35242"/>
                    <a:pt x="225742" y="102870"/>
                  </a:cubicBezTo>
                  <a:lnTo>
                    <a:pt x="225742"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2" y="232410"/>
                  </a:moveTo>
                  <a:cubicBezTo>
                    <a:pt x="126682" y="232410"/>
                    <a:pt x="147638" y="220980"/>
                    <a:pt x="164782" y="200025"/>
                  </a:cubicBezTo>
                  <a:lnTo>
                    <a:pt x="164782" y="153352"/>
                  </a:lnTo>
                  <a:cubicBezTo>
                    <a:pt x="150495" y="149542"/>
                    <a:pt x="135255" y="148590"/>
                    <a:pt x="120967" y="148590"/>
                  </a:cubicBezTo>
                  <a:cubicBezTo>
                    <a:pt x="81915" y="148590"/>
                    <a:pt x="59055" y="163830"/>
                    <a:pt x="59055" y="192405"/>
                  </a:cubicBezTo>
                  <a:cubicBezTo>
                    <a:pt x="60007" y="217170"/>
                    <a:pt x="77153" y="232410"/>
                    <a:pt x="103822" y="232410"/>
                  </a:cubicBez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6150292"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6430327"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6739889"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6856094" y="3138487"/>
              <a:ext cx="165735" cy="358140"/>
            </a:xfrm>
            <a:custGeom>
              <a:avLst/>
              <a:gdLst>
                <a:gd name="connsiteX0" fmla="*/ 165735 w 165735"/>
                <a:gd name="connsiteY0" fmla="*/ 295275 h 358140"/>
                <a:gd name="connsiteX1" fmla="*/ 165735 w 165735"/>
                <a:gd name="connsiteY1" fmla="*/ 348615 h 358140"/>
                <a:gd name="connsiteX2" fmla="*/ 113348 w 165735"/>
                <a:gd name="connsiteY2" fmla="*/ 358140 h 358140"/>
                <a:gd name="connsiteX3" fmla="*/ 40957 w 165735"/>
                <a:gd name="connsiteY3" fmla="*/ 282892 h 358140"/>
                <a:gd name="connsiteX4" fmla="*/ 40957 w 165735"/>
                <a:gd name="connsiteY4" fmla="*/ 137160 h 358140"/>
                <a:gd name="connsiteX5" fmla="*/ 0 w 165735"/>
                <a:gd name="connsiteY5" fmla="*/ 137160 h 358140"/>
                <a:gd name="connsiteX6" fmla="*/ 0 w 165735"/>
                <a:gd name="connsiteY6" fmla="*/ 85725 h 358140"/>
                <a:gd name="connsiteX7" fmla="*/ 40005 w 165735"/>
                <a:gd name="connsiteY7" fmla="*/ 85725 h 358140"/>
                <a:gd name="connsiteX8" fmla="*/ 40005 w 165735"/>
                <a:gd name="connsiteY8" fmla="*/ 13335 h 358140"/>
                <a:gd name="connsiteX9" fmla="*/ 101918 w 165735"/>
                <a:gd name="connsiteY9" fmla="*/ 0 h 358140"/>
                <a:gd name="connsiteX10" fmla="*/ 101918 w 165735"/>
                <a:gd name="connsiteY10" fmla="*/ 86677 h 358140"/>
                <a:gd name="connsiteX11" fmla="*/ 165735 w 165735"/>
                <a:gd name="connsiteY11" fmla="*/ 86677 h 358140"/>
                <a:gd name="connsiteX12" fmla="*/ 165735 w 165735"/>
                <a:gd name="connsiteY12" fmla="*/ 138113 h 358140"/>
                <a:gd name="connsiteX13" fmla="*/ 101918 w 165735"/>
                <a:gd name="connsiteY13" fmla="*/ 138113 h 358140"/>
                <a:gd name="connsiteX14" fmla="*/ 101918 w 165735"/>
                <a:gd name="connsiteY14" fmla="*/ 269558 h 358140"/>
                <a:gd name="connsiteX15" fmla="*/ 130493 w 165735"/>
                <a:gd name="connsiteY15" fmla="*/ 304800 h 358140"/>
                <a:gd name="connsiteX16" fmla="*/ 165735 w 165735"/>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40">
                  <a:moveTo>
                    <a:pt x="165735" y="295275"/>
                  </a:moveTo>
                  <a:lnTo>
                    <a:pt x="165735" y="348615"/>
                  </a:lnTo>
                  <a:cubicBezTo>
                    <a:pt x="152400" y="355283"/>
                    <a:pt x="131445" y="358140"/>
                    <a:pt x="113348" y="358140"/>
                  </a:cubicBezTo>
                  <a:cubicBezTo>
                    <a:pt x="66675" y="358140"/>
                    <a:pt x="40957" y="332422"/>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sp>
          <p:nvSpPr>
            <p:cNvPr id="190" name="Freihandform: Form 189"/>
            <p:cNvSpPr/>
            <p:nvPr/>
          </p:nvSpPr>
          <p:spPr>
            <a:xfrm>
              <a:off x="7071359" y="3109912"/>
              <a:ext cx="225742" cy="386715"/>
            </a:xfrm>
            <a:custGeom>
              <a:avLst/>
              <a:gdLst>
                <a:gd name="connsiteX0" fmla="*/ 114300 w 225742"/>
                <a:gd name="connsiteY0" fmla="*/ 215265 h 386715"/>
                <a:gd name="connsiteX1" fmla="*/ 164782 w 225742"/>
                <a:gd name="connsiteY1" fmla="*/ 220980 h 386715"/>
                <a:gd name="connsiteX2" fmla="*/ 164782 w 225742"/>
                <a:gd name="connsiteY2" fmla="*/ 211455 h 386715"/>
                <a:gd name="connsiteX3" fmla="*/ 105727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2 w 225742"/>
                <a:gd name="connsiteY21" fmla="*/ 307658 h 386715"/>
                <a:gd name="connsiteX22" fmla="*/ 164782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2 w 225742"/>
                <a:gd name="connsiteY26" fmla="*/ 72390 h 386715"/>
                <a:gd name="connsiteX27" fmla="*/ 135255 w 225742"/>
                <a:gd name="connsiteY27" fmla="*/ 36195 h 386715"/>
                <a:gd name="connsiteX28" fmla="*/ 172402 w 225742"/>
                <a:gd name="connsiteY28" fmla="*/ 0 h 386715"/>
                <a:gd name="connsiteX29" fmla="*/ 209550 w 225742"/>
                <a:gd name="connsiteY29" fmla="*/ 36195 h 386715"/>
                <a:gd name="connsiteX30" fmla="*/ 172402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2" y="220980"/>
                  </a:cubicBezTo>
                  <a:lnTo>
                    <a:pt x="164782" y="211455"/>
                  </a:lnTo>
                  <a:cubicBezTo>
                    <a:pt x="164782" y="177165"/>
                    <a:pt x="144780" y="160020"/>
                    <a:pt x="105727" y="160020"/>
                  </a:cubicBezTo>
                  <a:cubicBezTo>
                    <a:pt x="83820" y="160020"/>
                    <a:pt x="60007" y="165735"/>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2" y="340042"/>
                    <a:pt x="147638" y="328613"/>
                    <a:pt x="164782" y="307658"/>
                  </a:cubicBezTo>
                  <a:lnTo>
                    <a:pt x="164782"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2" y="72390"/>
                  </a:moveTo>
                  <a:cubicBezTo>
                    <a:pt x="152400" y="72390"/>
                    <a:pt x="135255" y="55245"/>
                    <a:pt x="135255" y="36195"/>
                  </a:cubicBezTo>
                  <a:cubicBezTo>
                    <a:pt x="135255" y="17145"/>
                    <a:pt x="152400" y="0"/>
                    <a:pt x="172402" y="0"/>
                  </a:cubicBezTo>
                  <a:cubicBezTo>
                    <a:pt x="192405" y="0"/>
                    <a:pt x="209550" y="17145"/>
                    <a:pt x="209550" y="36195"/>
                  </a:cubicBezTo>
                  <a:cubicBezTo>
                    <a:pt x="209550" y="56198"/>
                    <a:pt x="192405" y="72390"/>
                    <a:pt x="172402" y="72390"/>
                  </a:cubicBezTo>
                  <a:close/>
                </a:path>
              </a:pathLst>
            </a:custGeom>
            <a:grpFill/>
            <a:ln w="9525" cap="flat">
              <a:noFill/>
              <a:prstDash val="solid"/>
              <a:miter/>
            </a:ln>
          </p:spPr>
          <p:txBody>
            <a:bodyPr rtlCol="0" anchor="ctr"/>
            <a:lstStyle/>
            <a:p>
              <a:endParaRPr lang="de-DE"/>
            </a:p>
          </p:txBody>
        </p:sp>
        <p:sp>
          <p:nvSpPr>
            <p:cNvPr id="191" name="Freihandform: Form 190"/>
            <p:cNvSpPr/>
            <p:nvPr/>
          </p:nvSpPr>
          <p:spPr>
            <a:xfrm>
              <a:off x="734567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2422"/>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7A5B74D8-ED0B-47FC-9F39-79826A5D10E8}"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7" y="1631156"/>
            <a:ext cx="11157745"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0FE1B2F4-147E-4D35-8794-7972F48DA58D}"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8"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8" name="Textplatzhalter 6"/>
          <p:cNvSpPr>
            <a:spLocks noGrp="1"/>
          </p:cNvSpPr>
          <p:nvPr>
            <p:ph type="body" sz="quarter" idx="14" hasCustomPrompt="1"/>
          </p:nvPr>
        </p:nvSpPr>
        <p:spPr>
          <a:xfrm>
            <a:off x="6206329" y="1631156"/>
            <a:ext cx="5469732" cy="4569619"/>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4D429B07-C0DB-473E-9161-DAD832B501A4}"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1" name="Textplatzhalter 6"/>
          <p:cNvSpPr>
            <a:spLocks noGrp="1"/>
          </p:cNvSpPr>
          <p:nvPr>
            <p:ph type="body" sz="quarter" idx="16" hasCustomPrompt="1"/>
          </p:nvPr>
        </p:nvSpPr>
        <p:spPr>
          <a:xfrm>
            <a:off x="518318"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2" name="Textplatzhalter 6"/>
          <p:cNvSpPr>
            <a:spLocks noGrp="1"/>
          </p:cNvSpPr>
          <p:nvPr>
            <p:ph type="body" sz="quarter" idx="17" hasCustomPrompt="1"/>
          </p:nvPr>
        </p:nvSpPr>
        <p:spPr>
          <a:xfrm>
            <a:off x="8107242"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3" name="Textplatzhalter 6"/>
          <p:cNvSpPr>
            <a:spLocks noGrp="1"/>
          </p:cNvSpPr>
          <p:nvPr>
            <p:ph type="body" sz="quarter" idx="18" hasCustomPrompt="1"/>
          </p:nvPr>
        </p:nvSpPr>
        <p:spPr>
          <a:xfrm>
            <a:off x="4312780"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2DE2103E-E7A2-4B80-84FB-4178D32A3A02}"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8"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0" name="Bildplatzhalter 8"/>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endParaRPr lang="de-DE"/>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endParaRPr lang="de-DE"/>
          </a:p>
        </p:txBody>
      </p:sp>
      <p:sp>
        <p:nvSpPr>
          <p:cNvPr id="3" name="Datumsplatzhalter 2"/>
          <p:cNvSpPr>
            <a:spLocks noGrp="1"/>
          </p:cNvSpPr>
          <p:nvPr>
            <p:ph type="dt" sz="half" idx="10"/>
          </p:nvPr>
        </p:nvSpPr>
        <p:spPr/>
        <p:txBody>
          <a:bodyPr/>
          <a:lstStyle/>
          <a:p>
            <a:fld id="{2F586D67-3845-4940-8D7B-E378DF85EBFD}"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6206331"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17AD721F-92E7-4B94-A74E-3F1574460750}"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7" y="1631156"/>
            <a:ext cx="11157745"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0" name="Textplatzhalter 9"/>
          <p:cNvSpPr>
            <a:spLocks noGrp="1"/>
          </p:cNvSpPr>
          <p:nvPr>
            <p:ph type="body" sz="quarter" idx="14" hasCustomPrompt="1"/>
          </p:nvPr>
        </p:nvSpPr>
        <p:spPr>
          <a:xfrm>
            <a:off x="518318" y="687598"/>
            <a:ext cx="6844386"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showMasterSp="0" userDrawn="1">
  <p:cSld name="Bildfolie | mit Störer">
    <p:spTree>
      <p:nvGrpSpPr>
        <p:cNvPr id="1" name=""/>
        <p:cNvGrpSpPr/>
        <p:nvPr/>
      </p:nvGrpSpPr>
      <p:grpSpPr>
        <a:xfrm>
          <a:off x="0" y="0"/>
          <a:ext cx="0" cy="0"/>
          <a:chOff x="0" y="0"/>
          <a:chExt cx="0" cy="0"/>
        </a:xfrm>
      </p:grpSpPr>
      <p:sp>
        <p:nvSpPr>
          <p:cNvPr id="9" name="Bildplatzhalter 8"/>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endParaRPr lang="de-DE"/>
          </a:p>
        </p:txBody>
      </p:sp>
      <p:sp>
        <p:nvSpPr>
          <p:cNvPr id="7" name="Textplatzhalter 6"/>
          <p:cNvSpPr>
            <a:spLocks noGrp="1"/>
          </p:cNvSpPr>
          <p:nvPr>
            <p:ph type="body" sz="quarter" idx="14" hasCustomPrompt="1"/>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grpSp>
        <p:nvGrpSpPr>
          <p:cNvPr id="4" name="Gruppieren 3"/>
          <p:cNvGrpSpPr/>
          <p:nvPr userDrawn="1"/>
        </p:nvGrpSpPr>
        <p:grpSpPr>
          <a:xfrm>
            <a:off x="-390525" y="160153"/>
            <a:ext cx="333375" cy="136812"/>
            <a:chOff x="-133350" y="2711163"/>
            <a:chExt cx="333375" cy="136812"/>
          </a:xfrm>
        </p:grpSpPr>
        <p:cxnSp>
          <p:nvCxnSpPr>
            <p:cNvPr id="5" name="Gerader Verbinder 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 name="Gruppieren 7"/>
          <p:cNvGrpSpPr/>
          <p:nvPr userDrawn="1"/>
        </p:nvGrpSpPr>
        <p:grpSpPr>
          <a:xfrm>
            <a:off x="-390525" y="1131703"/>
            <a:ext cx="333375" cy="136812"/>
            <a:chOff x="-133350" y="2711163"/>
            <a:chExt cx="333375" cy="136812"/>
          </a:xfrm>
        </p:grpSpPr>
        <p:cxnSp>
          <p:nvCxnSpPr>
            <p:cNvPr id="10" name="Gerader Verbinder 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2" name="Gruppieren 11"/>
          <p:cNvGrpSpPr/>
          <p:nvPr userDrawn="1"/>
        </p:nvGrpSpPr>
        <p:grpSpPr>
          <a:xfrm>
            <a:off x="-390525" y="1491963"/>
            <a:ext cx="333375" cy="136812"/>
            <a:chOff x="-133350" y="2711163"/>
            <a:chExt cx="333375" cy="136812"/>
          </a:xfrm>
        </p:grpSpPr>
        <p:cxnSp>
          <p:nvCxnSpPr>
            <p:cNvPr id="13" name="Gerader Verbinder 1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 name="Gruppieren 14"/>
          <p:cNvGrpSpPr/>
          <p:nvPr userDrawn="1"/>
        </p:nvGrpSpPr>
        <p:grpSpPr>
          <a:xfrm>
            <a:off x="-390525" y="3292188"/>
            <a:ext cx="333375" cy="136812"/>
            <a:chOff x="-133350" y="2711163"/>
            <a:chExt cx="333375" cy="136812"/>
          </a:xfrm>
        </p:grpSpPr>
        <p:cxnSp>
          <p:nvCxnSpPr>
            <p:cNvPr id="16" name="Gerader Verbinder 1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8" name="Gruppieren 17"/>
          <p:cNvGrpSpPr/>
          <p:nvPr userDrawn="1"/>
        </p:nvGrpSpPr>
        <p:grpSpPr>
          <a:xfrm>
            <a:off x="-390525" y="6063963"/>
            <a:ext cx="333375" cy="136812"/>
            <a:chOff x="-133350" y="2711163"/>
            <a:chExt cx="333375" cy="136812"/>
          </a:xfrm>
        </p:grpSpPr>
        <p:cxnSp>
          <p:nvCxnSpPr>
            <p:cNvPr id="19" name="Gerader Verbinder 1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1" name="Gruppieren 20"/>
          <p:cNvGrpSpPr/>
          <p:nvPr userDrawn="1"/>
        </p:nvGrpSpPr>
        <p:grpSpPr>
          <a:xfrm>
            <a:off x="-390525" y="6495763"/>
            <a:ext cx="333375" cy="136812"/>
            <a:chOff x="-133350" y="2711163"/>
            <a:chExt cx="333375" cy="136812"/>
          </a:xfrm>
        </p:grpSpPr>
        <p:cxnSp>
          <p:nvCxnSpPr>
            <p:cNvPr id="22" name="Gerader Verbinder 2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4" name="Gruppieren 23"/>
          <p:cNvGrpSpPr/>
          <p:nvPr userDrawn="1"/>
        </p:nvGrpSpPr>
        <p:grpSpPr>
          <a:xfrm rot="16200000">
            <a:off x="281643" y="-299136"/>
            <a:ext cx="333375" cy="136808"/>
            <a:chOff x="-133350" y="2711167"/>
            <a:chExt cx="333375" cy="136808"/>
          </a:xfrm>
        </p:grpSpPr>
        <p:cxnSp>
          <p:nvCxnSpPr>
            <p:cNvPr id="25" name="Gerader Verbinder 2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7" name="Gruppieren 26"/>
          <p:cNvGrpSpPr/>
          <p:nvPr userDrawn="1"/>
        </p:nvGrpSpPr>
        <p:grpSpPr>
          <a:xfrm rot="16200000">
            <a:off x="5752963" y="-299136"/>
            <a:ext cx="333375" cy="136804"/>
            <a:chOff x="-133350" y="2711171"/>
            <a:chExt cx="333375" cy="136804"/>
          </a:xfrm>
        </p:grpSpPr>
        <p:cxnSp>
          <p:nvCxnSpPr>
            <p:cNvPr id="28" name="Gerader Verbinder 2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0" name="Gruppieren 29"/>
          <p:cNvGrpSpPr/>
          <p:nvPr userDrawn="1"/>
        </p:nvGrpSpPr>
        <p:grpSpPr>
          <a:xfrm>
            <a:off x="6203950" y="-397424"/>
            <a:ext cx="124906" cy="333375"/>
            <a:chOff x="6416680" y="-397424"/>
            <a:chExt cx="124906" cy="333375"/>
          </a:xfrm>
        </p:grpSpPr>
        <p:cxnSp>
          <p:nvCxnSpPr>
            <p:cNvPr id="31" name="Gerader Verbinder 30"/>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33" name="Gerader Verbinder 32"/>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p:cNvGrpSpPr/>
          <p:nvPr userDrawn="1"/>
        </p:nvGrpSpPr>
        <p:grpSpPr>
          <a:xfrm rot="16200000">
            <a:off x="11447325" y="-299139"/>
            <a:ext cx="333375" cy="136800"/>
            <a:chOff x="-133350" y="2711175"/>
            <a:chExt cx="333375" cy="136800"/>
          </a:xfrm>
        </p:grpSpPr>
        <p:cxnSp>
          <p:nvCxnSpPr>
            <p:cNvPr id="35" name="Gerader Verbinder 3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2C405888-8926-4ABE-B6D9-649E57C3F713}"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13" name="Titel 12"/>
          <p:cNvSpPr>
            <a:spLocks noGrp="1"/>
          </p:cNvSpPr>
          <p:nvPr>
            <p:ph type="title" hasCustomPrompt="1"/>
          </p:nvPr>
        </p:nvSpPr>
        <p:spPr/>
        <p:txBody>
          <a:bodyPr/>
          <a:lstStyle/>
          <a:p>
            <a:r>
              <a:rPr lang="de-DE"/>
              <a:t>Mastertitelformat bearbeiten</a:t>
            </a:r>
            <a:endParaRPr lang="de-DE"/>
          </a:p>
        </p:txBody>
      </p:sp>
      <p:sp>
        <p:nvSpPr>
          <p:cNvPr id="10" name="Bildplatzhalter 8"/>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endParaRPr lang="de-DE"/>
          </a:p>
        </p:txBody>
      </p:sp>
      <p:sp>
        <p:nvSpPr>
          <p:cNvPr id="12" name="Textplatzhalter 10"/>
          <p:cNvSpPr>
            <a:spLocks noGrp="1"/>
          </p:cNvSpPr>
          <p:nvPr>
            <p:ph type="body" sz="quarter" idx="26" hasCustomPrompt="1"/>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9"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41B43B95-8F2E-4147-AA8F-641137E626C1}"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4" name="Bildplatzhalter 8"/>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endParaRPr lang="de-DE"/>
          </a:p>
        </p:txBody>
      </p:sp>
      <p:sp>
        <p:nvSpPr>
          <p:cNvPr id="15" name="Textplatzhalter 10"/>
          <p:cNvSpPr>
            <a:spLocks noGrp="1"/>
          </p:cNvSpPr>
          <p:nvPr>
            <p:ph type="body" sz="quarter" idx="26" hasCustomPrompt="1"/>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6" name="Bildplatzhalter 8"/>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endParaRPr lang="de-DE"/>
          </a:p>
        </p:txBody>
      </p:sp>
      <p:sp>
        <p:nvSpPr>
          <p:cNvPr id="17" name="Textplatzhalter 10"/>
          <p:cNvSpPr>
            <a:spLocks noGrp="1"/>
          </p:cNvSpPr>
          <p:nvPr>
            <p:ph type="body" sz="quarter" idx="28" hasCustomPrompt="1"/>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94AE8283-6444-49CD-9CA3-5DCF925E9ABA}"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18" name="Titel 17"/>
          <p:cNvSpPr>
            <a:spLocks noGrp="1"/>
          </p:cNvSpPr>
          <p:nvPr>
            <p:ph type="title" hasCustomPrompt="1"/>
          </p:nvPr>
        </p:nvSpPr>
        <p:spPr/>
        <p:txBody>
          <a:bodyPr/>
          <a:lstStyle/>
          <a:p>
            <a:r>
              <a:rPr lang="de-DE"/>
              <a:t>Mastertitelformat bearbeiten</a:t>
            </a:r>
            <a:endParaRPr lang="de-DE"/>
          </a:p>
        </p:txBody>
      </p:sp>
      <p:sp>
        <p:nvSpPr>
          <p:cNvPr id="21" name="Bildplatzhalter 8"/>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endParaRPr lang="de-DE"/>
          </a:p>
        </p:txBody>
      </p:sp>
      <p:sp>
        <p:nvSpPr>
          <p:cNvPr id="22" name="Textplatzhalter 10"/>
          <p:cNvSpPr>
            <a:spLocks noGrp="1"/>
          </p:cNvSpPr>
          <p:nvPr>
            <p:ph type="body" sz="quarter" idx="26" hasCustomPrompt="1"/>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3" name="Bildplatzhalter 8"/>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endParaRPr lang="de-DE"/>
          </a:p>
        </p:txBody>
      </p:sp>
      <p:sp>
        <p:nvSpPr>
          <p:cNvPr id="24" name="Textplatzhalter 10"/>
          <p:cNvSpPr>
            <a:spLocks noGrp="1"/>
          </p:cNvSpPr>
          <p:nvPr>
            <p:ph type="body" sz="quarter" idx="28" hasCustomPrompt="1"/>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5" name="Bildplatzhalter 8"/>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endParaRPr lang="de-DE"/>
          </a:p>
        </p:txBody>
      </p:sp>
      <p:sp>
        <p:nvSpPr>
          <p:cNvPr id="26" name="Textplatzhalter 10"/>
          <p:cNvSpPr>
            <a:spLocks noGrp="1"/>
          </p:cNvSpPr>
          <p:nvPr>
            <p:ph type="body" sz="quarter" idx="30" hasCustomPrompt="1"/>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3"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F50A7B10-2FDC-4CFE-8373-9C9C59306FCA}"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8" name="Inhaltsplatzhalter 7"/>
          <p:cNvSpPr>
            <a:spLocks noGrp="1"/>
          </p:cNvSpPr>
          <p:nvPr>
            <p:ph sz="quarter" idx="14" hasCustomPrompt="1"/>
          </p:nvPr>
        </p:nvSpPr>
        <p:spPr>
          <a:xfrm>
            <a:off x="518317" y="1631156"/>
            <a:ext cx="11155366" cy="4569619"/>
          </a:xfrm>
        </p:spPr>
        <p:txBody>
          <a:bodyPr/>
          <a:lstStyle/>
          <a:p>
            <a:pPr lvl="0"/>
            <a:r>
              <a:rPr lang="de-DE" dirty="0"/>
              <a:t> </a:t>
            </a:r>
            <a:endParaRPr lang="de-DE" dirty="0"/>
          </a:p>
        </p:txBody>
      </p:sp>
      <p:sp>
        <p:nvSpPr>
          <p:cNvPr id="9" name="Titel 8"/>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0FF1A7F5-681D-4EEC-82DB-FFBB8EB1519E}"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8" name="Inhaltsplatzhalter 7"/>
          <p:cNvSpPr>
            <a:spLocks noGrp="1"/>
          </p:cNvSpPr>
          <p:nvPr>
            <p:ph sz="quarter" idx="14" hasCustomPrompt="1"/>
          </p:nvPr>
        </p:nvSpPr>
        <p:spPr>
          <a:xfrm>
            <a:off x="518317" y="1631156"/>
            <a:ext cx="5469733" cy="4569619"/>
          </a:xfrm>
        </p:spPr>
        <p:txBody>
          <a:bodyPr/>
          <a:lstStyle/>
          <a:p>
            <a:pPr lvl="0"/>
            <a:r>
              <a:rPr lang="de-DE" dirty="0"/>
              <a:t> </a:t>
            </a:r>
            <a:endParaRPr lang="de-DE" dirty="0"/>
          </a:p>
        </p:txBody>
      </p:sp>
      <p:sp>
        <p:nvSpPr>
          <p:cNvPr id="9" name="Titel 8"/>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Inhaltsplatzhalter 7"/>
          <p:cNvSpPr>
            <a:spLocks noGrp="1"/>
          </p:cNvSpPr>
          <p:nvPr>
            <p:ph sz="quarter" idx="39" hasCustomPrompt="1"/>
          </p:nvPr>
        </p:nvSpPr>
        <p:spPr>
          <a:xfrm>
            <a:off x="6206330" y="1631156"/>
            <a:ext cx="5469733" cy="4569619"/>
          </a:xfrm>
        </p:spPr>
        <p:txBody>
          <a:bodyPr/>
          <a:lstStyle/>
          <a:p>
            <a:pPr lvl="0"/>
            <a:r>
              <a:rPr lang="de-DE" dirty="0"/>
              <a:t> </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94DEF567-456B-47C0-882E-0CDCBE255FDB}"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5" hasCustomPrompt="1"/>
          </p:nvPr>
        </p:nvSpPr>
        <p:spPr>
          <a:xfrm>
            <a:off x="8104861" y="1631156"/>
            <a:ext cx="3571200" cy="4569620"/>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Inhaltsplatzhalter 7"/>
          <p:cNvSpPr>
            <a:spLocks noGrp="1"/>
          </p:cNvSpPr>
          <p:nvPr>
            <p:ph sz="quarter" idx="16" hasCustomPrompt="1"/>
          </p:nvPr>
        </p:nvSpPr>
        <p:spPr>
          <a:xfrm>
            <a:off x="518317" y="1631157"/>
            <a:ext cx="7363752" cy="4569620"/>
          </a:xfrm>
        </p:spPr>
        <p:txBody>
          <a:bodyPr/>
          <a:lstStyle/>
          <a:p>
            <a:pPr lvl="0"/>
            <a:r>
              <a:rPr lang="de-DE" dirty="0"/>
              <a:t> </a:t>
            </a:r>
            <a:endParaRPr lang="de-DE" dirty="0"/>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showMasterSp="0" userDrawn="1">
  <p:cSld name="Nur Titel | Hellblau">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solidFill>
                  <a:schemeClr val="tx1"/>
                </a:solidFill>
              </a:defRPr>
            </a:lvl1pPr>
          </a:lstStyle>
          <a:p>
            <a:r>
              <a:rPr lang="de-DE"/>
              <a:t>Mastertitelformat bearbeiten</a:t>
            </a:r>
            <a:endParaRPr lang="de-DE"/>
          </a:p>
        </p:txBody>
      </p:sp>
      <p:sp>
        <p:nvSpPr>
          <p:cNvPr id="3" name="Datumsplatzhalter 2"/>
          <p:cNvSpPr>
            <a:spLocks noGrp="1"/>
          </p:cNvSpPr>
          <p:nvPr>
            <p:ph type="dt" sz="half" idx="10"/>
          </p:nvPr>
        </p:nvSpPr>
        <p:spPr/>
        <p:txBody>
          <a:bodyPr/>
          <a:lstStyle>
            <a:lvl1pPr>
              <a:defRPr>
                <a:solidFill>
                  <a:schemeClr val="tx1"/>
                </a:solidFill>
              </a:defRPr>
            </a:lvl1pPr>
          </a:lstStyle>
          <a:p>
            <a:fld id="{54970D68-A485-49B0-9A3C-1FD13097F5B2}" type="datetime3">
              <a:rPr lang="en-US" smtClean="0"/>
            </a:fld>
            <a:endParaRPr lang="de-DE" dirty="0"/>
          </a:p>
        </p:txBody>
      </p:sp>
      <p:sp>
        <p:nvSpPr>
          <p:cNvPr id="4" name="Fußzeilenplatzhalter 3"/>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fld>
            <a:endParaRPr lang="de-DE"/>
          </a:p>
        </p:txBody>
      </p:sp>
      <p:sp>
        <p:nvSpPr>
          <p:cNvPr id="57" name="Rechteck 56"/>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p:cNvSpPr>
            <a:spLocks noGrp="1"/>
          </p:cNvSpPr>
          <p:nvPr>
            <p:ph type="body" sz="quarter" idx="23" hasCustomPrompt="1"/>
          </p:nvPr>
        </p:nvSpPr>
        <p:spPr>
          <a:xfrm>
            <a:off x="518317" y="687598"/>
            <a:ext cx="6844385" cy="249812"/>
          </a:xfrm>
        </p:spPr>
        <p:txBody>
          <a:bodyPr wrap="square">
            <a:spAutoFit/>
          </a:bodyPr>
          <a:lstStyle>
            <a:lvl1pPr>
              <a:defRPr sz="1600">
                <a:solidFill>
                  <a:schemeClr val="tx2"/>
                </a:solidFill>
              </a:defRPr>
            </a:lvl1pPr>
          </a:lstStyle>
          <a:p>
            <a:pPr lvl="0"/>
            <a:r>
              <a:rPr lang="de-DE" dirty="0"/>
              <a:t>Mastertextformat bearbeiten</a:t>
            </a:r>
            <a:endParaRPr lang="de-DE" dirty="0"/>
          </a:p>
        </p:txBody>
      </p:sp>
      <p:sp>
        <p:nvSpPr>
          <p:cNvPr id="61" name="Freihandform: Form 60"/>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chemeClr val="tx1"/>
          </a:solidFill>
          <a:ln w="9525" cap="flat">
            <a:noFill/>
            <a:prstDash val="solid"/>
            <a:miter/>
          </a:ln>
        </p:spPr>
        <p:txBody>
          <a:bodyPr rtlCol="0" anchor="ctr"/>
          <a:lstStyle/>
          <a:p>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grpSp>
        <p:nvGrpSpPr>
          <p:cNvPr id="11" name="Gruppieren 10"/>
          <p:cNvGrpSpPr/>
          <p:nvPr userDrawn="1"/>
        </p:nvGrpSpPr>
        <p:grpSpPr>
          <a:xfrm>
            <a:off x="-390525" y="160153"/>
            <a:ext cx="333375" cy="136812"/>
            <a:chOff x="-133350" y="2711163"/>
            <a:chExt cx="333375" cy="136812"/>
          </a:xfrm>
        </p:grpSpPr>
        <p:cxnSp>
          <p:nvCxnSpPr>
            <p:cNvPr id="12" name="Gerader Verbinder 1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4" name="Gruppieren 13"/>
          <p:cNvGrpSpPr/>
          <p:nvPr userDrawn="1"/>
        </p:nvGrpSpPr>
        <p:grpSpPr>
          <a:xfrm>
            <a:off x="-390525" y="1131703"/>
            <a:ext cx="333375" cy="136812"/>
            <a:chOff x="-133350" y="2711163"/>
            <a:chExt cx="333375" cy="136812"/>
          </a:xfrm>
        </p:grpSpPr>
        <p:cxnSp>
          <p:nvCxnSpPr>
            <p:cNvPr id="15" name="Gerader Verbinder 1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7" name="Gruppieren 16"/>
          <p:cNvGrpSpPr/>
          <p:nvPr userDrawn="1"/>
        </p:nvGrpSpPr>
        <p:grpSpPr>
          <a:xfrm>
            <a:off x="-390525" y="1491963"/>
            <a:ext cx="333375" cy="136812"/>
            <a:chOff x="-133350" y="2711163"/>
            <a:chExt cx="333375" cy="136812"/>
          </a:xfrm>
        </p:grpSpPr>
        <p:cxnSp>
          <p:nvCxnSpPr>
            <p:cNvPr id="18" name="Gerader Verbinder 1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0" name="Gruppieren 19"/>
          <p:cNvGrpSpPr/>
          <p:nvPr userDrawn="1"/>
        </p:nvGrpSpPr>
        <p:grpSpPr>
          <a:xfrm>
            <a:off x="-390525" y="3292188"/>
            <a:ext cx="333375" cy="136812"/>
            <a:chOff x="-133350" y="2711163"/>
            <a:chExt cx="333375" cy="136812"/>
          </a:xfrm>
        </p:grpSpPr>
        <p:cxnSp>
          <p:nvCxnSpPr>
            <p:cNvPr id="21" name="Gerader Verbinder 2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3" name="Gruppieren 22"/>
          <p:cNvGrpSpPr/>
          <p:nvPr userDrawn="1"/>
        </p:nvGrpSpPr>
        <p:grpSpPr>
          <a:xfrm>
            <a:off x="-390525" y="6063963"/>
            <a:ext cx="333375" cy="136812"/>
            <a:chOff x="-133350" y="2711163"/>
            <a:chExt cx="333375" cy="136812"/>
          </a:xfrm>
        </p:grpSpPr>
        <p:cxnSp>
          <p:nvCxnSpPr>
            <p:cNvPr id="24" name="Gerader Verbinder 2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6" name="Gruppieren 25"/>
          <p:cNvGrpSpPr/>
          <p:nvPr userDrawn="1"/>
        </p:nvGrpSpPr>
        <p:grpSpPr>
          <a:xfrm>
            <a:off x="-390525" y="6495763"/>
            <a:ext cx="333375" cy="136812"/>
            <a:chOff x="-133350" y="2711163"/>
            <a:chExt cx="333375" cy="136812"/>
          </a:xfrm>
        </p:grpSpPr>
        <p:cxnSp>
          <p:nvCxnSpPr>
            <p:cNvPr id="27" name="Gerader Verbinder 2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9" name="Gruppieren 28"/>
          <p:cNvGrpSpPr/>
          <p:nvPr userDrawn="1"/>
        </p:nvGrpSpPr>
        <p:grpSpPr>
          <a:xfrm rot="16200000">
            <a:off x="281643" y="-299136"/>
            <a:ext cx="333375" cy="136808"/>
            <a:chOff x="-133350" y="2711167"/>
            <a:chExt cx="333375" cy="136808"/>
          </a:xfrm>
        </p:grpSpPr>
        <p:cxnSp>
          <p:nvCxnSpPr>
            <p:cNvPr id="30" name="Gerader Verbinder 2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2" name="Gruppieren 31"/>
          <p:cNvGrpSpPr/>
          <p:nvPr userDrawn="1"/>
        </p:nvGrpSpPr>
        <p:grpSpPr>
          <a:xfrm rot="16200000">
            <a:off x="5752963" y="-299136"/>
            <a:ext cx="333375" cy="136804"/>
            <a:chOff x="-133350" y="2711171"/>
            <a:chExt cx="333375" cy="136804"/>
          </a:xfrm>
        </p:grpSpPr>
        <p:cxnSp>
          <p:nvCxnSpPr>
            <p:cNvPr id="33" name="Gerader Verbinder 3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5" name="Gruppieren 34"/>
          <p:cNvGrpSpPr/>
          <p:nvPr userDrawn="1"/>
        </p:nvGrpSpPr>
        <p:grpSpPr>
          <a:xfrm>
            <a:off x="6203950" y="-397424"/>
            <a:ext cx="124906" cy="333375"/>
            <a:chOff x="6416680" y="-397424"/>
            <a:chExt cx="124906" cy="333375"/>
          </a:xfrm>
        </p:grpSpPr>
        <p:cxnSp>
          <p:nvCxnSpPr>
            <p:cNvPr id="36" name="Gerader Verbinder 35"/>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38" name="Gerader Verbinder 37"/>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p:cNvGrpSpPr/>
          <p:nvPr userDrawn="1"/>
        </p:nvGrpSpPr>
        <p:grpSpPr>
          <a:xfrm rot="16200000">
            <a:off x="11447325" y="-299139"/>
            <a:ext cx="333375" cy="136800"/>
            <a:chOff x="-133350" y="2711175"/>
            <a:chExt cx="333375" cy="136800"/>
          </a:xfrm>
        </p:grpSpPr>
        <p:cxnSp>
          <p:nvCxnSpPr>
            <p:cNvPr id="40" name="Gerader Verbinder 3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Tree>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3" name="Datumsplatzhalter 2"/>
          <p:cNvSpPr>
            <a:spLocks noGrp="1"/>
          </p:cNvSpPr>
          <p:nvPr>
            <p:ph type="dt" sz="half" idx="10"/>
          </p:nvPr>
        </p:nvSpPr>
        <p:spPr/>
        <p:txBody>
          <a:bodyPr/>
          <a:lstStyle/>
          <a:p>
            <a:fld id="{C0A6A598-D044-4801-B23A-12AD2AFA1045}"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8"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Mastertitelformat bearbeiten</a:t>
            </a:r>
            <a:endParaRPr lang="de-DE" dirty="0"/>
          </a:p>
        </p:txBody>
      </p:sp>
      <p:sp>
        <p:nvSpPr>
          <p:cNvPr id="3" name="Datumsplatzhalter 2"/>
          <p:cNvSpPr>
            <a:spLocks noGrp="1"/>
          </p:cNvSpPr>
          <p:nvPr>
            <p:ph type="dt" sz="half" idx="10"/>
          </p:nvPr>
        </p:nvSpPr>
        <p:spPr/>
        <p:txBody>
          <a:bodyPr/>
          <a:lstStyle/>
          <a:p>
            <a:fld id="{6BB945B8-5192-43F5-8630-42FAD2B50E35}"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Rechteck 6"/>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de-DE" sz="1600" b="0"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9" name="Textplatzhalter 8"/>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lvl1pPr>
            <a:lvl2pPr marL="0" indent="0">
              <a:buNone/>
              <a:defRPr/>
            </a:lvl2pPr>
          </a:lstStyle>
          <a:p>
            <a:pPr lvl="0"/>
            <a:r>
              <a:rPr lang="de-DE" dirty="0"/>
              <a:t>„Mastertextformat bearbeiten“</a:t>
            </a:r>
            <a:endParaRPr lang="de-DE" dirty="0"/>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97906C81-02B5-4E21-926C-898E5C3AB70F}"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8"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8" name="Textplatzhalter 6"/>
          <p:cNvSpPr>
            <a:spLocks noGrp="1"/>
          </p:cNvSpPr>
          <p:nvPr>
            <p:ph type="body" sz="quarter" idx="14" hasCustomPrompt="1"/>
          </p:nvPr>
        </p:nvSpPr>
        <p:spPr>
          <a:xfrm>
            <a:off x="6206329" y="1631156"/>
            <a:ext cx="5469732" cy="4569619"/>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Textplatzhalter 9"/>
          <p:cNvSpPr>
            <a:spLocks noGrp="1"/>
          </p:cNvSpPr>
          <p:nvPr>
            <p:ph type="body" sz="quarter" idx="15" hasCustomPrompt="1"/>
          </p:nvPr>
        </p:nvSpPr>
        <p:spPr>
          <a:xfrm>
            <a:off x="518318" y="687598"/>
            <a:ext cx="6844386"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showMasterSp="0" userDrawn="1">
  <p:cSld name="Schlussfolie">
    <p:bg>
      <p:bgRef idx="1001">
        <a:schemeClr val="bg2"/>
      </p:bgRef>
    </p:bg>
    <p:spTree>
      <p:nvGrpSpPr>
        <p:cNvPr id="1" name=""/>
        <p:cNvGrpSpPr/>
        <p:nvPr/>
      </p:nvGrpSpPr>
      <p:grpSpPr>
        <a:xfrm>
          <a:off x="0" y="0"/>
          <a:ext cx="0" cy="0"/>
          <a:chOff x="0" y="0"/>
          <a:chExt cx="0" cy="0"/>
        </a:xfrm>
      </p:grpSpPr>
      <p:sp>
        <p:nvSpPr>
          <p:cNvPr id="57" name="Textplatzhalter 167"/>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endParaRPr lang="de-DE" dirty="0"/>
          </a:p>
        </p:txBody>
      </p:sp>
      <p:sp>
        <p:nvSpPr>
          <p:cNvPr id="59" name="Bildplatzhalter 60"/>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endParaRPr lang="de-DE" dirty="0"/>
          </a:p>
        </p:txBody>
      </p:sp>
      <p:sp>
        <p:nvSpPr>
          <p:cNvPr id="60" name="Rechteck 59"/>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dirty="0" smtClean="0">
                <a:latin typeface="+mj-lt"/>
                <a:ea typeface="+mj-ea"/>
                <a:cs typeface="+mj-cs"/>
              </a:defRPr>
            </a:lvl1pPr>
          </a:lstStyle>
          <a:p>
            <a:pPr lvl="0">
              <a:spcBef>
                <a:spcPct val="0"/>
              </a:spcBef>
            </a:pPr>
            <a:r>
              <a:rPr lang="de-DE" dirty="0"/>
              <a:t>Vielen Dank</a:t>
            </a:r>
            <a:br>
              <a:rPr lang="de-DE" dirty="0"/>
            </a:br>
            <a:r>
              <a:rPr lang="de-DE" dirty="0"/>
              <a:t>für Ihre Aufmerksamkeit!</a:t>
            </a:r>
            <a:endParaRPr lang="de-DE" dirty="0"/>
          </a:p>
        </p:txBody>
      </p:sp>
      <p:sp>
        <p:nvSpPr>
          <p:cNvPr id="58" name="Freihandform: Form 57"/>
          <p:cNvSpPr/>
          <p:nvPr userDrawn="1"/>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6" name="Gruppieren 55"/>
          <p:cNvGrpSpPr/>
          <p:nvPr userDrawn="1"/>
        </p:nvGrpSpPr>
        <p:grpSpPr>
          <a:xfrm>
            <a:off x="-390525" y="160153"/>
            <a:ext cx="333375" cy="136812"/>
            <a:chOff x="-133350" y="2711163"/>
            <a:chExt cx="333375" cy="136812"/>
          </a:xfrm>
        </p:grpSpPr>
        <p:cxnSp>
          <p:nvCxnSpPr>
            <p:cNvPr id="62" name="Gerader Verbinder 6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4" name="Gruppieren 63"/>
          <p:cNvGrpSpPr/>
          <p:nvPr userDrawn="1"/>
        </p:nvGrpSpPr>
        <p:grpSpPr>
          <a:xfrm>
            <a:off x="-390525" y="1131703"/>
            <a:ext cx="333375" cy="136812"/>
            <a:chOff x="-133350" y="2711163"/>
            <a:chExt cx="333375" cy="136812"/>
          </a:xfrm>
        </p:grpSpPr>
        <p:cxnSp>
          <p:nvCxnSpPr>
            <p:cNvPr id="66" name="Gerader Verbinder 6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8" name="Gruppieren 67"/>
          <p:cNvGrpSpPr/>
          <p:nvPr userDrawn="1"/>
        </p:nvGrpSpPr>
        <p:grpSpPr>
          <a:xfrm>
            <a:off x="-390525" y="1491963"/>
            <a:ext cx="333375" cy="136812"/>
            <a:chOff x="-133350" y="2711163"/>
            <a:chExt cx="333375" cy="136812"/>
          </a:xfrm>
        </p:grpSpPr>
        <p:cxnSp>
          <p:nvCxnSpPr>
            <p:cNvPr id="69" name="Gerader Verbinder 6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1" name="Gruppieren 70"/>
          <p:cNvGrpSpPr/>
          <p:nvPr userDrawn="1"/>
        </p:nvGrpSpPr>
        <p:grpSpPr>
          <a:xfrm>
            <a:off x="-390525" y="3292188"/>
            <a:ext cx="333375" cy="136812"/>
            <a:chOff x="-133350" y="2711163"/>
            <a:chExt cx="333375" cy="136812"/>
          </a:xfrm>
        </p:grpSpPr>
        <p:cxnSp>
          <p:nvCxnSpPr>
            <p:cNvPr id="72" name="Gerader Verbinder 7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4" name="Gruppieren 73"/>
          <p:cNvGrpSpPr/>
          <p:nvPr userDrawn="1"/>
        </p:nvGrpSpPr>
        <p:grpSpPr>
          <a:xfrm>
            <a:off x="-390525" y="6063963"/>
            <a:ext cx="333375" cy="136812"/>
            <a:chOff x="-133350" y="2711163"/>
            <a:chExt cx="333375" cy="136812"/>
          </a:xfrm>
        </p:grpSpPr>
        <p:cxnSp>
          <p:nvCxnSpPr>
            <p:cNvPr id="75" name="Gerader Verbinder 7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7" name="Gruppieren 76"/>
          <p:cNvGrpSpPr/>
          <p:nvPr userDrawn="1"/>
        </p:nvGrpSpPr>
        <p:grpSpPr>
          <a:xfrm>
            <a:off x="-390525" y="6495763"/>
            <a:ext cx="333375" cy="136812"/>
            <a:chOff x="-133350" y="2711163"/>
            <a:chExt cx="333375" cy="136812"/>
          </a:xfrm>
        </p:grpSpPr>
        <p:cxnSp>
          <p:nvCxnSpPr>
            <p:cNvPr id="78" name="Gerader Verbinder 7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0" name="Gruppieren 79"/>
          <p:cNvGrpSpPr/>
          <p:nvPr userDrawn="1"/>
        </p:nvGrpSpPr>
        <p:grpSpPr>
          <a:xfrm rot="16200000">
            <a:off x="281643" y="-299136"/>
            <a:ext cx="333375" cy="136808"/>
            <a:chOff x="-133350" y="2711167"/>
            <a:chExt cx="333375" cy="136808"/>
          </a:xfrm>
        </p:grpSpPr>
        <p:cxnSp>
          <p:nvCxnSpPr>
            <p:cNvPr id="81" name="Gerader Verbinder 8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3" name="Gruppieren 82"/>
          <p:cNvGrpSpPr/>
          <p:nvPr userDrawn="1"/>
        </p:nvGrpSpPr>
        <p:grpSpPr>
          <a:xfrm rot="16200000">
            <a:off x="5752963" y="-299136"/>
            <a:ext cx="333375" cy="136804"/>
            <a:chOff x="-133350" y="2711171"/>
            <a:chExt cx="333375" cy="136804"/>
          </a:xfrm>
        </p:grpSpPr>
        <p:cxnSp>
          <p:nvCxnSpPr>
            <p:cNvPr id="84" name="Gerader Verbinder 8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6" name="Gruppieren 85"/>
          <p:cNvGrpSpPr/>
          <p:nvPr userDrawn="1"/>
        </p:nvGrpSpPr>
        <p:grpSpPr>
          <a:xfrm>
            <a:off x="6203950" y="-397424"/>
            <a:ext cx="124906" cy="333375"/>
            <a:chOff x="6416680" y="-397424"/>
            <a:chExt cx="124906" cy="333375"/>
          </a:xfrm>
        </p:grpSpPr>
        <p:cxnSp>
          <p:nvCxnSpPr>
            <p:cNvPr id="87" name="Gerader Verbinder 86"/>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9" name="Gerader Verbinder 88"/>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p:cNvGrpSpPr/>
          <p:nvPr userDrawn="1"/>
        </p:nvGrpSpPr>
        <p:grpSpPr>
          <a:xfrm rot="16200000">
            <a:off x="11447325" y="-299139"/>
            <a:ext cx="333375" cy="136800"/>
            <a:chOff x="-133350" y="2711175"/>
            <a:chExt cx="333375" cy="136800"/>
          </a:xfrm>
        </p:grpSpPr>
        <p:cxnSp>
          <p:nvCxnSpPr>
            <p:cNvPr id="91" name="Gerader Verbinder 9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93" name="Grafik 3"/>
          <p:cNvGrpSpPr/>
          <p:nvPr userDrawn="1"/>
        </p:nvGrpSpPr>
        <p:grpSpPr>
          <a:xfrm>
            <a:off x="520163" y="293688"/>
            <a:ext cx="2589683" cy="327844"/>
            <a:chOff x="2269806" y="2525076"/>
            <a:chExt cx="7681912" cy="972502"/>
          </a:xfrm>
          <a:solidFill>
            <a:schemeClr val="tx1"/>
          </a:solidFill>
        </p:grpSpPr>
        <p:sp>
          <p:nvSpPr>
            <p:cNvPr id="94" name="Freihandform: Form 93"/>
            <p:cNvSpPr/>
            <p:nvPr/>
          </p:nvSpPr>
          <p:spPr>
            <a:xfrm>
              <a:off x="2269806" y="2545079"/>
              <a:ext cx="232409" cy="369569"/>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95" name="Freihandform: Form 94"/>
            <p:cNvSpPr/>
            <p:nvPr/>
          </p:nvSpPr>
          <p:spPr>
            <a:xfrm>
              <a:off x="2538412"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96" name="Freihandform: Form 95"/>
            <p:cNvSpPr/>
            <p:nvPr/>
          </p:nvSpPr>
          <p:spPr>
            <a:xfrm>
              <a:off x="2743199"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007"/>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97" name="Freihandform: Form 96"/>
            <p:cNvSpPr/>
            <p:nvPr/>
          </p:nvSpPr>
          <p:spPr>
            <a:xfrm>
              <a:off x="2879407"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grpFill/>
            <a:ln w="9525" cap="flat">
              <a:noFill/>
              <a:prstDash val="solid"/>
              <a:miter/>
            </a:ln>
          </p:spPr>
          <p:txBody>
            <a:bodyPr rtlCol="0" anchor="ctr"/>
            <a:lstStyle/>
            <a:p>
              <a:endParaRPr lang="de-DE"/>
            </a:p>
          </p:txBody>
        </p:sp>
        <p:sp>
          <p:nvSpPr>
            <p:cNvPr id="98" name="Freihandform: Form 97"/>
            <p:cNvSpPr/>
            <p:nvPr/>
          </p:nvSpPr>
          <p:spPr>
            <a:xfrm>
              <a:off x="317753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99" name="Freihandform: Form 98"/>
            <p:cNvSpPr/>
            <p:nvPr/>
          </p:nvSpPr>
          <p:spPr>
            <a:xfrm>
              <a:off x="350900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00" name="Freihandform: Form 99"/>
            <p:cNvSpPr/>
            <p:nvPr/>
          </p:nvSpPr>
          <p:spPr>
            <a:xfrm>
              <a:off x="3712844"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007"/>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101" name="Freihandform: Form 100"/>
            <p:cNvSpPr/>
            <p:nvPr/>
          </p:nvSpPr>
          <p:spPr>
            <a:xfrm>
              <a:off x="3850957" y="2640329"/>
              <a:ext cx="224789" cy="280034"/>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02" name="Freihandform: Form 101"/>
            <p:cNvSpPr/>
            <p:nvPr/>
          </p:nvSpPr>
          <p:spPr>
            <a:xfrm>
              <a:off x="4129087" y="2525076"/>
              <a:ext cx="229552" cy="389572"/>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03" name="Freihandform: Form 102"/>
            <p:cNvSpPr/>
            <p:nvPr/>
          </p:nvSpPr>
          <p:spPr>
            <a:xfrm>
              <a:off x="4430077"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104" name="Freihandform: Form 103"/>
            <p:cNvSpPr/>
            <p:nvPr/>
          </p:nvSpPr>
          <p:spPr>
            <a:xfrm>
              <a:off x="4593906" y="2545079"/>
              <a:ext cx="342900" cy="368617"/>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05" name="Freihandform: Form 104"/>
            <p:cNvSpPr/>
            <p:nvPr/>
          </p:nvSpPr>
          <p:spPr>
            <a:xfrm>
              <a:off x="499205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106" name="Freihandform: Form 105"/>
            <p:cNvSpPr/>
            <p:nvPr/>
          </p:nvSpPr>
          <p:spPr>
            <a:xfrm>
              <a:off x="512063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07" name="Freihandform: Form 106"/>
            <p:cNvSpPr/>
            <p:nvPr/>
          </p:nvSpPr>
          <p:spPr>
            <a:xfrm>
              <a:off x="539781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08" name="Freihandform: Form 107"/>
            <p:cNvSpPr/>
            <p:nvPr/>
          </p:nvSpPr>
          <p:spPr>
            <a:xfrm>
              <a:off x="568640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8103"/>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109" name="Freihandform: Form 108"/>
            <p:cNvSpPr/>
            <p:nvPr/>
          </p:nvSpPr>
          <p:spPr>
            <a:xfrm>
              <a:off x="5991224" y="2641281"/>
              <a:ext cx="229552" cy="27336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10" name="Freihandform: Form 109"/>
            <p:cNvSpPr/>
            <p:nvPr/>
          </p:nvSpPr>
          <p:spPr>
            <a:xfrm>
              <a:off x="62864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111" name="Freihandform: Form 110"/>
            <p:cNvSpPr/>
            <p:nvPr/>
          </p:nvSpPr>
          <p:spPr>
            <a:xfrm>
              <a:off x="6602729"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grpFill/>
            <a:ln w="9525" cap="flat">
              <a:noFill/>
              <a:prstDash val="solid"/>
              <a:miter/>
            </a:ln>
          </p:spPr>
          <p:txBody>
            <a:bodyPr rtlCol="0" anchor="ctr"/>
            <a:lstStyle/>
            <a:p>
              <a:endParaRPr lang="de-DE"/>
            </a:p>
          </p:txBody>
        </p:sp>
        <p:sp>
          <p:nvSpPr>
            <p:cNvPr id="112" name="Freihandform: Form 111"/>
            <p:cNvSpPr/>
            <p:nvPr/>
          </p:nvSpPr>
          <p:spPr>
            <a:xfrm>
              <a:off x="6916101"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13" name="Freihandform: Form 112"/>
            <p:cNvSpPr/>
            <p:nvPr/>
          </p:nvSpPr>
          <p:spPr>
            <a:xfrm>
              <a:off x="711517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732472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7697151"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799623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007"/>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5" name="Freihandform: Form 164"/>
            <p:cNvSpPr/>
            <p:nvPr/>
          </p:nvSpPr>
          <p:spPr>
            <a:xfrm>
              <a:off x="8119109" y="2647949"/>
              <a:ext cx="259079" cy="266700"/>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840676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872013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68" name="Freihandform: Form 167"/>
            <p:cNvSpPr/>
            <p:nvPr/>
          </p:nvSpPr>
          <p:spPr>
            <a:xfrm>
              <a:off x="8909684"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9173526" y="2528887"/>
              <a:ext cx="79057" cy="384810"/>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007"/>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9297351"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2423"/>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9511664" y="2533649"/>
              <a:ext cx="225742" cy="386714"/>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5735"/>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9785984"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2423"/>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2269806" y="3121341"/>
              <a:ext cx="359092" cy="373379"/>
            </a:xfrm>
            <a:custGeom>
              <a:avLst/>
              <a:gdLst>
                <a:gd name="connsiteX0" fmla="*/ 0 w 359092"/>
                <a:gd name="connsiteY0" fmla="*/ 0 h 373379"/>
                <a:gd name="connsiteX1" fmla="*/ 79057 w 359092"/>
                <a:gd name="connsiteY1" fmla="*/ 0 h 373379"/>
                <a:gd name="connsiteX2" fmla="*/ 180022 w 359092"/>
                <a:gd name="connsiteY2" fmla="*/ 229553 h 373379"/>
                <a:gd name="connsiteX3" fmla="*/ 180975 w 359092"/>
                <a:gd name="connsiteY3" fmla="*/ 229553 h 373379"/>
                <a:gd name="connsiteX4" fmla="*/ 279083 w 359092"/>
                <a:gd name="connsiteY4" fmla="*/ 0 h 373379"/>
                <a:gd name="connsiteX5" fmla="*/ 359093 w 359092"/>
                <a:gd name="connsiteY5" fmla="*/ 0 h 373379"/>
                <a:gd name="connsiteX6" fmla="*/ 359093 w 359092"/>
                <a:gd name="connsiteY6" fmla="*/ 368617 h 373379"/>
                <a:gd name="connsiteX7" fmla="*/ 295275 w 359092"/>
                <a:gd name="connsiteY7" fmla="*/ 368617 h 373379"/>
                <a:gd name="connsiteX8" fmla="*/ 295275 w 359092"/>
                <a:gd name="connsiteY8" fmla="*/ 114300 h 373379"/>
                <a:gd name="connsiteX9" fmla="*/ 294322 w 359092"/>
                <a:gd name="connsiteY9" fmla="*/ 114300 h 373379"/>
                <a:gd name="connsiteX10" fmla="*/ 180975 w 359092"/>
                <a:gd name="connsiteY10" fmla="*/ 373380 h 373379"/>
                <a:gd name="connsiteX11" fmla="*/ 179070 w 359092"/>
                <a:gd name="connsiteY11" fmla="*/ 373380 h 373379"/>
                <a:gd name="connsiteX12" fmla="*/ 64770 w 359092"/>
                <a:gd name="connsiteY12" fmla="*/ 114300 h 373379"/>
                <a:gd name="connsiteX13" fmla="*/ 63818 w 359092"/>
                <a:gd name="connsiteY13" fmla="*/ 114300 h 373379"/>
                <a:gd name="connsiteX14" fmla="*/ 63818 w 359092"/>
                <a:gd name="connsiteY14" fmla="*/ 368617 h 373379"/>
                <a:gd name="connsiteX15" fmla="*/ 953 w 359092"/>
                <a:gd name="connsiteY15" fmla="*/ 368617 h 373379"/>
                <a:gd name="connsiteX16" fmla="*/ 953 w 359092"/>
                <a:gd name="connsiteY16" fmla="*/ 0 h 37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9092" h="373379">
                  <a:moveTo>
                    <a:pt x="0" y="0"/>
                  </a:moveTo>
                  <a:lnTo>
                    <a:pt x="79057" y="0"/>
                  </a:lnTo>
                  <a:lnTo>
                    <a:pt x="180022" y="229553"/>
                  </a:lnTo>
                  <a:lnTo>
                    <a:pt x="180975" y="229553"/>
                  </a:lnTo>
                  <a:lnTo>
                    <a:pt x="279083" y="0"/>
                  </a:lnTo>
                  <a:lnTo>
                    <a:pt x="359093" y="0"/>
                  </a:lnTo>
                  <a:lnTo>
                    <a:pt x="359093" y="368617"/>
                  </a:lnTo>
                  <a:lnTo>
                    <a:pt x="295275" y="368617"/>
                  </a:lnTo>
                  <a:lnTo>
                    <a:pt x="295275" y="114300"/>
                  </a:lnTo>
                  <a:lnTo>
                    <a:pt x="294322" y="114300"/>
                  </a:lnTo>
                  <a:lnTo>
                    <a:pt x="180975" y="373380"/>
                  </a:lnTo>
                  <a:lnTo>
                    <a:pt x="179070" y="373380"/>
                  </a:lnTo>
                  <a:lnTo>
                    <a:pt x="64770" y="114300"/>
                  </a:lnTo>
                  <a:lnTo>
                    <a:pt x="63818" y="114300"/>
                  </a:lnTo>
                  <a:lnTo>
                    <a:pt x="63818" y="368617"/>
                  </a:lnTo>
                  <a:lnTo>
                    <a:pt x="953" y="368617"/>
                  </a:lnTo>
                  <a:lnTo>
                    <a:pt x="953" y="0"/>
                  </a:ln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2702241" y="3217544"/>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2 h 279082"/>
                <a:gd name="connsiteX7" fmla="*/ 198120 w 242887"/>
                <a:gd name="connsiteY7" fmla="*/ 194310 h 279082"/>
                <a:gd name="connsiteX8" fmla="*/ 237173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8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7"/>
                    <a:pt x="241935" y="153352"/>
                    <a:pt x="241935" y="160972"/>
                  </a:cubicBezTo>
                  <a:lnTo>
                    <a:pt x="62865" y="160972"/>
                  </a:lnTo>
                  <a:cubicBezTo>
                    <a:pt x="69533" y="201930"/>
                    <a:pt x="94298" y="225742"/>
                    <a:pt x="132398" y="225742"/>
                  </a:cubicBezTo>
                  <a:cubicBezTo>
                    <a:pt x="157163" y="225742"/>
                    <a:pt x="177165" y="216217"/>
                    <a:pt x="198120" y="194310"/>
                  </a:cubicBezTo>
                  <a:lnTo>
                    <a:pt x="237173" y="235267"/>
                  </a:lnTo>
                  <a:cubicBezTo>
                    <a:pt x="206693" y="264795"/>
                    <a:pt x="172403" y="279083"/>
                    <a:pt x="132398" y="279083"/>
                  </a:cubicBezTo>
                  <a:close/>
                  <a:moveTo>
                    <a:pt x="62865" y="115252"/>
                  </a:moveTo>
                  <a:lnTo>
                    <a:pt x="183833" y="115252"/>
                  </a:lnTo>
                  <a:cubicBezTo>
                    <a:pt x="180975" y="74295"/>
                    <a:pt x="160020" y="50482"/>
                    <a:pt x="124778" y="50482"/>
                  </a:cubicBezTo>
                  <a:cubicBezTo>
                    <a:pt x="89535" y="50482"/>
                    <a:pt x="67628" y="74295"/>
                    <a:pt x="62865" y="115252"/>
                  </a:cubicBez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3000374" y="3101339"/>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2 w 248602"/>
                <a:gd name="connsiteY14" fmla="*/ 305753 h 396239"/>
                <a:gd name="connsiteX15" fmla="*/ 187642 w 248602"/>
                <a:gd name="connsiteY15" fmla="*/ 208598 h 396239"/>
                <a:gd name="connsiteX16" fmla="*/ 123825 w 248602"/>
                <a:gd name="connsiteY16" fmla="*/ 173355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3" y="0"/>
                  </a:lnTo>
                  <a:lnTo>
                    <a:pt x="248603"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2" y="305753"/>
                  </a:cubicBezTo>
                  <a:lnTo>
                    <a:pt x="187642" y="208598"/>
                  </a:lnTo>
                  <a:cubicBezTo>
                    <a:pt x="169545" y="184785"/>
                    <a:pt x="149542" y="173355"/>
                    <a:pt x="123825" y="173355"/>
                  </a:cubicBezTo>
                  <a:cubicBezTo>
                    <a:pt x="82867" y="172402"/>
                    <a:pt x="61913" y="201930"/>
                    <a:pt x="61913" y="255270"/>
                  </a:cubicBez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3323271" y="3105149"/>
              <a:ext cx="79057" cy="384809"/>
            </a:xfrm>
            <a:custGeom>
              <a:avLst/>
              <a:gdLst>
                <a:gd name="connsiteX0" fmla="*/ 79058 w 79057"/>
                <a:gd name="connsiteY0" fmla="*/ 38100 h 384809"/>
                <a:gd name="connsiteX1" fmla="*/ 39053 w 79057"/>
                <a:gd name="connsiteY1" fmla="*/ 76200 h 384809"/>
                <a:gd name="connsiteX2" fmla="*/ 0 w 79057"/>
                <a:gd name="connsiteY2" fmla="*/ 38100 h 384809"/>
                <a:gd name="connsiteX3" fmla="*/ 39053 w 79057"/>
                <a:gd name="connsiteY3" fmla="*/ 0 h 384809"/>
                <a:gd name="connsiteX4" fmla="*/ 79058 w 79057"/>
                <a:gd name="connsiteY4" fmla="*/ 38100 h 384809"/>
                <a:gd name="connsiteX5" fmla="*/ 70485 w 79057"/>
                <a:gd name="connsiteY5" fmla="*/ 384810 h 384809"/>
                <a:gd name="connsiteX6" fmla="*/ 8573 w 79057"/>
                <a:gd name="connsiteY6" fmla="*/ 384810 h 384809"/>
                <a:gd name="connsiteX7" fmla="*/ 8573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3" y="76200"/>
                  </a:cubicBezTo>
                  <a:cubicBezTo>
                    <a:pt x="17145" y="76200"/>
                    <a:pt x="0" y="60008"/>
                    <a:pt x="0" y="38100"/>
                  </a:cubicBezTo>
                  <a:cubicBezTo>
                    <a:pt x="0" y="16192"/>
                    <a:pt x="18098" y="0"/>
                    <a:pt x="39053" y="0"/>
                  </a:cubicBezTo>
                  <a:cubicBezTo>
                    <a:pt x="60960" y="0"/>
                    <a:pt x="79058" y="16192"/>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3455669" y="3224212"/>
              <a:ext cx="211454" cy="265747"/>
            </a:xfrm>
            <a:custGeom>
              <a:avLst/>
              <a:gdLst>
                <a:gd name="connsiteX0" fmla="*/ 210502 w 211454"/>
                <a:gd name="connsiteY0" fmla="*/ 265747 h 265747"/>
                <a:gd name="connsiteX1" fmla="*/ 0 w 211454"/>
                <a:gd name="connsiteY1" fmla="*/ 265747 h 265747"/>
                <a:gd name="connsiteX2" fmla="*/ 0 w 211454"/>
                <a:gd name="connsiteY2" fmla="*/ 212408 h 265747"/>
                <a:gd name="connsiteX3" fmla="*/ 133350 w 211454"/>
                <a:gd name="connsiteY3" fmla="*/ 52388 h 265747"/>
                <a:gd name="connsiteX4" fmla="*/ 8572 w 211454"/>
                <a:gd name="connsiteY4" fmla="*/ 52388 h 265747"/>
                <a:gd name="connsiteX5" fmla="*/ 8572 w 211454"/>
                <a:gd name="connsiteY5" fmla="*/ 0 h 265747"/>
                <a:gd name="connsiteX6" fmla="*/ 209550 w 211454"/>
                <a:gd name="connsiteY6" fmla="*/ 0 h 265747"/>
                <a:gd name="connsiteX7" fmla="*/ 209550 w 211454"/>
                <a:gd name="connsiteY7" fmla="*/ 53340 h 265747"/>
                <a:gd name="connsiteX8" fmla="*/ 76200 w 211454"/>
                <a:gd name="connsiteY8" fmla="*/ 213360 h 265747"/>
                <a:gd name="connsiteX9" fmla="*/ 211455 w 211454"/>
                <a:gd name="connsiteY9" fmla="*/ 213360 h 265747"/>
                <a:gd name="connsiteX10" fmla="*/ 211455 w 211454"/>
                <a:gd name="connsiteY10" fmla="*/ 265747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1454" h="265747">
                  <a:moveTo>
                    <a:pt x="210502" y="265747"/>
                  </a:moveTo>
                  <a:lnTo>
                    <a:pt x="0" y="265747"/>
                  </a:lnTo>
                  <a:lnTo>
                    <a:pt x="0" y="212408"/>
                  </a:lnTo>
                  <a:lnTo>
                    <a:pt x="133350" y="52388"/>
                  </a:lnTo>
                  <a:lnTo>
                    <a:pt x="8572" y="52388"/>
                  </a:lnTo>
                  <a:lnTo>
                    <a:pt x="8572" y="0"/>
                  </a:lnTo>
                  <a:lnTo>
                    <a:pt x="209550" y="0"/>
                  </a:lnTo>
                  <a:lnTo>
                    <a:pt x="209550" y="53340"/>
                  </a:lnTo>
                  <a:lnTo>
                    <a:pt x="76200" y="213360"/>
                  </a:lnTo>
                  <a:lnTo>
                    <a:pt x="211455" y="213360"/>
                  </a:lnTo>
                  <a:lnTo>
                    <a:pt x="211455" y="265747"/>
                  </a:ln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3722369" y="3105149"/>
              <a:ext cx="79057" cy="384809"/>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008"/>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3875721"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4173854" y="3105149"/>
              <a:ext cx="79057" cy="384809"/>
            </a:xfrm>
            <a:custGeom>
              <a:avLst/>
              <a:gdLst>
                <a:gd name="connsiteX0" fmla="*/ 79058 w 79057"/>
                <a:gd name="connsiteY0" fmla="*/ 38100 h 384809"/>
                <a:gd name="connsiteX1" fmla="*/ 39053 w 79057"/>
                <a:gd name="connsiteY1" fmla="*/ 76200 h 384809"/>
                <a:gd name="connsiteX2" fmla="*/ 0 w 79057"/>
                <a:gd name="connsiteY2" fmla="*/ 38100 h 384809"/>
                <a:gd name="connsiteX3" fmla="*/ 39053 w 79057"/>
                <a:gd name="connsiteY3" fmla="*/ 0 h 384809"/>
                <a:gd name="connsiteX4" fmla="*/ 79058 w 79057"/>
                <a:gd name="connsiteY4" fmla="*/ 38100 h 384809"/>
                <a:gd name="connsiteX5" fmla="*/ 71438 w 79057"/>
                <a:gd name="connsiteY5" fmla="*/ 384810 h 384809"/>
                <a:gd name="connsiteX6" fmla="*/ 9525 w 79057"/>
                <a:gd name="connsiteY6" fmla="*/ 384810 h 384809"/>
                <a:gd name="connsiteX7" fmla="*/ 9525 w 79057"/>
                <a:gd name="connsiteY7" fmla="*/ 118110 h 384809"/>
                <a:gd name="connsiteX8" fmla="*/ 71438 w 79057"/>
                <a:gd name="connsiteY8" fmla="*/ 118110 h 384809"/>
                <a:gd name="connsiteX9" fmla="*/ 71438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3" y="76200"/>
                  </a:cubicBezTo>
                  <a:cubicBezTo>
                    <a:pt x="17145" y="76200"/>
                    <a:pt x="0" y="60008"/>
                    <a:pt x="0" y="38100"/>
                  </a:cubicBezTo>
                  <a:cubicBezTo>
                    <a:pt x="0" y="16192"/>
                    <a:pt x="18098" y="0"/>
                    <a:pt x="39053" y="0"/>
                  </a:cubicBezTo>
                  <a:cubicBezTo>
                    <a:pt x="61913" y="0"/>
                    <a:pt x="79058" y="16192"/>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4302442" y="3216591"/>
              <a:ext cx="205739" cy="280035"/>
            </a:xfrm>
            <a:custGeom>
              <a:avLst/>
              <a:gdLst>
                <a:gd name="connsiteX0" fmla="*/ 29527 w 205739"/>
                <a:gd name="connsiteY0" fmla="*/ 198120 h 280035"/>
                <a:gd name="connsiteX1" fmla="*/ 104775 w 205739"/>
                <a:gd name="connsiteY1" fmla="*/ 227648 h 280035"/>
                <a:gd name="connsiteX2" fmla="*/ 143827 w 205739"/>
                <a:gd name="connsiteY2" fmla="*/ 200978 h 280035"/>
                <a:gd name="connsiteX3" fmla="*/ 10477 w 205739"/>
                <a:gd name="connsiteY3" fmla="*/ 82868 h 280035"/>
                <a:gd name="connsiteX4" fmla="*/ 111442 w 205739"/>
                <a:gd name="connsiteY4" fmla="*/ 0 h 280035"/>
                <a:gd name="connsiteX5" fmla="*/ 203835 w 205739"/>
                <a:gd name="connsiteY5" fmla="*/ 27623 h 280035"/>
                <a:gd name="connsiteX6" fmla="*/ 174307 w 205739"/>
                <a:gd name="connsiteY6" fmla="*/ 76200 h 280035"/>
                <a:gd name="connsiteX7" fmla="*/ 110490 w 205739"/>
                <a:gd name="connsiteY7" fmla="*/ 52388 h 280035"/>
                <a:gd name="connsiteX8" fmla="*/ 72390 w 205739"/>
                <a:gd name="connsiteY8" fmla="*/ 77153 h 280035"/>
                <a:gd name="connsiteX9" fmla="*/ 205740 w 205739"/>
                <a:gd name="connsiteY9" fmla="*/ 195263 h 280035"/>
                <a:gd name="connsiteX10" fmla="*/ 102870 w 205739"/>
                <a:gd name="connsiteY10" fmla="*/ 280035 h 280035"/>
                <a:gd name="connsiteX11" fmla="*/ 0 w 205739"/>
                <a:gd name="connsiteY11" fmla="*/ 247650 h 280035"/>
                <a:gd name="connsiteX12" fmla="*/ 29527 w 205739"/>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5">
                  <a:moveTo>
                    <a:pt x="29527" y="198120"/>
                  </a:moveTo>
                  <a:cubicBezTo>
                    <a:pt x="56197" y="218123"/>
                    <a:pt x="80963" y="227648"/>
                    <a:pt x="104775" y="227648"/>
                  </a:cubicBezTo>
                  <a:cubicBezTo>
                    <a:pt x="127635" y="227648"/>
                    <a:pt x="143827" y="217170"/>
                    <a:pt x="143827" y="200978"/>
                  </a:cubicBezTo>
                  <a:cubicBezTo>
                    <a:pt x="143827" y="155258"/>
                    <a:pt x="10477" y="171450"/>
                    <a:pt x="10477" y="82868"/>
                  </a:cubicBezTo>
                  <a:cubicBezTo>
                    <a:pt x="10477" y="33338"/>
                    <a:pt x="51435" y="0"/>
                    <a:pt x="111442" y="0"/>
                  </a:cubicBezTo>
                  <a:cubicBezTo>
                    <a:pt x="143827" y="0"/>
                    <a:pt x="175260" y="9525"/>
                    <a:pt x="203835" y="27623"/>
                  </a:cubicBezTo>
                  <a:lnTo>
                    <a:pt x="174307" y="76200"/>
                  </a:lnTo>
                  <a:cubicBezTo>
                    <a:pt x="151447" y="60960"/>
                    <a:pt x="130492" y="52388"/>
                    <a:pt x="110490" y="52388"/>
                  </a:cubicBezTo>
                  <a:cubicBezTo>
                    <a:pt x="87630" y="52388"/>
                    <a:pt x="72390" y="61913"/>
                    <a:pt x="72390" y="77153"/>
                  </a:cubicBezTo>
                  <a:cubicBezTo>
                    <a:pt x="72390" y="120967"/>
                    <a:pt x="205740" y="105728"/>
                    <a:pt x="205740" y="195263"/>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4558664"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4837746"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5131117"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5601652" y="3122294"/>
              <a:ext cx="231457" cy="368617"/>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5844539" y="3217544"/>
              <a:ext cx="225742" cy="279082"/>
            </a:xfrm>
            <a:custGeom>
              <a:avLst/>
              <a:gdLst>
                <a:gd name="connsiteX0" fmla="*/ 114300 w 225742"/>
                <a:gd name="connsiteY0" fmla="*/ 107633 h 279082"/>
                <a:gd name="connsiteX1" fmla="*/ 164782 w 225742"/>
                <a:gd name="connsiteY1" fmla="*/ 113347 h 279082"/>
                <a:gd name="connsiteX2" fmla="*/ 164782 w 225742"/>
                <a:gd name="connsiteY2" fmla="*/ 103822 h 279082"/>
                <a:gd name="connsiteX3" fmla="*/ 105728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2 w 225742"/>
                <a:gd name="connsiteY7" fmla="*/ 102870 h 279082"/>
                <a:gd name="connsiteX8" fmla="*/ 225742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2 w 225742"/>
                <a:gd name="connsiteY15" fmla="*/ 232410 h 279082"/>
                <a:gd name="connsiteX16" fmla="*/ 164782 w 225742"/>
                <a:gd name="connsiteY16" fmla="*/ 200025 h 279082"/>
                <a:gd name="connsiteX17" fmla="*/ 164782 w 225742"/>
                <a:gd name="connsiteY17" fmla="*/ 153352 h 279082"/>
                <a:gd name="connsiteX18" fmla="*/ 120967 w 225742"/>
                <a:gd name="connsiteY18" fmla="*/ 148590 h 279082"/>
                <a:gd name="connsiteX19" fmla="*/ 59055 w 225742"/>
                <a:gd name="connsiteY19" fmla="*/ 192405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2" y="113347"/>
                  </a:cubicBezTo>
                  <a:lnTo>
                    <a:pt x="164782" y="103822"/>
                  </a:lnTo>
                  <a:cubicBezTo>
                    <a:pt x="164782" y="69532"/>
                    <a:pt x="144780" y="52388"/>
                    <a:pt x="105728" y="52388"/>
                  </a:cubicBezTo>
                  <a:cubicBezTo>
                    <a:pt x="83820" y="52388"/>
                    <a:pt x="60007" y="58102"/>
                    <a:pt x="38100" y="67627"/>
                  </a:cubicBezTo>
                  <a:lnTo>
                    <a:pt x="24765" y="15240"/>
                  </a:lnTo>
                  <a:cubicBezTo>
                    <a:pt x="49530" y="5715"/>
                    <a:pt x="81915" y="0"/>
                    <a:pt x="112395" y="0"/>
                  </a:cubicBezTo>
                  <a:cubicBezTo>
                    <a:pt x="187642" y="0"/>
                    <a:pt x="225742" y="35242"/>
                    <a:pt x="225742" y="102870"/>
                  </a:cubicBezTo>
                  <a:lnTo>
                    <a:pt x="225742"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2" y="232410"/>
                  </a:moveTo>
                  <a:cubicBezTo>
                    <a:pt x="126682" y="232410"/>
                    <a:pt x="147638" y="220980"/>
                    <a:pt x="164782" y="200025"/>
                  </a:cubicBezTo>
                  <a:lnTo>
                    <a:pt x="164782" y="153352"/>
                  </a:lnTo>
                  <a:cubicBezTo>
                    <a:pt x="150495" y="149542"/>
                    <a:pt x="135255" y="148590"/>
                    <a:pt x="120967" y="148590"/>
                  </a:cubicBezTo>
                  <a:cubicBezTo>
                    <a:pt x="81915" y="148590"/>
                    <a:pt x="59055" y="163830"/>
                    <a:pt x="59055" y="192405"/>
                  </a:cubicBezTo>
                  <a:cubicBezTo>
                    <a:pt x="60007" y="217170"/>
                    <a:pt x="77153" y="232410"/>
                    <a:pt x="103822" y="232410"/>
                  </a:cubicBez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6150292"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6430327"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6739889"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90" name="Freihandform: Form 189"/>
            <p:cNvSpPr/>
            <p:nvPr/>
          </p:nvSpPr>
          <p:spPr>
            <a:xfrm>
              <a:off x="6856094" y="3138487"/>
              <a:ext cx="165735" cy="358140"/>
            </a:xfrm>
            <a:custGeom>
              <a:avLst/>
              <a:gdLst>
                <a:gd name="connsiteX0" fmla="*/ 165735 w 165735"/>
                <a:gd name="connsiteY0" fmla="*/ 295275 h 358140"/>
                <a:gd name="connsiteX1" fmla="*/ 165735 w 165735"/>
                <a:gd name="connsiteY1" fmla="*/ 348615 h 358140"/>
                <a:gd name="connsiteX2" fmla="*/ 113348 w 165735"/>
                <a:gd name="connsiteY2" fmla="*/ 358140 h 358140"/>
                <a:gd name="connsiteX3" fmla="*/ 40957 w 165735"/>
                <a:gd name="connsiteY3" fmla="*/ 282892 h 358140"/>
                <a:gd name="connsiteX4" fmla="*/ 40957 w 165735"/>
                <a:gd name="connsiteY4" fmla="*/ 137160 h 358140"/>
                <a:gd name="connsiteX5" fmla="*/ 0 w 165735"/>
                <a:gd name="connsiteY5" fmla="*/ 137160 h 358140"/>
                <a:gd name="connsiteX6" fmla="*/ 0 w 165735"/>
                <a:gd name="connsiteY6" fmla="*/ 85725 h 358140"/>
                <a:gd name="connsiteX7" fmla="*/ 40005 w 165735"/>
                <a:gd name="connsiteY7" fmla="*/ 85725 h 358140"/>
                <a:gd name="connsiteX8" fmla="*/ 40005 w 165735"/>
                <a:gd name="connsiteY8" fmla="*/ 13335 h 358140"/>
                <a:gd name="connsiteX9" fmla="*/ 101918 w 165735"/>
                <a:gd name="connsiteY9" fmla="*/ 0 h 358140"/>
                <a:gd name="connsiteX10" fmla="*/ 101918 w 165735"/>
                <a:gd name="connsiteY10" fmla="*/ 86677 h 358140"/>
                <a:gd name="connsiteX11" fmla="*/ 165735 w 165735"/>
                <a:gd name="connsiteY11" fmla="*/ 86677 h 358140"/>
                <a:gd name="connsiteX12" fmla="*/ 165735 w 165735"/>
                <a:gd name="connsiteY12" fmla="*/ 138113 h 358140"/>
                <a:gd name="connsiteX13" fmla="*/ 101918 w 165735"/>
                <a:gd name="connsiteY13" fmla="*/ 138113 h 358140"/>
                <a:gd name="connsiteX14" fmla="*/ 101918 w 165735"/>
                <a:gd name="connsiteY14" fmla="*/ 269558 h 358140"/>
                <a:gd name="connsiteX15" fmla="*/ 130493 w 165735"/>
                <a:gd name="connsiteY15" fmla="*/ 304800 h 358140"/>
                <a:gd name="connsiteX16" fmla="*/ 165735 w 165735"/>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40">
                  <a:moveTo>
                    <a:pt x="165735" y="295275"/>
                  </a:moveTo>
                  <a:lnTo>
                    <a:pt x="165735" y="348615"/>
                  </a:lnTo>
                  <a:cubicBezTo>
                    <a:pt x="152400" y="355283"/>
                    <a:pt x="131445" y="358140"/>
                    <a:pt x="113348" y="358140"/>
                  </a:cubicBezTo>
                  <a:cubicBezTo>
                    <a:pt x="66675" y="358140"/>
                    <a:pt x="40957" y="332422"/>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sp>
          <p:nvSpPr>
            <p:cNvPr id="191" name="Freihandform: Form 190"/>
            <p:cNvSpPr/>
            <p:nvPr/>
          </p:nvSpPr>
          <p:spPr>
            <a:xfrm>
              <a:off x="7071359" y="3109912"/>
              <a:ext cx="225742" cy="386715"/>
            </a:xfrm>
            <a:custGeom>
              <a:avLst/>
              <a:gdLst>
                <a:gd name="connsiteX0" fmla="*/ 114300 w 225742"/>
                <a:gd name="connsiteY0" fmla="*/ 215265 h 386715"/>
                <a:gd name="connsiteX1" fmla="*/ 164782 w 225742"/>
                <a:gd name="connsiteY1" fmla="*/ 220980 h 386715"/>
                <a:gd name="connsiteX2" fmla="*/ 164782 w 225742"/>
                <a:gd name="connsiteY2" fmla="*/ 211455 h 386715"/>
                <a:gd name="connsiteX3" fmla="*/ 105727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2 w 225742"/>
                <a:gd name="connsiteY21" fmla="*/ 307658 h 386715"/>
                <a:gd name="connsiteX22" fmla="*/ 164782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2 w 225742"/>
                <a:gd name="connsiteY26" fmla="*/ 72390 h 386715"/>
                <a:gd name="connsiteX27" fmla="*/ 135255 w 225742"/>
                <a:gd name="connsiteY27" fmla="*/ 36195 h 386715"/>
                <a:gd name="connsiteX28" fmla="*/ 172402 w 225742"/>
                <a:gd name="connsiteY28" fmla="*/ 0 h 386715"/>
                <a:gd name="connsiteX29" fmla="*/ 209550 w 225742"/>
                <a:gd name="connsiteY29" fmla="*/ 36195 h 386715"/>
                <a:gd name="connsiteX30" fmla="*/ 172402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2" y="220980"/>
                  </a:cubicBezTo>
                  <a:lnTo>
                    <a:pt x="164782" y="211455"/>
                  </a:lnTo>
                  <a:cubicBezTo>
                    <a:pt x="164782" y="177165"/>
                    <a:pt x="144780" y="160020"/>
                    <a:pt x="105727" y="160020"/>
                  </a:cubicBezTo>
                  <a:cubicBezTo>
                    <a:pt x="83820" y="160020"/>
                    <a:pt x="60007" y="165735"/>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2" y="340042"/>
                    <a:pt x="147638" y="328613"/>
                    <a:pt x="164782" y="307658"/>
                  </a:cubicBezTo>
                  <a:lnTo>
                    <a:pt x="164782"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2" y="72390"/>
                  </a:moveTo>
                  <a:cubicBezTo>
                    <a:pt x="152400" y="72390"/>
                    <a:pt x="135255" y="55245"/>
                    <a:pt x="135255" y="36195"/>
                  </a:cubicBezTo>
                  <a:cubicBezTo>
                    <a:pt x="135255" y="17145"/>
                    <a:pt x="152400" y="0"/>
                    <a:pt x="172402" y="0"/>
                  </a:cubicBezTo>
                  <a:cubicBezTo>
                    <a:pt x="192405" y="0"/>
                    <a:pt x="209550" y="17145"/>
                    <a:pt x="209550" y="36195"/>
                  </a:cubicBezTo>
                  <a:cubicBezTo>
                    <a:pt x="209550" y="56198"/>
                    <a:pt x="192405" y="72390"/>
                    <a:pt x="172402" y="72390"/>
                  </a:cubicBezTo>
                  <a:close/>
                </a:path>
              </a:pathLst>
            </a:custGeom>
            <a:grpFill/>
            <a:ln w="9525" cap="flat">
              <a:noFill/>
              <a:prstDash val="solid"/>
              <a:miter/>
            </a:ln>
          </p:spPr>
          <p:txBody>
            <a:bodyPr rtlCol="0" anchor="ctr"/>
            <a:lstStyle/>
            <a:p>
              <a:endParaRPr lang="de-DE"/>
            </a:p>
          </p:txBody>
        </p:sp>
        <p:sp>
          <p:nvSpPr>
            <p:cNvPr id="192" name="Freihandform: Form 191"/>
            <p:cNvSpPr/>
            <p:nvPr/>
          </p:nvSpPr>
          <p:spPr>
            <a:xfrm>
              <a:off x="734567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2422"/>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showMasterSp="0" userDrawn="1">
  <p:cSld name="Titelbild">
    <p:bg>
      <p:bgRef idx="1001">
        <a:schemeClr val="bg2"/>
      </p:bgRef>
    </p:bg>
    <p:spTree>
      <p:nvGrpSpPr>
        <p:cNvPr id="1" name=""/>
        <p:cNvGrpSpPr/>
        <p:nvPr/>
      </p:nvGrpSpPr>
      <p:grpSpPr>
        <a:xfrm>
          <a:off x="0" y="0"/>
          <a:ext cx="0" cy="0"/>
          <a:chOff x="0" y="0"/>
          <a:chExt cx="0" cy="0"/>
        </a:xfrm>
      </p:grpSpPr>
      <p:sp>
        <p:nvSpPr>
          <p:cNvPr id="168" name="Textplatzhalter 167"/>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endParaRPr lang="de-DE" dirty="0"/>
          </a:p>
        </p:txBody>
      </p:sp>
      <p:sp>
        <p:nvSpPr>
          <p:cNvPr id="165" name="Bildplatzhalter 60"/>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endParaRPr lang="de-DE" dirty="0"/>
          </a:p>
        </p:txBody>
      </p:sp>
      <p:sp>
        <p:nvSpPr>
          <p:cNvPr id="2" name="Titel 1"/>
          <p:cNvSpPr>
            <a:spLocks noGrp="1"/>
          </p:cNvSpPr>
          <p:nvPr>
            <p:ph type="title" hasCustomPrompt="1"/>
          </p:nvPr>
        </p:nvSpPr>
        <p:spPr>
          <a:xfrm>
            <a:off x="520163" y="2913731"/>
            <a:ext cx="4979505" cy="1030539"/>
          </a:xfrm>
        </p:spPr>
        <p:txBody>
          <a:bodyPr wrap="none" tIns="0" rIns="0"/>
          <a:lstStyle>
            <a:lvl1pPr algn="l">
              <a:lnSpc>
                <a:spcPct val="110000"/>
              </a:lnSpc>
              <a:defRPr sz="6600">
                <a:solidFill>
                  <a:schemeClr val="tx1"/>
                </a:solidFill>
              </a:defRPr>
            </a:lvl1pPr>
          </a:lstStyle>
          <a:p>
            <a:r>
              <a:rPr lang="de-DE" dirty="0"/>
              <a:t>Willkommen</a:t>
            </a:r>
            <a:endParaRPr lang="de-DE" dirty="0"/>
          </a:p>
        </p:txBody>
      </p:sp>
      <p:sp>
        <p:nvSpPr>
          <p:cNvPr id="56" name="Rechteck 55"/>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reihandform: Form 5"/>
          <p:cNvSpPr/>
          <p:nvPr/>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7" name="Gruppieren 56"/>
          <p:cNvGrpSpPr/>
          <p:nvPr userDrawn="1"/>
        </p:nvGrpSpPr>
        <p:grpSpPr>
          <a:xfrm>
            <a:off x="-390525" y="160153"/>
            <a:ext cx="333375" cy="136812"/>
            <a:chOff x="-133350" y="2711163"/>
            <a:chExt cx="333375" cy="136812"/>
          </a:xfrm>
        </p:grpSpPr>
        <p:cxnSp>
          <p:nvCxnSpPr>
            <p:cNvPr id="58" name="Gerader Verbinder 5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0" name="Gruppieren 59"/>
          <p:cNvGrpSpPr/>
          <p:nvPr userDrawn="1"/>
        </p:nvGrpSpPr>
        <p:grpSpPr>
          <a:xfrm>
            <a:off x="-390525" y="1131703"/>
            <a:ext cx="333375" cy="136812"/>
            <a:chOff x="-133350" y="2711163"/>
            <a:chExt cx="333375" cy="136812"/>
          </a:xfrm>
        </p:grpSpPr>
        <p:cxnSp>
          <p:nvCxnSpPr>
            <p:cNvPr id="61" name="Gerader Verbinder 6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3" name="Gruppieren 62"/>
          <p:cNvGrpSpPr/>
          <p:nvPr userDrawn="1"/>
        </p:nvGrpSpPr>
        <p:grpSpPr>
          <a:xfrm>
            <a:off x="-390525" y="1491963"/>
            <a:ext cx="333375" cy="136812"/>
            <a:chOff x="-133350" y="2711163"/>
            <a:chExt cx="333375" cy="136812"/>
          </a:xfrm>
        </p:grpSpPr>
        <p:cxnSp>
          <p:nvCxnSpPr>
            <p:cNvPr id="64" name="Gerader Verbinder 6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6" name="Gruppieren 65"/>
          <p:cNvGrpSpPr/>
          <p:nvPr userDrawn="1"/>
        </p:nvGrpSpPr>
        <p:grpSpPr>
          <a:xfrm>
            <a:off x="-390525" y="3292188"/>
            <a:ext cx="333375" cy="136812"/>
            <a:chOff x="-133350" y="2711163"/>
            <a:chExt cx="333375" cy="136812"/>
          </a:xfrm>
        </p:grpSpPr>
        <p:cxnSp>
          <p:nvCxnSpPr>
            <p:cNvPr id="67" name="Gerader Verbinder 6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9" name="Gruppieren 68"/>
          <p:cNvGrpSpPr/>
          <p:nvPr userDrawn="1"/>
        </p:nvGrpSpPr>
        <p:grpSpPr>
          <a:xfrm>
            <a:off x="-390525" y="6063963"/>
            <a:ext cx="333375" cy="136812"/>
            <a:chOff x="-133350" y="2711163"/>
            <a:chExt cx="333375" cy="136812"/>
          </a:xfrm>
        </p:grpSpPr>
        <p:cxnSp>
          <p:nvCxnSpPr>
            <p:cNvPr id="70" name="Gerader Verbinder 6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2" name="Gruppieren 71"/>
          <p:cNvGrpSpPr/>
          <p:nvPr userDrawn="1"/>
        </p:nvGrpSpPr>
        <p:grpSpPr>
          <a:xfrm>
            <a:off x="-390525" y="6495763"/>
            <a:ext cx="333375" cy="136812"/>
            <a:chOff x="-133350" y="2711163"/>
            <a:chExt cx="333375" cy="136812"/>
          </a:xfrm>
        </p:grpSpPr>
        <p:cxnSp>
          <p:nvCxnSpPr>
            <p:cNvPr id="73" name="Gerader Verbinder 7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5" name="Gruppieren 74"/>
          <p:cNvGrpSpPr/>
          <p:nvPr userDrawn="1"/>
        </p:nvGrpSpPr>
        <p:grpSpPr>
          <a:xfrm rot="16200000">
            <a:off x="281643" y="-299136"/>
            <a:ext cx="333375" cy="136808"/>
            <a:chOff x="-133350" y="2711167"/>
            <a:chExt cx="333375" cy="136808"/>
          </a:xfrm>
        </p:grpSpPr>
        <p:cxnSp>
          <p:nvCxnSpPr>
            <p:cNvPr id="76" name="Gerader Verbinder 7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8" name="Gruppieren 77"/>
          <p:cNvGrpSpPr/>
          <p:nvPr userDrawn="1"/>
        </p:nvGrpSpPr>
        <p:grpSpPr>
          <a:xfrm rot="16200000">
            <a:off x="5752963" y="-299136"/>
            <a:ext cx="333375" cy="136804"/>
            <a:chOff x="-133350" y="2711171"/>
            <a:chExt cx="333375" cy="136804"/>
          </a:xfrm>
        </p:grpSpPr>
        <p:cxnSp>
          <p:nvCxnSpPr>
            <p:cNvPr id="79" name="Gerader Verbinder 7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1" name="Gruppieren 80"/>
          <p:cNvGrpSpPr/>
          <p:nvPr userDrawn="1"/>
        </p:nvGrpSpPr>
        <p:grpSpPr>
          <a:xfrm>
            <a:off x="6203950" y="-397424"/>
            <a:ext cx="124906" cy="333375"/>
            <a:chOff x="6416680" y="-397424"/>
            <a:chExt cx="124906" cy="333375"/>
          </a:xfrm>
        </p:grpSpPr>
        <p:cxnSp>
          <p:nvCxnSpPr>
            <p:cNvPr id="82" name="Gerader Verbinder 81"/>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4" name="Gerader Verbinder 83"/>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p:cNvGrpSpPr/>
          <p:nvPr userDrawn="1"/>
        </p:nvGrpSpPr>
        <p:grpSpPr>
          <a:xfrm rot="16200000">
            <a:off x="11447325" y="-299139"/>
            <a:ext cx="333375" cy="136800"/>
            <a:chOff x="-133350" y="2711175"/>
            <a:chExt cx="333375" cy="136800"/>
          </a:xfrm>
        </p:grpSpPr>
        <p:cxnSp>
          <p:nvCxnSpPr>
            <p:cNvPr id="86" name="Gerader Verbinder 8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1" name="Grafik 3"/>
          <p:cNvGrpSpPr/>
          <p:nvPr userDrawn="1"/>
        </p:nvGrpSpPr>
        <p:grpSpPr>
          <a:xfrm>
            <a:off x="520163" y="293688"/>
            <a:ext cx="2623087" cy="328167"/>
            <a:chOff x="2178367" y="2525076"/>
            <a:chExt cx="7773352" cy="972502"/>
          </a:xfrm>
          <a:solidFill>
            <a:schemeClr val="tx1"/>
          </a:solidFill>
        </p:grpSpPr>
        <p:sp>
          <p:nvSpPr>
            <p:cNvPr id="152" name="Freihandform: Form 151"/>
            <p:cNvSpPr/>
            <p:nvPr/>
          </p:nvSpPr>
          <p:spPr>
            <a:xfrm>
              <a:off x="2178367" y="2545079"/>
              <a:ext cx="232409" cy="369569"/>
            </a:xfrm>
            <a:custGeom>
              <a:avLst/>
              <a:gdLst>
                <a:gd name="connsiteX0" fmla="*/ 232410 w 232409"/>
                <a:gd name="connsiteY0" fmla="*/ 60960 h 369569"/>
                <a:gd name="connsiteX1" fmla="*/ 65722 w 232409"/>
                <a:gd name="connsiteY1" fmla="*/ 60960 h 369569"/>
                <a:gd name="connsiteX2" fmla="*/ 65722 w 232409"/>
                <a:gd name="connsiteY2" fmla="*/ 152400 h 369569"/>
                <a:gd name="connsiteX3" fmla="*/ 189547 w 232409"/>
                <a:gd name="connsiteY3" fmla="*/ 152400 h 369569"/>
                <a:gd name="connsiteX4" fmla="*/ 189547 w 232409"/>
                <a:gd name="connsiteY4" fmla="*/ 212408 h 369569"/>
                <a:gd name="connsiteX5" fmla="*/ 65722 w 232409"/>
                <a:gd name="connsiteY5" fmla="*/ 212408 h 369569"/>
                <a:gd name="connsiteX6" fmla="*/ 65722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2" y="60960"/>
                  </a:lnTo>
                  <a:lnTo>
                    <a:pt x="65722" y="152400"/>
                  </a:lnTo>
                  <a:lnTo>
                    <a:pt x="189547" y="152400"/>
                  </a:lnTo>
                  <a:lnTo>
                    <a:pt x="189547" y="212408"/>
                  </a:lnTo>
                  <a:lnTo>
                    <a:pt x="65722" y="212408"/>
                  </a:lnTo>
                  <a:lnTo>
                    <a:pt x="65722"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153" name="Freihandform: Form 152"/>
            <p:cNvSpPr/>
            <p:nvPr/>
          </p:nvSpPr>
          <p:spPr>
            <a:xfrm>
              <a:off x="2446972"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54" name="Freihandform: Form 153"/>
            <p:cNvSpPr/>
            <p:nvPr/>
          </p:nvSpPr>
          <p:spPr>
            <a:xfrm>
              <a:off x="2651759"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55" name="Freihandform: Form 154"/>
            <p:cNvSpPr/>
            <p:nvPr/>
          </p:nvSpPr>
          <p:spPr>
            <a:xfrm>
              <a:off x="2787966"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2403" y="279083"/>
                    <a:pt x="132398" y="279083"/>
                  </a:cubicBezTo>
                  <a:close/>
                  <a:moveTo>
                    <a:pt x="61913" y="115253"/>
                  </a:moveTo>
                  <a:lnTo>
                    <a:pt x="182880" y="115253"/>
                  </a:lnTo>
                  <a:cubicBezTo>
                    <a:pt x="180023"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156" name="Freihandform: Form 155"/>
            <p:cNvSpPr/>
            <p:nvPr/>
          </p:nvSpPr>
          <p:spPr>
            <a:xfrm>
              <a:off x="30860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3" y="0"/>
                  </a:lnTo>
                  <a:lnTo>
                    <a:pt x="248603"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157" name="Freihandform: Form 156"/>
            <p:cNvSpPr/>
            <p:nvPr/>
          </p:nvSpPr>
          <p:spPr>
            <a:xfrm>
              <a:off x="341756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58" name="Freihandform: Form 157"/>
            <p:cNvSpPr/>
            <p:nvPr/>
          </p:nvSpPr>
          <p:spPr>
            <a:xfrm>
              <a:off x="3622357"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2 w 79057"/>
                <a:gd name="connsiteY6" fmla="*/ 384810 h 384810"/>
                <a:gd name="connsiteX7" fmla="*/ 8572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0960" y="0"/>
                    <a:pt x="79058" y="16193"/>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59" name="Freihandform: Form 158"/>
            <p:cNvSpPr/>
            <p:nvPr/>
          </p:nvSpPr>
          <p:spPr>
            <a:xfrm>
              <a:off x="3759516" y="2640329"/>
              <a:ext cx="224790" cy="280034"/>
            </a:xfrm>
            <a:custGeom>
              <a:avLst/>
              <a:gdLst>
                <a:gd name="connsiteX0" fmla="*/ 222885 w 224790"/>
                <a:gd name="connsiteY0" fmla="*/ 237172 h 280034"/>
                <a:gd name="connsiteX1" fmla="*/ 127635 w 224790"/>
                <a:gd name="connsiteY1" fmla="*/ 280035 h 280034"/>
                <a:gd name="connsiteX2" fmla="*/ 0 w 224790"/>
                <a:gd name="connsiteY2" fmla="*/ 140970 h 280034"/>
                <a:gd name="connsiteX3" fmla="*/ 128588 w 224790"/>
                <a:gd name="connsiteY3" fmla="*/ 0 h 280034"/>
                <a:gd name="connsiteX4" fmla="*/ 224790 w 224790"/>
                <a:gd name="connsiteY4" fmla="*/ 45720 h 280034"/>
                <a:gd name="connsiteX5" fmla="*/ 181928 w 224790"/>
                <a:gd name="connsiteY5" fmla="*/ 86678 h 280034"/>
                <a:gd name="connsiteX6" fmla="*/ 128588 w 224790"/>
                <a:gd name="connsiteY6" fmla="*/ 57150 h 280034"/>
                <a:gd name="connsiteX7" fmla="*/ 62865 w 224790"/>
                <a:gd name="connsiteY7" fmla="*/ 140018 h 280034"/>
                <a:gd name="connsiteX8" fmla="*/ 128588 w 224790"/>
                <a:gd name="connsiteY8" fmla="*/ 222885 h 280034"/>
                <a:gd name="connsiteX9" fmla="*/ 183833 w 224790"/>
                <a:gd name="connsiteY9" fmla="*/ 193358 h 280034"/>
                <a:gd name="connsiteX10" fmla="*/ 222885 w 224790"/>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60" name="Freihandform: Form 159"/>
            <p:cNvSpPr/>
            <p:nvPr/>
          </p:nvSpPr>
          <p:spPr>
            <a:xfrm>
              <a:off x="4038599" y="2525076"/>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61" name="Freihandform: Form 160"/>
            <p:cNvSpPr/>
            <p:nvPr/>
          </p:nvSpPr>
          <p:spPr>
            <a:xfrm>
              <a:off x="4338637"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4502467" y="2545079"/>
              <a:ext cx="342900" cy="368617"/>
            </a:xfrm>
            <a:custGeom>
              <a:avLst/>
              <a:gdLst>
                <a:gd name="connsiteX0" fmla="*/ 136207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2 w 342900"/>
                <a:gd name="connsiteY4" fmla="*/ 290512 h 368617"/>
                <a:gd name="connsiteX5" fmla="*/ 96202 w 342900"/>
                <a:gd name="connsiteY5" fmla="*/ 290512 h 368617"/>
                <a:gd name="connsiteX6" fmla="*/ 69532 w 342900"/>
                <a:gd name="connsiteY6" fmla="*/ 368618 h 368617"/>
                <a:gd name="connsiteX7" fmla="*/ 0 w 342900"/>
                <a:gd name="connsiteY7" fmla="*/ 368618 h 368617"/>
                <a:gd name="connsiteX8" fmla="*/ 136207 w 342900"/>
                <a:gd name="connsiteY8" fmla="*/ 0 h 368617"/>
                <a:gd name="connsiteX9" fmla="*/ 116205 w 342900"/>
                <a:gd name="connsiteY9" fmla="*/ 231458 h 368617"/>
                <a:gd name="connsiteX10" fmla="*/ 223838 w 342900"/>
                <a:gd name="connsiteY10" fmla="*/ 231458 h 368617"/>
                <a:gd name="connsiteX11" fmla="*/ 170497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7" y="0"/>
                  </a:moveTo>
                  <a:lnTo>
                    <a:pt x="205740" y="0"/>
                  </a:lnTo>
                  <a:lnTo>
                    <a:pt x="342900" y="368618"/>
                  </a:lnTo>
                  <a:lnTo>
                    <a:pt x="271463" y="368618"/>
                  </a:lnTo>
                  <a:lnTo>
                    <a:pt x="244792" y="290512"/>
                  </a:lnTo>
                  <a:lnTo>
                    <a:pt x="96202" y="290512"/>
                  </a:lnTo>
                  <a:lnTo>
                    <a:pt x="69532" y="368618"/>
                  </a:lnTo>
                  <a:lnTo>
                    <a:pt x="0" y="368618"/>
                  </a:lnTo>
                  <a:lnTo>
                    <a:pt x="136207" y="0"/>
                  </a:lnTo>
                  <a:close/>
                  <a:moveTo>
                    <a:pt x="116205" y="231458"/>
                  </a:moveTo>
                  <a:lnTo>
                    <a:pt x="223838" y="231458"/>
                  </a:lnTo>
                  <a:lnTo>
                    <a:pt x="170497"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490061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502919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530637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3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3"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559496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5735"/>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5900737"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619505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651128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7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7" y="53340"/>
                    <a:pt x="242887" y="135255"/>
                  </a:cubicBezTo>
                  <a:cubicBezTo>
                    <a:pt x="242887" y="143828"/>
                    <a:pt x="241935" y="153353"/>
                    <a:pt x="241935" y="160972"/>
                  </a:cubicBezTo>
                  <a:lnTo>
                    <a:pt x="62865" y="160972"/>
                  </a:lnTo>
                  <a:cubicBezTo>
                    <a:pt x="69532" y="201930"/>
                    <a:pt x="94297" y="225743"/>
                    <a:pt x="132397" y="225743"/>
                  </a:cubicBezTo>
                  <a:cubicBezTo>
                    <a:pt x="157162" y="225743"/>
                    <a:pt x="177165" y="216218"/>
                    <a:pt x="198120" y="194310"/>
                  </a:cubicBezTo>
                  <a:lnTo>
                    <a:pt x="237172" y="235268"/>
                  </a:lnTo>
                  <a:cubicBezTo>
                    <a:pt x="206692" y="264795"/>
                    <a:pt x="172403" y="279083"/>
                    <a:pt x="132397" y="279083"/>
                  </a:cubicBezTo>
                  <a:close/>
                  <a:moveTo>
                    <a:pt x="62865" y="115253"/>
                  </a:moveTo>
                  <a:lnTo>
                    <a:pt x="183833" y="115253"/>
                  </a:lnTo>
                  <a:cubicBezTo>
                    <a:pt x="180975" y="74295"/>
                    <a:pt x="160020" y="50482"/>
                    <a:pt x="124778" y="50482"/>
                  </a:cubicBezTo>
                  <a:cubicBezTo>
                    <a:pt x="90488" y="50482"/>
                    <a:pt x="67628" y="74295"/>
                    <a:pt x="62865" y="115253"/>
                  </a:cubicBez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6824662"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7023734"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723328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2"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7605712"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790479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2 w 79057"/>
                <a:gd name="connsiteY6" fmla="*/ 384810 h 384810"/>
                <a:gd name="connsiteX7" fmla="*/ 8572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7" y="0"/>
                    <a:pt x="39052" y="0"/>
                  </a:cubicBezTo>
                  <a:cubicBezTo>
                    <a:pt x="60960" y="0"/>
                    <a:pt x="79057" y="16193"/>
                    <a:pt x="79057"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8027669" y="2647949"/>
              <a:ext cx="259080" cy="266700"/>
            </a:xfrm>
            <a:custGeom>
              <a:avLst/>
              <a:gdLst>
                <a:gd name="connsiteX0" fmla="*/ 259080 w 259080"/>
                <a:gd name="connsiteY0" fmla="*/ 0 h 266700"/>
                <a:gd name="connsiteX1" fmla="*/ 161925 w 259080"/>
                <a:gd name="connsiteY1" fmla="*/ 266700 h 266700"/>
                <a:gd name="connsiteX2" fmla="*/ 97155 w 259080"/>
                <a:gd name="connsiteY2" fmla="*/ 266700 h 266700"/>
                <a:gd name="connsiteX3" fmla="*/ 0 w 259080"/>
                <a:gd name="connsiteY3" fmla="*/ 0 h 266700"/>
                <a:gd name="connsiteX4" fmla="*/ 68580 w 259080"/>
                <a:gd name="connsiteY4" fmla="*/ 0 h 266700"/>
                <a:gd name="connsiteX5" fmla="*/ 129540 w 259080"/>
                <a:gd name="connsiteY5" fmla="*/ 193358 h 266700"/>
                <a:gd name="connsiteX6" fmla="*/ 130493 w 259080"/>
                <a:gd name="connsiteY6" fmla="*/ 193358 h 266700"/>
                <a:gd name="connsiteX7" fmla="*/ 191453 w 259080"/>
                <a:gd name="connsiteY7" fmla="*/ 0 h 266700"/>
                <a:gd name="connsiteX8" fmla="*/ 259080 w 259080"/>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80" h="266700">
                  <a:moveTo>
                    <a:pt x="259080" y="0"/>
                  </a:moveTo>
                  <a:lnTo>
                    <a:pt x="161925" y="266700"/>
                  </a:lnTo>
                  <a:lnTo>
                    <a:pt x="97155" y="266700"/>
                  </a:lnTo>
                  <a:lnTo>
                    <a:pt x="0" y="0"/>
                  </a:lnTo>
                  <a:lnTo>
                    <a:pt x="68580" y="0"/>
                  </a:lnTo>
                  <a:lnTo>
                    <a:pt x="129540" y="193358"/>
                  </a:lnTo>
                  <a:lnTo>
                    <a:pt x="130493" y="193358"/>
                  </a:lnTo>
                  <a:lnTo>
                    <a:pt x="191453" y="0"/>
                  </a:lnTo>
                  <a:lnTo>
                    <a:pt x="259080" y="0"/>
                  </a:ln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8315324" y="2641281"/>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2" y="115253"/>
                  </a:lnTo>
                  <a:cubicBezTo>
                    <a:pt x="180975" y="74295"/>
                    <a:pt x="160020" y="50482"/>
                    <a:pt x="124777"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862869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8818244" y="2640329"/>
              <a:ext cx="205740" cy="280034"/>
            </a:xfrm>
            <a:custGeom>
              <a:avLst/>
              <a:gdLst>
                <a:gd name="connsiteX0" fmla="*/ 29528 w 205740"/>
                <a:gd name="connsiteY0" fmla="*/ 198120 h 280034"/>
                <a:gd name="connsiteX1" fmla="*/ 104775 w 205740"/>
                <a:gd name="connsiteY1" fmla="*/ 227647 h 280034"/>
                <a:gd name="connsiteX2" fmla="*/ 143828 w 205740"/>
                <a:gd name="connsiteY2" fmla="*/ 200978 h 280034"/>
                <a:gd name="connsiteX3" fmla="*/ 10478 w 205740"/>
                <a:gd name="connsiteY3" fmla="*/ 82868 h 280034"/>
                <a:gd name="connsiteX4" fmla="*/ 111443 w 205740"/>
                <a:gd name="connsiteY4" fmla="*/ 0 h 280034"/>
                <a:gd name="connsiteX5" fmla="*/ 203835 w 205740"/>
                <a:gd name="connsiteY5" fmla="*/ 27622 h 280034"/>
                <a:gd name="connsiteX6" fmla="*/ 174307 w 205740"/>
                <a:gd name="connsiteY6" fmla="*/ 76200 h 280034"/>
                <a:gd name="connsiteX7" fmla="*/ 110490 w 205740"/>
                <a:gd name="connsiteY7" fmla="*/ 52387 h 280034"/>
                <a:gd name="connsiteX8" fmla="*/ 72390 w 205740"/>
                <a:gd name="connsiteY8" fmla="*/ 77153 h 280034"/>
                <a:gd name="connsiteX9" fmla="*/ 205740 w 205740"/>
                <a:gd name="connsiteY9" fmla="*/ 195262 h 280034"/>
                <a:gd name="connsiteX10" fmla="*/ 102870 w 205740"/>
                <a:gd name="connsiteY10" fmla="*/ 280035 h 280034"/>
                <a:gd name="connsiteX11" fmla="*/ 0 w 205740"/>
                <a:gd name="connsiteY11" fmla="*/ 247650 h 280034"/>
                <a:gd name="connsiteX12" fmla="*/ 29528 w 205740"/>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4">
                  <a:moveTo>
                    <a:pt x="29528" y="198120"/>
                  </a:moveTo>
                  <a:cubicBezTo>
                    <a:pt x="56198" y="218122"/>
                    <a:pt x="80963" y="227647"/>
                    <a:pt x="104775" y="227647"/>
                  </a:cubicBezTo>
                  <a:cubicBezTo>
                    <a:pt x="127635" y="227647"/>
                    <a:pt x="143828" y="217170"/>
                    <a:pt x="143828" y="200978"/>
                  </a:cubicBezTo>
                  <a:cubicBezTo>
                    <a:pt x="143828" y="155258"/>
                    <a:pt x="10478" y="171450"/>
                    <a:pt x="10478" y="82868"/>
                  </a:cubicBezTo>
                  <a:cubicBezTo>
                    <a:pt x="10478" y="33338"/>
                    <a:pt x="51435" y="0"/>
                    <a:pt x="111443" y="0"/>
                  </a:cubicBezTo>
                  <a:cubicBezTo>
                    <a:pt x="143828" y="0"/>
                    <a:pt x="175260" y="9525"/>
                    <a:pt x="203835" y="27622"/>
                  </a:cubicBezTo>
                  <a:lnTo>
                    <a:pt x="174307" y="76200"/>
                  </a:lnTo>
                  <a:cubicBezTo>
                    <a:pt x="151448" y="60007"/>
                    <a:pt x="130493"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8" y="280035"/>
                    <a:pt x="31432" y="268605"/>
                    <a:pt x="0" y="247650"/>
                  </a:cubicBezTo>
                  <a:lnTo>
                    <a:pt x="29528" y="198120"/>
                  </a:ln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908208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9205912"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7 w 165735"/>
                <a:gd name="connsiteY3" fmla="*/ 282892 h 358139"/>
                <a:gd name="connsiteX4" fmla="*/ 40957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7" y="300038"/>
                    <a:pt x="165735" y="295275"/>
                  </a:cubicBez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9420224" y="2533649"/>
              <a:ext cx="225742" cy="386714"/>
            </a:xfrm>
            <a:custGeom>
              <a:avLst/>
              <a:gdLst>
                <a:gd name="connsiteX0" fmla="*/ 114300 w 225742"/>
                <a:gd name="connsiteY0" fmla="*/ 215265 h 386714"/>
                <a:gd name="connsiteX1" fmla="*/ 164782 w 225742"/>
                <a:gd name="connsiteY1" fmla="*/ 220980 h 386714"/>
                <a:gd name="connsiteX2" fmla="*/ 164782 w 225742"/>
                <a:gd name="connsiteY2" fmla="*/ 211455 h 386714"/>
                <a:gd name="connsiteX3" fmla="*/ 105727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2 w 225742"/>
                <a:gd name="connsiteY21" fmla="*/ 307658 h 386714"/>
                <a:gd name="connsiteX22" fmla="*/ 164782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2 w 225742"/>
                <a:gd name="connsiteY26" fmla="*/ 72390 h 386714"/>
                <a:gd name="connsiteX27" fmla="*/ 135255 w 225742"/>
                <a:gd name="connsiteY27" fmla="*/ 36195 h 386714"/>
                <a:gd name="connsiteX28" fmla="*/ 172402 w 225742"/>
                <a:gd name="connsiteY28" fmla="*/ 0 h 386714"/>
                <a:gd name="connsiteX29" fmla="*/ 209550 w 225742"/>
                <a:gd name="connsiteY29" fmla="*/ 36195 h 386714"/>
                <a:gd name="connsiteX30" fmla="*/ 172402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2" y="220980"/>
                  </a:cubicBezTo>
                  <a:lnTo>
                    <a:pt x="164782" y="211455"/>
                  </a:lnTo>
                  <a:cubicBezTo>
                    <a:pt x="164782" y="177165"/>
                    <a:pt x="144780" y="160020"/>
                    <a:pt x="105727" y="160020"/>
                  </a:cubicBezTo>
                  <a:cubicBezTo>
                    <a:pt x="83820" y="160020"/>
                    <a:pt x="60007"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2" y="340042"/>
                    <a:pt x="147638" y="328613"/>
                    <a:pt x="164782" y="307658"/>
                  </a:cubicBezTo>
                  <a:lnTo>
                    <a:pt x="164782" y="261938"/>
                  </a:lnTo>
                  <a:cubicBezTo>
                    <a:pt x="150495" y="258127"/>
                    <a:pt x="135255" y="257175"/>
                    <a:pt x="120968" y="257175"/>
                  </a:cubicBezTo>
                  <a:cubicBezTo>
                    <a:pt x="81915" y="257175"/>
                    <a:pt x="59055" y="273367"/>
                    <a:pt x="59055" y="300990"/>
                  </a:cubicBezTo>
                  <a:cubicBezTo>
                    <a:pt x="59055" y="324803"/>
                    <a:pt x="77152" y="340042"/>
                    <a:pt x="103823" y="340042"/>
                  </a:cubicBezTo>
                  <a:close/>
                  <a:moveTo>
                    <a:pt x="172402" y="72390"/>
                  </a:moveTo>
                  <a:cubicBezTo>
                    <a:pt x="152400" y="72390"/>
                    <a:pt x="135255" y="55245"/>
                    <a:pt x="135255" y="36195"/>
                  </a:cubicBezTo>
                  <a:cubicBezTo>
                    <a:pt x="135255" y="17145"/>
                    <a:pt x="152400" y="0"/>
                    <a:pt x="172402" y="0"/>
                  </a:cubicBezTo>
                  <a:cubicBezTo>
                    <a:pt x="192405" y="0"/>
                    <a:pt x="209550" y="17145"/>
                    <a:pt x="209550" y="36195"/>
                  </a:cubicBezTo>
                  <a:cubicBezTo>
                    <a:pt x="209550" y="56198"/>
                    <a:pt x="192405" y="72390"/>
                    <a:pt x="172402" y="72390"/>
                  </a:cubicBez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9694544"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7 w 165735"/>
                <a:gd name="connsiteY3" fmla="*/ 282892 h 358139"/>
                <a:gd name="connsiteX4" fmla="*/ 40957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2179319" y="3121341"/>
              <a:ext cx="292417" cy="369570"/>
            </a:xfrm>
            <a:custGeom>
              <a:avLst/>
              <a:gdLst>
                <a:gd name="connsiteX0" fmla="*/ 0 w 292417"/>
                <a:gd name="connsiteY0" fmla="*/ 0 h 369570"/>
                <a:gd name="connsiteX1" fmla="*/ 66675 w 292417"/>
                <a:gd name="connsiteY1" fmla="*/ 0 h 369570"/>
                <a:gd name="connsiteX2" fmla="*/ 230505 w 292417"/>
                <a:gd name="connsiteY2" fmla="*/ 257175 h 369570"/>
                <a:gd name="connsiteX3" fmla="*/ 231458 w 292417"/>
                <a:gd name="connsiteY3" fmla="*/ 257175 h 369570"/>
                <a:gd name="connsiteX4" fmla="*/ 229553 w 292417"/>
                <a:gd name="connsiteY4" fmla="*/ 0 h 369570"/>
                <a:gd name="connsiteX5" fmla="*/ 292418 w 292417"/>
                <a:gd name="connsiteY5" fmla="*/ 0 h 369570"/>
                <a:gd name="connsiteX6" fmla="*/ 292418 w 292417"/>
                <a:gd name="connsiteY6" fmla="*/ 368617 h 369570"/>
                <a:gd name="connsiteX7" fmla="*/ 227647 w 292417"/>
                <a:gd name="connsiteY7" fmla="*/ 368617 h 369570"/>
                <a:gd name="connsiteX8" fmla="*/ 63818 w 292417"/>
                <a:gd name="connsiteY8" fmla="*/ 110490 h 369570"/>
                <a:gd name="connsiteX9" fmla="*/ 62865 w 292417"/>
                <a:gd name="connsiteY9" fmla="*/ 110490 h 369570"/>
                <a:gd name="connsiteX10" fmla="*/ 63818 w 292417"/>
                <a:gd name="connsiteY10" fmla="*/ 369570 h 369570"/>
                <a:gd name="connsiteX11" fmla="*/ 0 w 292417"/>
                <a:gd name="connsiteY11" fmla="*/ 369570 h 369570"/>
                <a:gd name="connsiteX12" fmla="*/ 0 w 292417"/>
                <a:gd name="connsiteY12" fmla="*/ 0 h 369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417" h="369570">
                  <a:moveTo>
                    <a:pt x="0" y="0"/>
                  </a:moveTo>
                  <a:lnTo>
                    <a:pt x="66675" y="0"/>
                  </a:lnTo>
                  <a:lnTo>
                    <a:pt x="230505" y="257175"/>
                  </a:lnTo>
                  <a:lnTo>
                    <a:pt x="231458" y="257175"/>
                  </a:lnTo>
                  <a:lnTo>
                    <a:pt x="229553" y="0"/>
                  </a:lnTo>
                  <a:lnTo>
                    <a:pt x="292418" y="0"/>
                  </a:lnTo>
                  <a:lnTo>
                    <a:pt x="292418" y="368617"/>
                  </a:lnTo>
                  <a:lnTo>
                    <a:pt x="227647" y="368617"/>
                  </a:lnTo>
                  <a:lnTo>
                    <a:pt x="63818" y="110490"/>
                  </a:lnTo>
                  <a:lnTo>
                    <a:pt x="62865" y="110490"/>
                  </a:lnTo>
                  <a:lnTo>
                    <a:pt x="63818" y="369570"/>
                  </a:lnTo>
                  <a:lnTo>
                    <a:pt x="0" y="369570"/>
                  </a:lnTo>
                  <a:lnTo>
                    <a:pt x="0" y="0"/>
                  </a:ln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2543174" y="3217544"/>
              <a:ext cx="225742" cy="279082"/>
            </a:xfrm>
            <a:custGeom>
              <a:avLst/>
              <a:gdLst>
                <a:gd name="connsiteX0" fmla="*/ 114300 w 225742"/>
                <a:gd name="connsiteY0" fmla="*/ 107633 h 279082"/>
                <a:gd name="connsiteX1" fmla="*/ 164783 w 225742"/>
                <a:gd name="connsiteY1" fmla="*/ 113347 h 279082"/>
                <a:gd name="connsiteX2" fmla="*/ 164783 w 225742"/>
                <a:gd name="connsiteY2" fmla="*/ 103822 h 279082"/>
                <a:gd name="connsiteX3" fmla="*/ 105727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2 w 225742"/>
                <a:gd name="connsiteY7" fmla="*/ 102870 h 279082"/>
                <a:gd name="connsiteX8" fmla="*/ 225742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3 w 225742"/>
                <a:gd name="connsiteY15" fmla="*/ 232410 h 279082"/>
                <a:gd name="connsiteX16" fmla="*/ 164783 w 225742"/>
                <a:gd name="connsiteY16" fmla="*/ 200025 h 279082"/>
                <a:gd name="connsiteX17" fmla="*/ 164783 w 225742"/>
                <a:gd name="connsiteY17" fmla="*/ 153352 h 279082"/>
                <a:gd name="connsiteX18" fmla="*/ 120967 w 225742"/>
                <a:gd name="connsiteY18" fmla="*/ 148590 h 279082"/>
                <a:gd name="connsiteX19" fmla="*/ 59055 w 225742"/>
                <a:gd name="connsiteY19" fmla="*/ 192405 h 279082"/>
                <a:gd name="connsiteX20" fmla="*/ 103823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3" y="113347"/>
                  </a:cubicBezTo>
                  <a:lnTo>
                    <a:pt x="164783" y="103822"/>
                  </a:lnTo>
                  <a:cubicBezTo>
                    <a:pt x="164783" y="69532"/>
                    <a:pt x="144780" y="52388"/>
                    <a:pt x="105727" y="52388"/>
                  </a:cubicBezTo>
                  <a:cubicBezTo>
                    <a:pt x="83820" y="52388"/>
                    <a:pt x="60008" y="57150"/>
                    <a:pt x="38100" y="67627"/>
                  </a:cubicBezTo>
                  <a:lnTo>
                    <a:pt x="24765" y="15240"/>
                  </a:lnTo>
                  <a:cubicBezTo>
                    <a:pt x="49530" y="5715"/>
                    <a:pt x="81915" y="0"/>
                    <a:pt x="112395" y="0"/>
                  </a:cubicBezTo>
                  <a:cubicBezTo>
                    <a:pt x="187642" y="0"/>
                    <a:pt x="225742" y="35242"/>
                    <a:pt x="225742" y="102870"/>
                  </a:cubicBezTo>
                  <a:lnTo>
                    <a:pt x="225742"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3" y="232410"/>
                  </a:moveTo>
                  <a:cubicBezTo>
                    <a:pt x="126683" y="232410"/>
                    <a:pt x="147638" y="220980"/>
                    <a:pt x="164783" y="200025"/>
                  </a:cubicBezTo>
                  <a:lnTo>
                    <a:pt x="164783" y="153352"/>
                  </a:lnTo>
                  <a:cubicBezTo>
                    <a:pt x="150495" y="149542"/>
                    <a:pt x="135255" y="148590"/>
                    <a:pt x="120967" y="148590"/>
                  </a:cubicBezTo>
                  <a:cubicBezTo>
                    <a:pt x="81915" y="148590"/>
                    <a:pt x="59055" y="164783"/>
                    <a:pt x="59055" y="192405"/>
                  </a:cubicBezTo>
                  <a:cubicBezTo>
                    <a:pt x="59055" y="217170"/>
                    <a:pt x="76200" y="232410"/>
                    <a:pt x="103823" y="232410"/>
                  </a:cubicBez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281749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3038474"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8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8"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3348989" y="3216591"/>
              <a:ext cx="160019" cy="273367"/>
            </a:xfrm>
            <a:custGeom>
              <a:avLst/>
              <a:gdLst>
                <a:gd name="connsiteX0" fmla="*/ 160020 w 160019"/>
                <a:gd name="connsiteY0" fmla="*/ 5715 h 273367"/>
                <a:gd name="connsiteX1" fmla="*/ 150495 w 160019"/>
                <a:gd name="connsiteY1" fmla="*/ 69533 h 273367"/>
                <a:gd name="connsiteX2" fmla="*/ 116205 w 160019"/>
                <a:gd name="connsiteY2" fmla="*/ 60960 h 273367"/>
                <a:gd name="connsiteX3" fmla="*/ 61913 w 160019"/>
                <a:gd name="connsiteY3" fmla="*/ 136208 h 273367"/>
                <a:gd name="connsiteX4" fmla="*/ 61913 w 160019"/>
                <a:gd name="connsiteY4" fmla="*/ 273367 h 273367"/>
                <a:gd name="connsiteX5" fmla="*/ 0 w 160019"/>
                <a:gd name="connsiteY5" fmla="*/ 273367 h 273367"/>
                <a:gd name="connsiteX6" fmla="*/ 0 w 160019"/>
                <a:gd name="connsiteY6" fmla="*/ 6668 h 273367"/>
                <a:gd name="connsiteX7" fmla="*/ 60960 w 160019"/>
                <a:gd name="connsiteY7" fmla="*/ 6668 h 273367"/>
                <a:gd name="connsiteX8" fmla="*/ 60960 w 160019"/>
                <a:gd name="connsiteY8" fmla="*/ 40005 h 273367"/>
                <a:gd name="connsiteX9" fmla="*/ 61913 w 160019"/>
                <a:gd name="connsiteY9" fmla="*/ 40005 h 273367"/>
                <a:gd name="connsiteX10" fmla="*/ 131445 w 160019"/>
                <a:gd name="connsiteY10" fmla="*/ 0 h 273367"/>
                <a:gd name="connsiteX11" fmla="*/ 160020 w 160019"/>
                <a:gd name="connsiteY11" fmla="*/ 57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3367">
                  <a:moveTo>
                    <a:pt x="160020" y="5715"/>
                  </a:moveTo>
                  <a:lnTo>
                    <a:pt x="150495" y="69533"/>
                  </a:lnTo>
                  <a:cubicBezTo>
                    <a:pt x="140970" y="64770"/>
                    <a:pt x="129540" y="60960"/>
                    <a:pt x="116205" y="60960"/>
                  </a:cubicBezTo>
                  <a:cubicBezTo>
                    <a:pt x="73342" y="60960"/>
                    <a:pt x="61913" y="95250"/>
                    <a:pt x="61913" y="136208"/>
                  </a:cubicBezTo>
                  <a:lnTo>
                    <a:pt x="61913" y="273367"/>
                  </a:lnTo>
                  <a:lnTo>
                    <a:pt x="0" y="273367"/>
                  </a:lnTo>
                  <a:lnTo>
                    <a:pt x="0" y="6668"/>
                  </a:lnTo>
                  <a:lnTo>
                    <a:pt x="60960" y="6668"/>
                  </a:lnTo>
                  <a:lnTo>
                    <a:pt x="60960" y="40005"/>
                  </a:lnTo>
                  <a:lnTo>
                    <a:pt x="61913" y="40005"/>
                  </a:lnTo>
                  <a:cubicBezTo>
                    <a:pt x="76200" y="15240"/>
                    <a:pt x="100965" y="0"/>
                    <a:pt x="131445" y="0"/>
                  </a:cubicBezTo>
                  <a:cubicBezTo>
                    <a:pt x="139065" y="0"/>
                    <a:pt x="150495" y="1905"/>
                    <a:pt x="160020" y="5715"/>
                  </a:cubicBezTo>
                  <a:close/>
                </a:path>
              </a:pathLst>
            </a:custGeom>
            <a:grpFill/>
            <a:ln w="9525" cap="flat">
              <a:noFill/>
              <a:prstDash val="solid"/>
              <a:miter/>
            </a:ln>
          </p:spPr>
          <p:txBody>
            <a:bodyPr rtlCol="0" anchor="ctr"/>
            <a:lstStyle/>
            <a:p>
              <a:endParaRPr lang="de-DE"/>
            </a:p>
          </p:txBody>
        </p:sp>
        <p:sp>
          <p:nvSpPr>
            <p:cNvPr id="190" name="Freihandform: Form 189"/>
            <p:cNvSpPr/>
            <p:nvPr/>
          </p:nvSpPr>
          <p:spPr>
            <a:xfrm>
              <a:off x="3548062" y="3224212"/>
              <a:ext cx="376237" cy="266700"/>
            </a:xfrm>
            <a:custGeom>
              <a:avLst/>
              <a:gdLst>
                <a:gd name="connsiteX0" fmla="*/ 376238 w 376237"/>
                <a:gd name="connsiteY0" fmla="*/ 0 h 266700"/>
                <a:gd name="connsiteX1" fmla="*/ 297180 w 376237"/>
                <a:gd name="connsiteY1" fmla="*/ 266700 h 266700"/>
                <a:gd name="connsiteX2" fmla="*/ 237172 w 376237"/>
                <a:gd name="connsiteY2" fmla="*/ 266700 h 266700"/>
                <a:gd name="connsiteX3" fmla="*/ 188595 w 376237"/>
                <a:gd name="connsiteY3" fmla="*/ 81915 h 266700"/>
                <a:gd name="connsiteX4" fmla="*/ 187642 w 376237"/>
                <a:gd name="connsiteY4" fmla="*/ 81915 h 266700"/>
                <a:gd name="connsiteX5" fmla="*/ 139065 w 376237"/>
                <a:gd name="connsiteY5" fmla="*/ 266700 h 266700"/>
                <a:gd name="connsiteX6" fmla="*/ 79058 w 376237"/>
                <a:gd name="connsiteY6" fmla="*/ 266700 h 266700"/>
                <a:gd name="connsiteX7" fmla="*/ 0 w 376237"/>
                <a:gd name="connsiteY7" fmla="*/ 0 h 266700"/>
                <a:gd name="connsiteX8" fmla="*/ 65722 w 376237"/>
                <a:gd name="connsiteY8" fmla="*/ 0 h 266700"/>
                <a:gd name="connsiteX9" fmla="*/ 111442 w 376237"/>
                <a:gd name="connsiteY9" fmla="*/ 180022 h 266700"/>
                <a:gd name="connsiteX10" fmla="*/ 112395 w 376237"/>
                <a:gd name="connsiteY10" fmla="*/ 180022 h 266700"/>
                <a:gd name="connsiteX11" fmla="*/ 160020 w 376237"/>
                <a:gd name="connsiteY11" fmla="*/ 0 h 266700"/>
                <a:gd name="connsiteX12" fmla="*/ 217170 w 376237"/>
                <a:gd name="connsiteY12" fmla="*/ 0 h 266700"/>
                <a:gd name="connsiteX13" fmla="*/ 265747 w 376237"/>
                <a:gd name="connsiteY13" fmla="*/ 180022 h 266700"/>
                <a:gd name="connsiteX14" fmla="*/ 266700 w 376237"/>
                <a:gd name="connsiteY14" fmla="*/ 180022 h 266700"/>
                <a:gd name="connsiteX15" fmla="*/ 311467 w 376237"/>
                <a:gd name="connsiteY15" fmla="*/ 0 h 266700"/>
                <a:gd name="connsiteX16" fmla="*/ 376238 w 376237"/>
                <a:gd name="connsiteY16"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6237" h="266700">
                  <a:moveTo>
                    <a:pt x="376238" y="0"/>
                  </a:moveTo>
                  <a:lnTo>
                    <a:pt x="297180" y="266700"/>
                  </a:lnTo>
                  <a:lnTo>
                    <a:pt x="237172" y="266700"/>
                  </a:lnTo>
                  <a:lnTo>
                    <a:pt x="188595" y="81915"/>
                  </a:lnTo>
                  <a:lnTo>
                    <a:pt x="187642" y="81915"/>
                  </a:lnTo>
                  <a:lnTo>
                    <a:pt x="139065" y="266700"/>
                  </a:lnTo>
                  <a:lnTo>
                    <a:pt x="79058" y="266700"/>
                  </a:lnTo>
                  <a:lnTo>
                    <a:pt x="0" y="0"/>
                  </a:lnTo>
                  <a:lnTo>
                    <a:pt x="65722" y="0"/>
                  </a:lnTo>
                  <a:lnTo>
                    <a:pt x="111442" y="180022"/>
                  </a:lnTo>
                  <a:lnTo>
                    <a:pt x="112395" y="180022"/>
                  </a:lnTo>
                  <a:lnTo>
                    <a:pt x="160020" y="0"/>
                  </a:lnTo>
                  <a:lnTo>
                    <a:pt x="217170" y="0"/>
                  </a:lnTo>
                  <a:lnTo>
                    <a:pt x="265747" y="180022"/>
                  </a:lnTo>
                  <a:lnTo>
                    <a:pt x="266700" y="180022"/>
                  </a:lnTo>
                  <a:lnTo>
                    <a:pt x="311467" y="0"/>
                  </a:lnTo>
                  <a:lnTo>
                    <a:pt x="376238" y="0"/>
                  </a:lnTo>
                  <a:close/>
                </a:path>
              </a:pathLst>
            </a:custGeom>
            <a:grpFill/>
            <a:ln w="9525" cap="flat">
              <a:noFill/>
              <a:prstDash val="solid"/>
              <a:miter/>
            </a:ln>
          </p:spPr>
          <p:txBody>
            <a:bodyPr rtlCol="0" anchor="ctr"/>
            <a:lstStyle/>
            <a:p>
              <a:endParaRPr lang="de-DE"/>
            </a:p>
          </p:txBody>
        </p:sp>
        <p:sp>
          <p:nvSpPr>
            <p:cNvPr id="191" name="Freihandform: Form 190"/>
            <p:cNvSpPr/>
            <p:nvPr/>
          </p:nvSpPr>
          <p:spPr>
            <a:xfrm>
              <a:off x="3970971" y="3105149"/>
              <a:ext cx="79057" cy="384809"/>
            </a:xfrm>
            <a:custGeom>
              <a:avLst/>
              <a:gdLst>
                <a:gd name="connsiteX0" fmla="*/ 79058 w 79057"/>
                <a:gd name="connsiteY0" fmla="*/ 38100 h 384809"/>
                <a:gd name="connsiteX1" fmla="*/ 39053 w 79057"/>
                <a:gd name="connsiteY1" fmla="*/ 76200 h 384809"/>
                <a:gd name="connsiteX2" fmla="*/ 0 w 79057"/>
                <a:gd name="connsiteY2" fmla="*/ 38100 h 384809"/>
                <a:gd name="connsiteX3" fmla="*/ 39053 w 79057"/>
                <a:gd name="connsiteY3" fmla="*/ 0 h 384809"/>
                <a:gd name="connsiteX4" fmla="*/ 79058 w 79057"/>
                <a:gd name="connsiteY4" fmla="*/ 38100 h 384809"/>
                <a:gd name="connsiteX5" fmla="*/ 70485 w 79057"/>
                <a:gd name="connsiteY5" fmla="*/ 384810 h 384809"/>
                <a:gd name="connsiteX6" fmla="*/ 8573 w 79057"/>
                <a:gd name="connsiteY6" fmla="*/ 384810 h 384809"/>
                <a:gd name="connsiteX7" fmla="*/ 8573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3" y="76200"/>
                  </a:cubicBezTo>
                  <a:cubicBezTo>
                    <a:pt x="17145" y="76200"/>
                    <a:pt x="0" y="60008"/>
                    <a:pt x="0" y="38100"/>
                  </a:cubicBezTo>
                  <a:cubicBezTo>
                    <a:pt x="0" y="16192"/>
                    <a:pt x="18098" y="0"/>
                    <a:pt x="39053" y="0"/>
                  </a:cubicBezTo>
                  <a:cubicBezTo>
                    <a:pt x="60960" y="0"/>
                    <a:pt x="79058" y="16192"/>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92" name="Freihandform: Form 191"/>
            <p:cNvSpPr/>
            <p:nvPr/>
          </p:nvSpPr>
          <p:spPr>
            <a:xfrm>
              <a:off x="4099559"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7"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93" name="Freihandform: Form 192"/>
            <p:cNvSpPr/>
            <p:nvPr/>
          </p:nvSpPr>
          <p:spPr>
            <a:xfrm>
              <a:off x="4346256"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94" name="Freihandform: Form 193"/>
            <p:cNvSpPr/>
            <p:nvPr/>
          </p:nvSpPr>
          <p:spPr>
            <a:xfrm>
              <a:off x="4601527" y="3217544"/>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8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3" y="279083"/>
                    <a:pt x="132397" y="279083"/>
                  </a:cubicBezTo>
                  <a:close/>
                  <a:moveTo>
                    <a:pt x="62865" y="115252"/>
                  </a:moveTo>
                  <a:lnTo>
                    <a:pt x="183832" y="115252"/>
                  </a:lnTo>
                  <a:cubicBezTo>
                    <a:pt x="180975" y="74295"/>
                    <a:pt x="160020" y="50482"/>
                    <a:pt x="124778" y="50482"/>
                  </a:cubicBezTo>
                  <a:cubicBezTo>
                    <a:pt x="89535" y="50482"/>
                    <a:pt x="67628" y="74295"/>
                    <a:pt x="62865" y="115252"/>
                  </a:cubicBezTo>
                  <a:close/>
                </a:path>
              </a:pathLst>
            </a:custGeom>
            <a:grpFill/>
            <a:ln w="9525" cap="flat">
              <a:noFill/>
              <a:prstDash val="solid"/>
              <a:miter/>
            </a:ln>
          </p:spPr>
          <p:txBody>
            <a:bodyPr rtlCol="0" anchor="ctr"/>
            <a:lstStyle/>
            <a:p>
              <a:endParaRPr lang="de-DE"/>
            </a:p>
          </p:txBody>
        </p:sp>
        <p:sp>
          <p:nvSpPr>
            <p:cNvPr id="195" name="Freihandform: Form 194"/>
            <p:cNvSpPr/>
            <p:nvPr/>
          </p:nvSpPr>
          <p:spPr>
            <a:xfrm>
              <a:off x="4913946"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9058"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96" name="Freihandform: Form 195"/>
            <p:cNvSpPr/>
            <p:nvPr/>
          </p:nvSpPr>
          <p:spPr>
            <a:xfrm>
              <a:off x="5198744"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97" name="Freihandform: Form 196"/>
            <p:cNvSpPr/>
            <p:nvPr/>
          </p:nvSpPr>
          <p:spPr>
            <a:xfrm>
              <a:off x="5454967"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2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98" name="Freihandform: Form 197"/>
            <p:cNvSpPr/>
            <p:nvPr/>
          </p:nvSpPr>
          <p:spPr>
            <a:xfrm>
              <a:off x="5733096"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99" name="Freihandform: Form 198"/>
            <p:cNvSpPr/>
            <p:nvPr/>
          </p:nvSpPr>
          <p:spPr>
            <a:xfrm>
              <a:off x="6023609" y="3217544"/>
              <a:ext cx="225742" cy="279082"/>
            </a:xfrm>
            <a:custGeom>
              <a:avLst/>
              <a:gdLst>
                <a:gd name="connsiteX0" fmla="*/ 114300 w 225742"/>
                <a:gd name="connsiteY0" fmla="*/ 107633 h 279082"/>
                <a:gd name="connsiteX1" fmla="*/ 164783 w 225742"/>
                <a:gd name="connsiteY1" fmla="*/ 113347 h 279082"/>
                <a:gd name="connsiteX2" fmla="*/ 164783 w 225742"/>
                <a:gd name="connsiteY2" fmla="*/ 103822 h 279082"/>
                <a:gd name="connsiteX3" fmla="*/ 105728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3 w 225742"/>
                <a:gd name="connsiteY7" fmla="*/ 102870 h 279082"/>
                <a:gd name="connsiteX8" fmla="*/ 225743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2 w 225742"/>
                <a:gd name="connsiteY15" fmla="*/ 232410 h 279082"/>
                <a:gd name="connsiteX16" fmla="*/ 164783 w 225742"/>
                <a:gd name="connsiteY16" fmla="*/ 200025 h 279082"/>
                <a:gd name="connsiteX17" fmla="*/ 164783 w 225742"/>
                <a:gd name="connsiteY17" fmla="*/ 153352 h 279082"/>
                <a:gd name="connsiteX18" fmla="*/ 120968 w 225742"/>
                <a:gd name="connsiteY18" fmla="*/ 148590 h 279082"/>
                <a:gd name="connsiteX19" fmla="*/ 59055 w 225742"/>
                <a:gd name="connsiteY19" fmla="*/ 192405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3" y="113347"/>
                  </a:cubicBezTo>
                  <a:lnTo>
                    <a:pt x="164783" y="103822"/>
                  </a:lnTo>
                  <a:cubicBezTo>
                    <a:pt x="164783" y="69532"/>
                    <a:pt x="144780" y="52388"/>
                    <a:pt x="105728" y="52388"/>
                  </a:cubicBezTo>
                  <a:cubicBezTo>
                    <a:pt x="83820" y="52388"/>
                    <a:pt x="60008" y="57150"/>
                    <a:pt x="38100" y="67627"/>
                  </a:cubicBezTo>
                  <a:lnTo>
                    <a:pt x="24765" y="15240"/>
                  </a:lnTo>
                  <a:cubicBezTo>
                    <a:pt x="49530" y="5715"/>
                    <a:pt x="81915" y="0"/>
                    <a:pt x="112395" y="0"/>
                  </a:cubicBezTo>
                  <a:cubicBezTo>
                    <a:pt x="187643" y="0"/>
                    <a:pt x="225743" y="35242"/>
                    <a:pt x="225743" y="102870"/>
                  </a:cubicBezTo>
                  <a:lnTo>
                    <a:pt x="225743"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2" y="232410"/>
                  </a:moveTo>
                  <a:cubicBezTo>
                    <a:pt x="126683" y="232410"/>
                    <a:pt x="147638" y="220980"/>
                    <a:pt x="164783" y="200025"/>
                  </a:cubicBezTo>
                  <a:lnTo>
                    <a:pt x="164783" y="153352"/>
                  </a:lnTo>
                  <a:cubicBezTo>
                    <a:pt x="150495" y="149542"/>
                    <a:pt x="135255" y="148590"/>
                    <a:pt x="120968" y="148590"/>
                  </a:cubicBezTo>
                  <a:cubicBezTo>
                    <a:pt x="81915" y="148590"/>
                    <a:pt x="59055" y="164783"/>
                    <a:pt x="59055" y="192405"/>
                  </a:cubicBezTo>
                  <a:cubicBezTo>
                    <a:pt x="60008" y="217170"/>
                    <a:pt x="77153" y="232410"/>
                    <a:pt x="103822" y="232410"/>
                  </a:cubicBezTo>
                  <a:close/>
                </a:path>
              </a:pathLst>
            </a:custGeom>
            <a:grpFill/>
            <a:ln w="9525" cap="flat">
              <a:noFill/>
              <a:prstDash val="solid"/>
              <a:miter/>
            </a:ln>
          </p:spPr>
          <p:txBody>
            <a:bodyPr rtlCol="0" anchor="ctr"/>
            <a:lstStyle/>
            <a:p>
              <a:endParaRPr lang="de-DE"/>
            </a:p>
          </p:txBody>
        </p:sp>
        <p:sp>
          <p:nvSpPr>
            <p:cNvPr id="200" name="Freihandform: Form 199"/>
            <p:cNvSpPr/>
            <p:nvPr/>
          </p:nvSpPr>
          <p:spPr>
            <a:xfrm>
              <a:off x="6299834" y="3097529"/>
              <a:ext cx="162877" cy="391477"/>
            </a:xfrm>
            <a:custGeom>
              <a:avLst/>
              <a:gdLst>
                <a:gd name="connsiteX0" fmla="*/ 162878 w 162877"/>
                <a:gd name="connsiteY0" fmla="*/ 58103 h 391477"/>
                <a:gd name="connsiteX1" fmla="*/ 135255 w 162877"/>
                <a:gd name="connsiteY1" fmla="*/ 52388 h 391477"/>
                <a:gd name="connsiteX2" fmla="*/ 101918 w 162877"/>
                <a:gd name="connsiteY2" fmla="*/ 89535 h 391477"/>
                <a:gd name="connsiteX3" fmla="*/ 101918 w 162877"/>
                <a:gd name="connsiteY3" fmla="*/ 125730 h 391477"/>
                <a:gd name="connsiteX4" fmla="*/ 155258 w 162877"/>
                <a:gd name="connsiteY4" fmla="*/ 125730 h 391477"/>
                <a:gd name="connsiteX5" fmla="*/ 155258 w 162877"/>
                <a:gd name="connsiteY5" fmla="*/ 177165 h 391477"/>
                <a:gd name="connsiteX6" fmla="*/ 102870 w 162877"/>
                <a:gd name="connsiteY6" fmla="*/ 177165 h 391477"/>
                <a:gd name="connsiteX7" fmla="*/ 102870 w 162877"/>
                <a:gd name="connsiteY7" fmla="*/ 391478 h 391477"/>
                <a:gd name="connsiteX8" fmla="*/ 40958 w 162877"/>
                <a:gd name="connsiteY8" fmla="*/ 391478 h 391477"/>
                <a:gd name="connsiteX9" fmla="*/ 40958 w 162877"/>
                <a:gd name="connsiteY9" fmla="*/ 177165 h 391477"/>
                <a:gd name="connsiteX10" fmla="*/ 0 w 162877"/>
                <a:gd name="connsiteY10" fmla="*/ 177165 h 391477"/>
                <a:gd name="connsiteX11" fmla="*/ 0 w 162877"/>
                <a:gd name="connsiteY11" fmla="*/ 126683 h 391477"/>
                <a:gd name="connsiteX12" fmla="*/ 40958 w 162877"/>
                <a:gd name="connsiteY12" fmla="*/ 126683 h 391477"/>
                <a:gd name="connsiteX13" fmla="*/ 40958 w 162877"/>
                <a:gd name="connsiteY13" fmla="*/ 88583 h 391477"/>
                <a:gd name="connsiteX14" fmla="*/ 125730 w 162877"/>
                <a:gd name="connsiteY14" fmla="*/ 0 h 391477"/>
                <a:gd name="connsiteX15" fmla="*/ 162878 w 162877"/>
                <a:gd name="connsiteY15" fmla="*/ 5715 h 391477"/>
                <a:gd name="connsiteX16" fmla="*/ 162878 w 162877"/>
                <a:gd name="connsiteY16" fmla="*/ 58103 h 391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877" h="391477">
                  <a:moveTo>
                    <a:pt x="162878" y="58103"/>
                  </a:moveTo>
                  <a:cubicBezTo>
                    <a:pt x="154305" y="54293"/>
                    <a:pt x="144780" y="52388"/>
                    <a:pt x="135255" y="52388"/>
                  </a:cubicBezTo>
                  <a:cubicBezTo>
                    <a:pt x="111443" y="52388"/>
                    <a:pt x="101918" y="64770"/>
                    <a:pt x="101918" y="89535"/>
                  </a:cubicBezTo>
                  <a:lnTo>
                    <a:pt x="101918" y="125730"/>
                  </a:lnTo>
                  <a:lnTo>
                    <a:pt x="155258" y="125730"/>
                  </a:lnTo>
                  <a:lnTo>
                    <a:pt x="155258" y="177165"/>
                  </a:lnTo>
                  <a:lnTo>
                    <a:pt x="102870" y="177165"/>
                  </a:lnTo>
                  <a:lnTo>
                    <a:pt x="102870" y="391478"/>
                  </a:lnTo>
                  <a:lnTo>
                    <a:pt x="40958" y="391478"/>
                  </a:lnTo>
                  <a:lnTo>
                    <a:pt x="40958" y="177165"/>
                  </a:lnTo>
                  <a:lnTo>
                    <a:pt x="0" y="177165"/>
                  </a:lnTo>
                  <a:lnTo>
                    <a:pt x="0" y="126683"/>
                  </a:lnTo>
                  <a:lnTo>
                    <a:pt x="40958" y="126683"/>
                  </a:lnTo>
                  <a:lnTo>
                    <a:pt x="40958" y="88583"/>
                  </a:lnTo>
                  <a:cubicBezTo>
                    <a:pt x="40958" y="33338"/>
                    <a:pt x="65722" y="0"/>
                    <a:pt x="125730" y="0"/>
                  </a:cubicBezTo>
                  <a:cubicBezTo>
                    <a:pt x="139065" y="0"/>
                    <a:pt x="152400" y="1905"/>
                    <a:pt x="162878" y="5715"/>
                  </a:cubicBezTo>
                  <a:lnTo>
                    <a:pt x="162878" y="58103"/>
                  </a:lnTo>
                  <a:close/>
                </a:path>
              </a:pathLst>
            </a:custGeom>
            <a:grpFill/>
            <a:ln w="9525" cap="flat">
              <a:noFill/>
              <a:prstDash val="solid"/>
              <a:miter/>
            </a:ln>
          </p:spPr>
          <p:txBody>
            <a:bodyPr rtlCol="0" anchor="ctr"/>
            <a:lstStyle/>
            <a:p>
              <a:endParaRPr lang="de-DE"/>
            </a:p>
          </p:txBody>
        </p:sp>
        <p:sp>
          <p:nvSpPr>
            <p:cNvPr id="201" name="Freihandform: Form 200"/>
            <p:cNvSpPr/>
            <p:nvPr/>
          </p:nvSpPr>
          <p:spPr>
            <a:xfrm>
              <a:off x="6497002"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1922" y="303847"/>
                    <a:pt x="155257" y="300038"/>
                    <a:pt x="165735" y="295275"/>
                  </a:cubicBezTo>
                  <a:close/>
                </a:path>
              </a:pathLst>
            </a:custGeom>
            <a:grpFill/>
            <a:ln w="9525" cap="flat">
              <a:noFill/>
              <a:prstDash val="solid"/>
              <a:miter/>
            </a:ln>
          </p:spPr>
          <p:txBody>
            <a:bodyPr rtlCol="0" anchor="ctr"/>
            <a:lstStyle/>
            <a:p>
              <a:endParaRPr lang="de-DE"/>
            </a:p>
          </p:txBody>
        </p:sp>
        <p:sp>
          <p:nvSpPr>
            <p:cNvPr id="202" name="Freihandform: Form 201"/>
            <p:cNvSpPr/>
            <p:nvPr/>
          </p:nvSpPr>
          <p:spPr>
            <a:xfrm>
              <a:off x="6725601"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203" name="Freihandform: Form 202"/>
            <p:cNvSpPr/>
            <p:nvPr/>
          </p:nvSpPr>
          <p:spPr>
            <a:xfrm>
              <a:off x="6861809" y="3105149"/>
              <a:ext cx="79057" cy="384809"/>
            </a:xfrm>
            <a:custGeom>
              <a:avLst/>
              <a:gdLst>
                <a:gd name="connsiteX0" fmla="*/ 79057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7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7" y="38100"/>
                  </a:moveTo>
                  <a:cubicBezTo>
                    <a:pt x="79057" y="60008"/>
                    <a:pt x="60960" y="76200"/>
                    <a:pt x="39052" y="76200"/>
                  </a:cubicBezTo>
                  <a:cubicBezTo>
                    <a:pt x="17145" y="76200"/>
                    <a:pt x="0" y="60008"/>
                    <a:pt x="0" y="38100"/>
                  </a:cubicBezTo>
                  <a:cubicBezTo>
                    <a:pt x="0" y="16192"/>
                    <a:pt x="18097" y="0"/>
                    <a:pt x="39052" y="0"/>
                  </a:cubicBezTo>
                  <a:cubicBezTo>
                    <a:pt x="60960" y="0"/>
                    <a:pt x="79057" y="16192"/>
                    <a:pt x="79057"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204" name="Freihandform: Form 203"/>
            <p:cNvSpPr/>
            <p:nvPr/>
          </p:nvSpPr>
          <p:spPr>
            <a:xfrm>
              <a:off x="6998969"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205" name="Freihandform: Form 204"/>
            <p:cNvSpPr/>
            <p:nvPr/>
          </p:nvSpPr>
          <p:spPr>
            <a:xfrm>
              <a:off x="7277099" y="3101339"/>
              <a:ext cx="229552" cy="389572"/>
            </a:xfrm>
            <a:custGeom>
              <a:avLst/>
              <a:gdLst>
                <a:gd name="connsiteX0" fmla="*/ 229552 w 229552"/>
                <a:gd name="connsiteY0" fmla="*/ 388620 h 389572"/>
                <a:gd name="connsiteX1" fmla="*/ 166688 w 229552"/>
                <a:gd name="connsiteY1" fmla="*/ 388620 h 389572"/>
                <a:gd name="connsiteX2" fmla="*/ 166688 w 229552"/>
                <a:gd name="connsiteY2" fmla="*/ 236220 h 389572"/>
                <a:gd name="connsiteX3" fmla="*/ 117157 w 229552"/>
                <a:gd name="connsiteY3" fmla="*/ 171450 h 389572"/>
                <a:gd name="connsiteX4" fmla="*/ 61913 w 229552"/>
                <a:gd name="connsiteY4" fmla="*/ 236220 h 389572"/>
                <a:gd name="connsiteX5" fmla="*/ 61913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2" y="388620"/>
                  </a:moveTo>
                  <a:lnTo>
                    <a:pt x="166688" y="388620"/>
                  </a:lnTo>
                  <a:lnTo>
                    <a:pt x="166688" y="236220"/>
                  </a:lnTo>
                  <a:cubicBezTo>
                    <a:pt x="166688" y="197168"/>
                    <a:pt x="154305" y="171450"/>
                    <a:pt x="117157"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7"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206" name="Freihandform: Form 205"/>
            <p:cNvSpPr/>
            <p:nvPr/>
          </p:nvSpPr>
          <p:spPr>
            <a:xfrm>
              <a:off x="7571422"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207" name="Freihandform: Form 206"/>
            <p:cNvSpPr/>
            <p:nvPr/>
          </p:nvSpPr>
          <p:spPr>
            <a:xfrm>
              <a:off x="8041956" y="3122294"/>
              <a:ext cx="231457" cy="368617"/>
            </a:xfrm>
            <a:custGeom>
              <a:avLst/>
              <a:gdLst>
                <a:gd name="connsiteX0" fmla="*/ 231457 w 231457"/>
                <a:gd name="connsiteY0" fmla="*/ 60007 h 368617"/>
                <a:gd name="connsiteX1" fmla="*/ 65723 w 231457"/>
                <a:gd name="connsiteY1" fmla="*/ 60007 h 368617"/>
                <a:gd name="connsiteX2" fmla="*/ 65723 w 231457"/>
                <a:gd name="connsiteY2" fmla="*/ 151447 h 368617"/>
                <a:gd name="connsiteX3" fmla="*/ 189548 w 231457"/>
                <a:gd name="connsiteY3" fmla="*/ 151447 h 368617"/>
                <a:gd name="connsiteX4" fmla="*/ 189548 w 231457"/>
                <a:gd name="connsiteY4" fmla="*/ 211455 h 368617"/>
                <a:gd name="connsiteX5" fmla="*/ 65723 w 231457"/>
                <a:gd name="connsiteY5" fmla="*/ 211455 h 368617"/>
                <a:gd name="connsiteX6" fmla="*/ 65723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3" y="60007"/>
                  </a:lnTo>
                  <a:lnTo>
                    <a:pt x="65723" y="151447"/>
                  </a:lnTo>
                  <a:lnTo>
                    <a:pt x="189548" y="151447"/>
                  </a:lnTo>
                  <a:lnTo>
                    <a:pt x="189548" y="211455"/>
                  </a:lnTo>
                  <a:lnTo>
                    <a:pt x="65723" y="211455"/>
                  </a:lnTo>
                  <a:lnTo>
                    <a:pt x="65723"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208" name="Freihandform: Form 207"/>
            <p:cNvSpPr/>
            <p:nvPr/>
          </p:nvSpPr>
          <p:spPr>
            <a:xfrm>
              <a:off x="8285780" y="3217544"/>
              <a:ext cx="225758" cy="279082"/>
            </a:xfrm>
            <a:custGeom>
              <a:avLst/>
              <a:gdLst>
                <a:gd name="connsiteX0" fmla="*/ 114317 w 225758"/>
                <a:gd name="connsiteY0" fmla="*/ 107633 h 279082"/>
                <a:gd name="connsiteX1" fmla="*/ 164799 w 225758"/>
                <a:gd name="connsiteY1" fmla="*/ 113347 h 279082"/>
                <a:gd name="connsiteX2" fmla="*/ 164799 w 225758"/>
                <a:gd name="connsiteY2" fmla="*/ 103822 h 279082"/>
                <a:gd name="connsiteX3" fmla="*/ 105744 w 225758"/>
                <a:gd name="connsiteY3" fmla="*/ 52388 h 279082"/>
                <a:gd name="connsiteX4" fmla="*/ 38117 w 225758"/>
                <a:gd name="connsiteY4" fmla="*/ 67627 h 279082"/>
                <a:gd name="connsiteX5" fmla="*/ 24781 w 225758"/>
                <a:gd name="connsiteY5" fmla="*/ 15240 h 279082"/>
                <a:gd name="connsiteX6" fmla="*/ 112412 w 225758"/>
                <a:gd name="connsiteY6" fmla="*/ 0 h 279082"/>
                <a:gd name="connsiteX7" fmla="*/ 225759 w 225758"/>
                <a:gd name="connsiteY7" fmla="*/ 102870 h 279082"/>
                <a:gd name="connsiteX8" fmla="*/ 225759 w 225758"/>
                <a:gd name="connsiteY8" fmla="*/ 273367 h 279082"/>
                <a:gd name="connsiteX9" fmla="*/ 166704 w 225758"/>
                <a:gd name="connsiteY9" fmla="*/ 273367 h 279082"/>
                <a:gd name="connsiteX10" fmla="*/ 166704 w 225758"/>
                <a:gd name="connsiteY10" fmla="*/ 244792 h 279082"/>
                <a:gd name="connsiteX11" fmla="*/ 165751 w 225758"/>
                <a:gd name="connsiteY11" fmla="*/ 244792 h 279082"/>
                <a:gd name="connsiteX12" fmla="*/ 87646 w 225758"/>
                <a:gd name="connsiteY12" fmla="*/ 279083 h 279082"/>
                <a:gd name="connsiteX13" fmla="*/ 17 w 225758"/>
                <a:gd name="connsiteY13" fmla="*/ 194310 h 279082"/>
                <a:gd name="connsiteX14" fmla="*/ 114317 w 225758"/>
                <a:gd name="connsiteY14" fmla="*/ 107633 h 279082"/>
                <a:gd name="connsiteX15" fmla="*/ 103839 w 225758"/>
                <a:gd name="connsiteY15" fmla="*/ 232410 h 279082"/>
                <a:gd name="connsiteX16" fmla="*/ 164799 w 225758"/>
                <a:gd name="connsiteY16" fmla="*/ 200025 h 279082"/>
                <a:gd name="connsiteX17" fmla="*/ 164799 w 225758"/>
                <a:gd name="connsiteY17" fmla="*/ 153352 h 279082"/>
                <a:gd name="connsiteX18" fmla="*/ 120984 w 225758"/>
                <a:gd name="connsiteY18" fmla="*/ 148590 h 279082"/>
                <a:gd name="connsiteX19" fmla="*/ 59071 w 225758"/>
                <a:gd name="connsiteY19" fmla="*/ 192405 h 279082"/>
                <a:gd name="connsiteX20" fmla="*/ 103839 w 225758"/>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8" h="279082">
                  <a:moveTo>
                    <a:pt x="114317" y="107633"/>
                  </a:moveTo>
                  <a:cubicBezTo>
                    <a:pt x="131462" y="107633"/>
                    <a:pt x="147654" y="108585"/>
                    <a:pt x="164799" y="113347"/>
                  </a:cubicBezTo>
                  <a:lnTo>
                    <a:pt x="164799" y="103822"/>
                  </a:lnTo>
                  <a:cubicBezTo>
                    <a:pt x="164799" y="69532"/>
                    <a:pt x="144796" y="52388"/>
                    <a:pt x="105744" y="52388"/>
                  </a:cubicBezTo>
                  <a:cubicBezTo>
                    <a:pt x="83837" y="52388"/>
                    <a:pt x="60024" y="57150"/>
                    <a:pt x="38117" y="67627"/>
                  </a:cubicBezTo>
                  <a:lnTo>
                    <a:pt x="24781" y="15240"/>
                  </a:lnTo>
                  <a:cubicBezTo>
                    <a:pt x="49546" y="5715"/>
                    <a:pt x="81931" y="0"/>
                    <a:pt x="112412" y="0"/>
                  </a:cubicBezTo>
                  <a:cubicBezTo>
                    <a:pt x="187659" y="0"/>
                    <a:pt x="225759" y="35242"/>
                    <a:pt x="225759" y="102870"/>
                  </a:cubicBezTo>
                  <a:lnTo>
                    <a:pt x="225759" y="273367"/>
                  </a:lnTo>
                  <a:lnTo>
                    <a:pt x="166704" y="273367"/>
                  </a:lnTo>
                  <a:lnTo>
                    <a:pt x="166704" y="244792"/>
                  </a:lnTo>
                  <a:lnTo>
                    <a:pt x="165751" y="244792"/>
                  </a:lnTo>
                  <a:cubicBezTo>
                    <a:pt x="142892" y="268605"/>
                    <a:pt x="119079" y="279083"/>
                    <a:pt x="87646" y="279083"/>
                  </a:cubicBezTo>
                  <a:cubicBezTo>
                    <a:pt x="34306" y="279083"/>
                    <a:pt x="17" y="245745"/>
                    <a:pt x="17" y="194310"/>
                  </a:cubicBezTo>
                  <a:cubicBezTo>
                    <a:pt x="-936" y="138113"/>
                    <a:pt x="39069" y="107633"/>
                    <a:pt x="114317" y="107633"/>
                  </a:cubicBezTo>
                  <a:close/>
                  <a:moveTo>
                    <a:pt x="103839" y="232410"/>
                  </a:moveTo>
                  <a:cubicBezTo>
                    <a:pt x="126699" y="232410"/>
                    <a:pt x="147654" y="220980"/>
                    <a:pt x="164799" y="200025"/>
                  </a:cubicBezTo>
                  <a:lnTo>
                    <a:pt x="164799" y="153352"/>
                  </a:lnTo>
                  <a:cubicBezTo>
                    <a:pt x="150512" y="149542"/>
                    <a:pt x="135271" y="148590"/>
                    <a:pt x="120984" y="148590"/>
                  </a:cubicBezTo>
                  <a:cubicBezTo>
                    <a:pt x="81931" y="148590"/>
                    <a:pt x="59071" y="164783"/>
                    <a:pt x="59071" y="192405"/>
                  </a:cubicBezTo>
                  <a:cubicBezTo>
                    <a:pt x="59071" y="217170"/>
                    <a:pt x="76217" y="232410"/>
                    <a:pt x="103839" y="232410"/>
                  </a:cubicBezTo>
                  <a:close/>
                </a:path>
              </a:pathLst>
            </a:custGeom>
            <a:grpFill/>
            <a:ln w="9525" cap="flat">
              <a:noFill/>
              <a:prstDash val="solid"/>
              <a:miter/>
            </a:ln>
          </p:spPr>
          <p:txBody>
            <a:bodyPr rtlCol="0" anchor="ctr"/>
            <a:lstStyle/>
            <a:p>
              <a:endParaRPr lang="de-DE"/>
            </a:p>
          </p:txBody>
        </p:sp>
        <p:sp>
          <p:nvSpPr>
            <p:cNvPr id="209" name="Freihandform: Form 208"/>
            <p:cNvSpPr/>
            <p:nvPr/>
          </p:nvSpPr>
          <p:spPr>
            <a:xfrm>
              <a:off x="8590597"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210" name="Freihandform: Form 209"/>
            <p:cNvSpPr/>
            <p:nvPr/>
          </p:nvSpPr>
          <p:spPr>
            <a:xfrm>
              <a:off x="8870631"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8"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211" name="Freihandform: Form 210"/>
            <p:cNvSpPr/>
            <p:nvPr/>
          </p:nvSpPr>
          <p:spPr>
            <a:xfrm>
              <a:off x="9180194"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212" name="Freihandform: Form 211"/>
            <p:cNvSpPr/>
            <p:nvPr/>
          </p:nvSpPr>
          <p:spPr>
            <a:xfrm>
              <a:off x="9297351" y="3138487"/>
              <a:ext cx="165735" cy="358140"/>
            </a:xfrm>
            <a:custGeom>
              <a:avLst/>
              <a:gdLst>
                <a:gd name="connsiteX0" fmla="*/ 165735 w 165735"/>
                <a:gd name="connsiteY0" fmla="*/ 295275 h 358140"/>
                <a:gd name="connsiteX1" fmla="*/ 165735 w 165735"/>
                <a:gd name="connsiteY1" fmla="*/ 348615 h 358140"/>
                <a:gd name="connsiteX2" fmla="*/ 113348 w 165735"/>
                <a:gd name="connsiteY2" fmla="*/ 358140 h 358140"/>
                <a:gd name="connsiteX3" fmla="*/ 40958 w 165735"/>
                <a:gd name="connsiteY3" fmla="*/ 282892 h 358140"/>
                <a:gd name="connsiteX4" fmla="*/ 40958 w 165735"/>
                <a:gd name="connsiteY4" fmla="*/ 137160 h 358140"/>
                <a:gd name="connsiteX5" fmla="*/ 0 w 165735"/>
                <a:gd name="connsiteY5" fmla="*/ 137160 h 358140"/>
                <a:gd name="connsiteX6" fmla="*/ 0 w 165735"/>
                <a:gd name="connsiteY6" fmla="*/ 85725 h 358140"/>
                <a:gd name="connsiteX7" fmla="*/ 40005 w 165735"/>
                <a:gd name="connsiteY7" fmla="*/ 85725 h 358140"/>
                <a:gd name="connsiteX8" fmla="*/ 40005 w 165735"/>
                <a:gd name="connsiteY8" fmla="*/ 13335 h 358140"/>
                <a:gd name="connsiteX9" fmla="*/ 101918 w 165735"/>
                <a:gd name="connsiteY9" fmla="*/ 0 h 358140"/>
                <a:gd name="connsiteX10" fmla="*/ 101918 w 165735"/>
                <a:gd name="connsiteY10" fmla="*/ 86677 h 358140"/>
                <a:gd name="connsiteX11" fmla="*/ 165735 w 165735"/>
                <a:gd name="connsiteY11" fmla="*/ 86677 h 358140"/>
                <a:gd name="connsiteX12" fmla="*/ 165735 w 165735"/>
                <a:gd name="connsiteY12" fmla="*/ 138113 h 358140"/>
                <a:gd name="connsiteX13" fmla="*/ 101918 w 165735"/>
                <a:gd name="connsiteY13" fmla="*/ 138113 h 358140"/>
                <a:gd name="connsiteX14" fmla="*/ 101918 w 165735"/>
                <a:gd name="connsiteY14" fmla="*/ 269558 h 358140"/>
                <a:gd name="connsiteX15" fmla="*/ 130493 w 165735"/>
                <a:gd name="connsiteY15" fmla="*/ 304800 h 358140"/>
                <a:gd name="connsiteX16" fmla="*/ 165735 w 165735"/>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40">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3" y="303847"/>
                    <a:pt x="155258" y="300038"/>
                    <a:pt x="165735" y="295275"/>
                  </a:cubicBezTo>
                  <a:close/>
                </a:path>
              </a:pathLst>
            </a:custGeom>
            <a:grpFill/>
            <a:ln w="9525" cap="flat">
              <a:noFill/>
              <a:prstDash val="solid"/>
              <a:miter/>
            </a:ln>
          </p:spPr>
          <p:txBody>
            <a:bodyPr rtlCol="0" anchor="ctr"/>
            <a:lstStyle/>
            <a:p>
              <a:endParaRPr lang="de-DE"/>
            </a:p>
          </p:txBody>
        </p:sp>
        <p:sp>
          <p:nvSpPr>
            <p:cNvPr id="213" name="Freihandform: Form 212"/>
            <p:cNvSpPr/>
            <p:nvPr/>
          </p:nvSpPr>
          <p:spPr>
            <a:xfrm>
              <a:off x="9511664" y="3109912"/>
              <a:ext cx="225742" cy="386715"/>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3 w 225742"/>
                <a:gd name="connsiteY7" fmla="*/ 210503 h 386715"/>
                <a:gd name="connsiteX8" fmla="*/ 225743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8 w 225742"/>
                <a:gd name="connsiteY15" fmla="*/ 72390 h 386715"/>
                <a:gd name="connsiteX16" fmla="*/ 26670 w 225742"/>
                <a:gd name="connsiteY16" fmla="*/ 36195 h 386715"/>
                <a:gd name="connsiteX17" fmla="*/ 63818 w 225742"/>
                <a:gd name="connsiteY17" fmla="*/ 0 h 386715"/>
                <a:gd name="connsiteX18" fmla="*/ 100965 w 225742"/>
                <a:gd name="connsiteY18" fmla="*/ 36195 h 386715"/>
                <a:gd name="connsiteX19" fmla="*/ 63818 w 225742"/>
                <a:gd name="connsiteY19" fmla="*/ 72390 h 386715"/>
                <a:gd name="connsiteX20" fmla="*/ 103823 w 225742"/>
                <a:gd name="connsiteY20" fmla="*/ 340042 h 386715"/>
                <a:gd name="connsiteX21" fmla="*/ 164783 w 225742"/>
                <a:gd name="connsiteY21" fmla="*/ 307658 h 386715"/>
                <a:gd name="connsiteX22" fmla="*/ 164783 w 225742"/>
                <a:gd name="connsiteY22" fmla="*/ 260985 h 386715"/>
                <a:gd name="connsiteX23" fmla="*/ 120968 w 225742"/>
                <a:gd name="connsiteY23" fmla="*/ 256222 h 386715"/>
                <a:gd name="connsiteX24" fmla="*/ 59055 w 225742"/>
                <a:gd name="connsiteY24" fmla="*/ 300038 h 386715"/>
                <a:gd name="connsiteX25" fmla="*/ 103823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3" y="107633"/>
                    <a:pt x="225743" y="142875"/>
                    <a:pt x="225743" y="210503"/>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0985"/>
                  </a:lnTo>
                  <a:cubicBezTo>
                    <a:pt x="150495" y="257175"/>
                    <a:pt x="135255" y="256222"/>
                    <a:pt x="120968" y="256222"/>
                  </a:cubicBezTo>
                  <a:cubicBezTo>
                    <a:pt x="81915" y="256222"/>
                    <a:pt x="59055" y="272415"/>
                    <a:pt x="59055" y="300038"/>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214" name="Freihandform: Form 213"/>
            <p:cNvSpPr/>
            <p:nvPr/>
          </p:nvSpPr>
          <p:spPr>
            <a:xfrm>
              <a:off x="978598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17F8FE6-EC46-46E7-8769-D2B229316F15}"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10" name="Textplatzhalter 6"/>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endParaRPr lang="de-DE" dirty="0"/>
          </a:p>
        </p:txBody>
      </p:sp>
      <p:sp>
        <p:nvSpPr>
          <p:cNvPr id="11" name="Textplatzhalter 6"/>
          <p:cNvSpPr>
            <a:spLocks noGrp="1"/>
          </p:cNvSpPr>
          <p:nvPr>
            <p:ph type="body" sz="quarter" idx="16" hasCustomPrompt="1"/>
          </p:nvPr>
        </p:nvSpPr>
        <p:spPr>
          <a:xfrm>
            <a:off x="518318" y="2354711"/>
            <a:ext cx="320601" cy="281103"/>
          </a:xfrm>
        </p:spPr>
        <p:txBody>
          <a:bodyPr wrap="none" rIns="0">
            <a:noAutofit/>
          </a:bodyPr>
          <a:lstStyle>
            <a:lvl1pPr>
              <a:defRPr sz="1800" b="1">
                <a:solidFill>
                  <a:schemeClr val="tx2"/>
                </a:solidFill>
              </a:defRPr>
            </a:lvl1pPr>
          </a:lstStyle>
          <a:p>
            <a:pPr lvl="0"/>
            <a:r>
              <a:rPr lang="de-DE" dirty="0"/>
              <a:t>02 </a:t>
            </a:r>
            <a:endParaRPr lang="de-DE" dirty="0"/>
          </a:p>
        </p:txBody>
      </p:sp>
      <p:sp>
        <p:nvSpPr>
          <p:cNvPr id="12" name="Textplatzhalter 6"/>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endParaRPr lang="de-DE" dirty="0"/>
          </a:p>
        </p:txBody>
      </p:sp>
      <p:sp>
        <p:nvSpPr>
          <p:cNvPr id="13" name="Textplatzhalter 6"/>
          <p:cNvSpPr>
            <a:spLocks noGrp="1"/>
          </p:cNvSpPr>
          <p:nvPr>
            <p:ph type="body" sz="quarter" idx="18" hasCustomPrompt="1"/>
          </p:nvPr>
        </p:nvSpPr>
        <p:spPr>
          <a:xfrm>
            <a:off x="518318" y="4525376"/>
            <a:ext cx="320601" cy="281103"/>
          </a:xfrm>
        </p:spPr>
        <p:txBody>
          <a:bodyPr wrap="none" rIns="0">
            <a:noAutofit/>
          </a:bodyPr>
          <a:lstStyle>
            <a:lvl1pPr>
              <a:defRPr sz="1800" b="1">
                <a:solidFill>
                  <a:schemeClr val="tx2"/>
                </a:solidFill>
              </a:defRPr>
            </a:lvl1pPr>
          </a:lstStyle>
          <a:p>
            <a:pPr lvl="0"/>
            <a:r>
              <a:rPr lang="de-DE" dirty="0"/>
              <a:t>05 </a:t>
            </a:r>
            <a:endParaRPr lang="de-DE" dirty="0"/>
          </a:p>
        </p:txBody>
      </p:sp>
      <p:sp>
        <p:nvSpPr>
          <p:cNvPr id="17" name="Textplatzhalter 6"/>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endParaRPr lang="de-DE" dirty="0"/>
          </a:p>
        </p:txBody>
      </p:sp>
      <p:sp>
        <p:nvSpPr>
          <p:cNvPr id="18" name="Textplatzhalter 6"/>
          <p:cNvSpPr>
            <a:spLocks noGrp="1"/>
          </p:cNvSpPr>
          <p:nvPr>
            <p:ph type="body" sz="quarter" idx="20" hasCustomPrompt="1"/>
          </p:nvPr>
        </p:nvSpPr>
        <p:spPr>
          <a:xfrm>
            <a:off x="518318" y="3078266"/>
            <a:ext cx="320601" cy="281103"/>
          </a:xfrm>
        </p:spPr>
        <p:txBody>
          <a:bodyPr wrap="none" rIns="0">
            <a:noAutofit/>
          </a:bodyPr>
          <a:lstStyle>
            <a:lvl1pPr>
              <a:defRPr sz="1800" b="1">
                <a:solidFill>
                  <a:schemeClr val="tx2"/>
                </a:solidFill>
              </a:defRPr>
            </a:lvl1pPr>
          </a:lstStyle>
          <a:p>
            <a:pPr lvl="0"/>
            <a:r>
              <a:rPr lang="de-DE" dirty="0"/>
              <a:t>03 </a:t>
            </a:r>
            <a:endParaRPr lang="de-DE" dirty="0"/>
          </a:p>
        </p:txBody>
      </p:sp>
      <p:sp>
        <p:nvSpPr>
          <p:cNvPr id="20" name="Textplatzhalter 6"/>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endParaRPr lang="de-DE" dirty="0"/>
          </a:p>
        </p:txBody>
      </p:sp>
      <p:sp>
        <p:nvSpPr>
          <p:cNvPr id="21" name="Textplatzhalter 6"/>
          <p:cNvSpPr>
            <a:spLocks noGrp="1"/>
          </p:cNvSpPr>
          <p:nvPr>
            <p:ph type="body" sz="quarter" idx="22" hasCustomPrompt="1"/>
          </p:nvPr>
        </p:nvSpPr>
        <p:spPr>
          <a:xfrm>
            <a:off x="518318" y="3801821"/>
            <a:ext cx="320601" cy="281103"/>
          </a:xfrm>
        </p:spPr>
        <p:txBody>
          <a:bodyPr wrap="none" rIns="0">
            <a:noAutofit/>
          </a:bodyPr>
          <a:lstStyle>
            <a:lvl1pPr>
              <a:defRPr sz="1800" b="1">
                <a:solidFill>
                  <a:schemeClr val="tx2"/>
                </a:solidFill>
              </a:defRPr>
            </a:lvl1pPr>
          </a:lstStyle>
          <a:p>
            <a:pPr lvl="0"/>
            <a:r>
              <a:rPr lang="de-DE" dirty="0"/>
              <a:t>04 </a:t>
            </a:r>
            <a:endParaRPr lang="de-DE" dirty="0"/>
          </a:p>
        </p:txBody>
      </p:sp>
      <p:sp>
        <p:nvSpPr>
          <p:cNvPr id="24" name="Textplatzhalter 6"/>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endParaRPr lang="de-DE" dirty="0"/>
          </a:p>
        </p:txBody>
      </p:sp>
      <p:sp>
        <p:nvSpPr>
          <p:cNvPr id="25" name="Textplatzhalter 6"/>
          <p:cNvSpPr>
            <a:spLocks noGrp="1"/>
          </p:cNvSpPr>
          <p:nvPr>
            <p:ph type="body" sz="quarter" idx="24" hasCustomPrompt="1"/>
          </p:nvPr>
        </p:nvSpPr>
        <p:spPr>
          <a:xfrm>
            <a:off x="518318" y="5248930"/>
            <a:ext cx="320601" cy="281103"/>
          </a:xfrm>
        </p:spPr>
        <p:txBody>
          <a:bodyPr wrap="none" rIns="0">
            <a:noAutofit/>
          </a:bodyPr>
          <a:lstStyle>
            <a:lvl1pPr>
              <a:defRPr sz="1800" b="1">
                <a:solidFill>
                  <a:schemeClr val="tx2"/>
                </a:solidFill>
              </a:defRPr>
            </a:lvl1pPr>
          </a:lstStyle>
          <a:p>
            <a:pPr lvl="0"/>
            <a:r>
              <a:rPr lang="de-DE" dirty="0"/>
              <a:t>06 </a:t>
            </a:r>
            <a:endParaRPr lang="de-DE" dirty="0"/>
          </a:p>
        </p:txBody>
      </p:sp>
      <p:sp>
        <p:nvSpPr>
          <p:cNvPr id="26" name="Textplatzhalter 6"/>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p:cNvSpPr>
            <a:spLocks noGrp="1"/>
          </p:cNvSpPr>
          <p:nvPr>
            <p:ph type="body" sz="quarter" idx="26" hasCustomPrompt="1"/>
          </p:nvPr>
        </p:nvSpPr>
        <p:spPr>
          <a:xfrm>
            <a:off x="6206332" y="1632184"/>
            <a:ext cx="320601" cy="281103"/>
          </a:xfrm>
        </p:spPr>
        <p:txBody>
          <a:bodyPr wrap="none" rIns="0">
            <a:noAutofit/>
          </a:bodyPr>
          <a:lstStyle>
            <a:lvl1pPr>
              <a:defRPr sz="1800" b="1">
                <a:solidFill>
                  <a:schemeClr val="tx2"/>
                </a:solidFill>
              </a:defRPr>
            </a:lvl1pPr>
          </a:lstStyle>
          <a:p>
            <a:pPr lvl="0"/>
            <a:r>
              <a:rPr lang="de-DE" dirty="0"/>
              <a:t>07 </a:t>
            </a:r>
            <a:endParaRPr lang="de-DE" dirty="0"/>
          </a:p>
        </p:txBody>
      </p:sp>
      <p:sp>
        <p:nvSpPr>
          <p:cNvPr id="28" name="Textplatzhalter 6"/>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p:cNvSpPr>
            <a:spLocks noGrp="1"/>
          </p:cNvSpPr>
          <p:nvPr>
            <p:ph type="body" sz="quarter" idx="28" hasCustomPrompt="1"/>
          </p:nvPr>
        </p:nvSpPr>
        <p:spPr>
          <a:xfrm>
            <a:off x="6206332" y="2355533"/>
            <a:ext cx="320601" cy="281103"/>
          </a:xfrm>
        </p:spPr>
        <p:txBody>
          <a:bodyPr wrap="none" rIns="0">
            <a:noAutofit/>
          </a:bodyPr>
          <a:lstStyle>
            <a:lvl1pPr>
              <a:defRPr sz="1800" b="1">
                <a:solidFill>
                  <a:schemeClr val="tx2"/>
                </a:solidFill>
              </a:defRPr>
            </a:lvl1pPr>
          </a:lstStyle>
          <a:p>
            <a:pPr lvl="0"/>
            <a:r>
              <a:rPr lang="de-DE" dirty="0"/>
              <a:t>08 </a:t>
            </a:r>
            <a:endParaRPr lang="de-DE" dirty="0"/>
          </a:p>
        </p:txBody>
      </p:sp>
      <p:sp>
        <p:nvSpPr>
          <p:cNvPr id="30" name="Textplatzhalter 6"/>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p:cNvSpPr>
            <a:spLocks noGrp="1"/>
          </p:cNvSpPr>
          <p:nvPr>
            <p:ph type="body" sz="quarter" idx="30" hasCustomPrompt="1"/>
          </p:nvPr>
        </p:nvSpPr>
        <p:spPr>
          <a:xfrm>
            <a:off x="6206332" y="4525580"/>
            <a:ext cx="307841" cy="281103"/>
          </a:xfrm>
        </p:spPr>
        <p:txBody>
          <a:bodyPr wrap="none" rIns="0">
            <a:noAutofit/>
          </a:bodyPr>
          <a:lstStyle>
            <a:lvl1pPr>
              <a:defRPr sz="1800" b="1">
                <a:solidFill>
                  <a:schemeClr val="tx2"/>
                </a:solidFill>
              </a:defRPr>
            </a:lvl1pPr>
          </a:lstStyle>
          <a:p>
            <a:pPr lvl="0"/>
            <a:r>
              <a:rPr lang="de-DE" dirty="0"/>
              <a:t>11 </a:t>
            </a:r>
            <a:endParaRPr lang="de-DE" dirty="0"/>
          </a:p>
        </p:txBody>
      </p:sp>
      <p:sp>
        <p:nvSpPr>
          <p:cNvPr id="32" name="Textplatzhalter 6"/>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p:cNvSpPr>
            <a:spLocks noGrp="1"/>
          </p:cNvSpPr>
          <p:nvPr>
            <p:ph type="body" sz="quarter" idx="32" hasCustomPrompt="1"/>
          </p:nvPr>
        </p:nvSpPr>
        <p:spPr>
          <a:xfrm>
            <a:off x="6206332" y="3078882"/>
            <a:ext cx="320601" cy="281103"/>
          </a:xfrm>
        </p:spPr>
        <p:txBody>
          <a:bodyPr wrap="none" rIns="0">
            <a:noAutofit/>
          </a:bodyPr>
          <a:lstStyle>
            <a:lvl1pPr>
              <a:defRPr sz="1800" b="1">
                <a:solidFill>
                  <a:schemeClr val="tx2"/>
                </a:solidFill>
              </a:defRPr>
            </a:lvl1pPr>
          </a:lstStyle>
          <a:p>
            <a:pPr lvl="0"/>
            <a:r>
              <a:rPr lang="de-DE" dirty="0"/>
              <a:t>09 </a:t>
            </a:r>
            <a:endParaRPr lang="de-DE" dirty="0"/>
          </a:p>
        </p:txBody>
      </p:sp>
      <p:sp>
        <p:nvSpPr>
          <p:cNvPr id="34" name="Textplatzhalter 6"/>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p:cNvSpPr>
            <a:spLocks noGrp="1"/>
          </p:cNvSpPr>
          <p:nvPr>
            <p:ph type="body" sz="quarter" idx="34" hasCustomPrompt="1"/>
          </p:nvPr>
        </p:nvSpPr>
        <p:spPr>
          <a:xfrm>
            <a:off x="6206332" y="3802231"/>
            <a:ext cx="320601" cy="281103"/>
          </a:xfrm>
        </p:spPr>
        <p:txBody>
          <a:bodyPr wrap="none" rIns="0">
            <a:noAutofit/>
          </a:bodyPr>
          <a:lstStyle>
            <a:lvl1pPr>
              <a:defRPr sz="1800" b="1">
                <a:solidFill>
                  <a:schemeClr val="tx2"/>
                </a:solidFill>
              </a:defRPr>
            </a:lvl1pPr>
          </a:lstStyle>
          <a:p>
            <a:pPr lvl="0"/>
            <a:r>
              <a:rPr lang="de-DE" dirty="0"/>
              <a:t>10 </a:t>
            </a:r>
            <a:endParaRPr lang="de-DE" dirty="0"/>
          </a:p>
        </p:txBody>
      </p:sp>
      <p:sp>
        <p:nvSpPr>
          <p:cNvPr id="36" name="Textplatzhalter 6"/>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p:cNvSpPr>
            <a:spLocks noGrp="1"/>
          </p:cNvSpPr>
          <p:nvPr>
            <p:ph type="body" sz="quarter" idx="36" hasCustomPrompt="1"/>
          </p:nvPr>
        </p:nvSpPr>
        <p:spPr>
          <a:xfrm>
            <a:off x="6206332" y="5248930"/>
            <a:ext cx="320601" cy="281103"/>
          </a:xfrm>
        </p:spPr>
        <p:txBody>
          <a:bodyPr wrap="none" rIns="0">
            <a:noAutofit/>
          </a:bodyPr>
          <a:lstStyle>
            <a:lvl1pPr>
              <a:defRPr sz="1800" b="1">
                <a:solidFill>
                  <a:schemeClr val="tx2"/>
                </a:solidFill>
              </a:defRPr>
            </a:lvl1pPr>
          </a:lstStyle>
          <a:p>
            <a:pPr lvl="0"/>
            <a:r>
              <a:rPr lang="de-DE" dirty="0"/>
              <a:t>12 </a:t>
            </a:r>
            <a:endParaRPr lang="de-DE" dirty="0"/>
          </a:p>
        </p:txBody>
      </p:sp>
      <p:sp>
        <p:nvSpPr>
          <p:cNvPr id="6" name="Titel 5"/>
          <p:cNvSpPr>
            <a:spLocks noGrp="1"/>
          </p:cNvSpPr>
          <p:nvPr>
            <p:ph type="title" hasCustomPrompt="1"/>
          </p:nvPr>
        </p:nvSpPr>
        <p:spPr>
          <a:xfrm>
            <a:off x="518318" y="301185"/>
            <a:ext cx="6844385" cy="332399"/>
          </a:xfrm>
        </p:spPr>
        <p:txBody>
          <a:bodyPr/>
          <a:lstStyle/>
          <a:p>
            <a:r>
              <a:rPr lang="de-DE"/>
              <a:t>Mastertitelformat bearbeiten</a:t>
            </a:r>
            <a:endParaRPr lang="de-DE"/>
          </a:p>
        </p:txBody>
      </p:sp>
      <p:sp>
        <p:nvSpPr>
          <p:cNvPr id="38"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39" name="Textplatzhalter 6"/>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endParaRPr lang="de-DE" dirty="0"/>
          </a:p>
        </p:txBody>
      </p:sp>
      <p:sp>
        <p:nvSpPr>
          <p:cNvPr id="40" name="Textplatzhalter 6"/>
          <p:cNvSpPr>
            <a:spLocks noGrp="1"/>
          </p:cNvSpPr>
          <p:nvPr>
            <p:ph type="body" sz="quarter" idx="14" hasCustomPrompt="1"/>
          </p:nvPr>
        </p:nvSpPr>
        <p:spPr>
          <a:xfrm>
            <a:off x="518318" y="1631156"/>
            <a:ext cx="320601" cy="281103"/>
          </a:xfrm>
        </p:spPr>
        <p:txBody>
          <a:bodyPr wrap="none" rIns="0">
            <a:noAutofit/>
          </a:bodyPr>
          <a:lstStyle>
            <a:lvl1pPr>
              <a:defRPr sz="1800" b="1">
                <a:solidFill>
                  <a:schemeClr val="tx2"/>
                </a:solidFill>
              </a:defRPr>
            </a:lvl1pPr>
          </a:lstStyle>
          <a:p>
            <a:pPr lvl="0"/>
            <a:r>
              <a:rPr lang="de-DE" dirty="0"/>
              <a:t>01 </a:t>
            </a:r>
            <a:endParaRPr lang="de-DE" dirty="0"/>
          </a:p>
        </p:txBody>
      </p:sp>
      <p:sp>
        <p:nvSpPr>
          <p:cNvPr id="7"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0C1F35A3-CEDF-4D52-9CA1-BDA6F75FEDA3}"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39" name="Bildplatzhalter 8"/>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endParaRPr lang="de-DE"/>
          </a:p>
        </p:txBody>
      </p:sp>
      <p:sp>
        <p:nvSpPr>
          <p:cNvPr id="40" name="Textplatzhalter 10"/>
          <p:cNvSpPr>
            <a:spLocks noGrp="1"/>
          </p:cNvSpPr>
          <p:nvPr>
            <p:ph type="body" sz="quarter" idx="26" hasCustomPrompt="1"/>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3" name="Textplatzhalter 6"/>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endParaRPr lang="de-DE" dirty="0"/>
          </a:p>
        </p:txBody>
      </p:sp>
      <p:sp>
        <p:nvSpPr>
          <p:cNvPr id="26" name="Textplatzhalter 6"/>
          <p:cNvSpPr>
            <a:spLocks noGrp="1"/>
          </p:cNvSpPr>
          <p:nvPr>
            <p:ph type="body" sz="quarter" idx="16" hasCustomPrompt="1"/>
          </p:nvPr>
        </p:nvSpPr>
        <p:spPr>
          <a:xfrm>
            <a:off x="518318" y="2354711"/>
            <a:ext cx="320601" cy="281103"/>
          </a:xfrm>
        </p:spPr>
        <p:txBody>
          <a:bodyPr wrap="none" rIns="0">
            <a:noAutofit/>
          </a:bodyPr>
          <a:lstStyle>
            <a:lvl1pPr>
              <a:defRPr sz="1800" b="1">
                <a:solidFill>
                  <a:schemeClr val="tx2"/>
                </a:solidFill>
              </a:defRPr>
            </a:lvl1pPr>
          </a:lstStyle>
          <a:p>
            <a:pPr lvl="0"/>
            <a:r>
              <a:rPr lang="de-DE" dirty="0"/>
              <a:t>02 </a:t>
            </a:r>
            <a:endParaRPr lang="de-DE" dirty="0"/>
          </a:p>
        </p:txBody>
      </p:sp>
      <p:sp>
        <p:nvSpPr>
          <p:cNvPr id="27" name="Textplatzhalter 6"/>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endParaRPr lang="de-DE" dirty="0"/>
          </a:p>
        </p:txBody>
      </p:sp>
      <p:sp>
        <p:nvSpPr>
          <p:cNvPr id="28" name="Textplatzhalter 6"/>
          <p:cNvSpPr>
            <a:spLocks noGrp="1"/>
          </p:cNvSpPr>
          <p:nvPr>
            <p:ph type="body" sz="quarter" idx="18" hasCustomPrompt="1"/>
          </p:nvPr>
        </p:nvSpPr>
        <p:spPr>
          <a:xfrm>
            <a:off x="518318" y="4525376"/>
            <a:ext cx="320601" cy="281103"/>
          </a:xfrm>
        </p:spPr>
        <p:txBody>
          <a:bodyPr wrap="none" rIns="0">
            <a:noAutofit/>
          </a:bodyPr>
          <a:lstStyle>
            <a:lvl1pPr>
              <a:defRPr sz="1800" b="1">
                <a:solidFill>
                  <a:schemeClr val="tx2"/>
                </a:solidFill>
              </a:defRPr>
            </a:lvl1pPr>
          </a:lstStyle>
          <a:p>
            <a:pPr lvl="0"/>
            <a:r>
              <a:rPr lang="de-DE" dirty="0"/>
              <a:t>05 </a:t>
            </a:r>
            <a:endParaRPr lang="de-DE" dirty="0"/>
          </a:p>
        </p:txBody>
      </p:sp>
      <p:sp>
        <p:nvSpPr>
          <p:cNvPr id="29" name="Textplatzhalter 6"/>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endParaRPr lang="de-DE" dirty="0"/>
          </a:p>
        </p:txBody>
      </p:sp>
      <p:sp>
        <p:nvSpPr>
          <p:cNvPr id="30" name="Textplatzhalter 6"/>
          <p:cNvSpPr>
            <a:spLocks noGrp="1"/>
          </p:cNvSpPr>
          <p:nvPr>
            <p:ph type="body" sz="quarter" idx="20" hasCustomPrompt="1"/>
          </p:nvPr>
        </p:nvSpPr>
        <p:spPr>
          <a:xfrm>
            <a:off x="518318" y="3078266"/>
            <a:ext cx="320601" cy="281103"/>
          </a:xfrm>
        </p:spPr>
        <p:txBody>
          <a:bodyPr wrap="none" rIns="0">
            <a:noAutofit/>
          </a:bodyPr>
          <a:lstStyle>
            <a:lvl1pPr>
              <a:defRPr sz="1800" b="1">
                <a:solidFill>
                  <a:schemeClr val="tx2"/>
                </a:solidFill>
              </a:defRPr>
            </a:lvl1pPr>
          </a:lstStyle>
          <a:p>
            <a:pPr lvl="0"/>
            <a:r>
              <a:rPr lang="de-DE" dirty="0"/>
              <a:t>03 </a:t>
            </a:r>
            <a:endParaRPr lang="de-DE" dirty="0"/>
          </a:p>
        </p:txBody>
      </p:sp>
      <p:sp>
        <p:nvSpPr>
          <p:cNvPr id="31" name="Textplatzhalter 6"/>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endParaRPr lang="de-DE" dirty="0"/>
          </a:p>
        </p:txBody>
      </p:sp>
      <p:sp>
        <p:nvSpPr>
          <p:cNvPr id="32" name="Textplatzhalter 6"/>
          <p:cNvSpPr>
            <a:spLocks noGrp="1"/>
          </p:cNvSpPr>
          <p:nvPr>
            <p:ph type="body" sz="quarter" idx="22" hasCustomPrompt="1"/>
          </p:nvPr>
        </p:nvSpPr>
        <p:spPr>
          <a:xfrm>
            <a:off x="518318" y="3801821"/>
            <a:ext cx="320601" cy="281103"/>
          </a:xfrm>
        </p:spPr>
        <p:txBody>
          <a:bodyPr wrap="none" rIns="0">
            <a:noAutofit/>
          </a:bodyPr>
          <a:lstStyle>
            <a:lvl1pPr>
              <a:defRPr sz="1800" b="1">
                <a:solidFill>
                  <a:schemeClr val="tx2"/>
                </a:solidFill>
              </a:defRPr>
            </a:lvl1pPr>
          </a:lstStyle>
          <a:p>
            <a:pPr lvl="0"/>
            <a:r>
              <a:rPr lang="de-DE" dirty="0"/>
              <a:t>04 </a:t>
            </a:r>
            <a:endParaRPr lang="de-DE" dirty="0"/>
          </a:p>
        </p:txBody>
      </p:sp>
      <p:sp>
        <p:nvSpPr>
          <p:cNvPr id="33" name="Textplatzhalter 6"/>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endParaRPr lang="de-DE" dirty="0"/>
          </a:p>
        </p:txBody>
      </p:sp>
      <p:sp>
        <p:nvSpPr>
          <p:cNvPr id="34" name="Textplatzhalter 6"/>
          <p:cNvSpPr>
            <a:spLocks noGrp="1"/>
          </p:cNvSpPr>
          <p:nvPr>
            <p:ph type="body" sz="quarter" idx="24" hasCustomPrompt="1"/>
          </p:nvPr>
        </p:nvSpPr>
        <p:spPr>
          <a:xfrm>
            <a:off x="518318" y="5248930"/>
            <a:ext cx="320601" cy="281103"/>
          </a:xfrm>
        </p:spPr>
        <p:txBody>
          <a:bodyPr wrap="none" rIns="0">
            <a:noAutofit/>
          </a:bodyPr>
          <a:lstStyle>
            <a:lvl1pPr>
              <a:defRPr sz="1800" b="1">
                <a:solidFill>
                  <a:schemeClr val="tx2"/>
                </a:solidFill>
              </a:defRPr>
            </a:lvl1pPr>
          </a:lstStyle>
          <a:p>
            <a:pPr lvl="0"/>
            <a:r>
              <a:rPr lang="de-DE" dirty="0"/>
              <a:t>06 </a:t>
            </a:r>
            <a:endParaRPr lang="de-DE" dirty="0"/>
          </a:p>
        </p:txBody>
      </p:sp>
      <p:sp>
        <p:nvSpPr>
          <p:cNvPr id="35" name="Textplatzhalter 6"/>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endParaRPr lang="de-DE" dirty="0"/>
          </a:p>
        </p:txBody>
      </p:sp>
      <p:sp>
        <p:nvSpPr>
          <p:cNvPr id="36" name="Textplatzhalter 6"/>
          <p:cNvSpPr>
            <a:spLocks noGrp="1"/>
          </p:cNvSpPr>
          <p:nvPr>
            <p:ph type="body" sz="quarter" idx="14" hasCustomPrompt="1"/>
          </p:nvPr>
        </p:nvSpPr>
        <p:spPr>
          <a:xfrm>
            <a:off x="518318" y="1631156"/>
            <a:ext cx="320601" cy="281103"/>
          </a:xfrm>
        </p:spPr>
        <p:txBody>
          <a:bodyPr wrap="none" rIns="0">
            <a:noAutofit/>
          </a:bodyPr>
          <a:lstStyle>
            <a:lvl1pPr>
              <a:defRPr sz="1800" b="1">
                <a:solidFill>
                  <a:schemeClr val="tx2"/>
                </a:solidFill>
              </a:defRPr>
            </a:lvl1pPr>
          </a:lstStyle>
          <a:p>
            <a:pPr lvl="0"/>
            <a:r>
              <a:rPr lang="de-DE" dirty="0"/>
              <a:t>01 </a:t>
            </a:r>
            <a:endParaRPr lang="de-DE" dirty="0"/>
          </a:p>
        </p:txBody>
      </p:sp>
      <p:sp>
        <p:nvSpPr>
          <p:cNvPr id="2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2" name="Titel 1"/>
          <p:cNvSpPr>
            <a:spLocks noGrp="1"/>
          </p:cNvSpPr>
          <p:nvPr>
            <p:ph type="title" hasCustomPrompt="1"/>
          </p:nvPr>
        </p:nvSpPr>
        <p:spPr/>
        <p:txBody>
          <a:bodyPr/>
          <a:lstStyle/>
          <a:p>
            <a:r>
              <a:rPr lang="de-DE"/>
              <a:t>Mastertitelformat bearbeiten</a:t>
            </a:r>
            <a:endParaRPr lang="de-DE"/>
          </a:p>
        </p:txBody>
      </p:sp>
      <p:sp>
        <p:nvSpPr>
          <p:cNvPr id="2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showMasterSp="0" userDrawn="1">
  <p:cSld name="Kapiteltrenner">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dirty="0"/>
              <a:t>Kapiteltrenner</a:t>
            </a:r>
            <a:br>
              <a:rPr lang="de-DE" dirty="0"/>
            </a:br>
            <a:r>
              <a:rPr lang="de-DE" dirty="0"/>
              <a:t>Mehrzeilig möglich</a:t>
            </a:r>
            <a:endParaRPr lang="de-DE" dirty="0"/>
          </a:p>
        </p:txBody>
      </p:sp>
      <p:sp>
        <p:nvSpPr>
          <p:cNvPr id="3" name="Datumsplatzhalter 2"/>
          <p:cNvSpPr>
            <a:spLocks noGrp="1"/>
          </p:cNvSpPr>
          <p:nvPr>
            <p:ph type="dt" sz="half" idx="10"/>
          </p:nvPr>
        </p:nvSpPr>
        <p:spPr/>
        <p:txBody>
          <a:bodyPr/>
          <a:lstStyle>
            <a:lvl1pPr>
              <a:defRPr>
                <a:solidFill>
                  <a:schemeClr val="tx1"/>
                </a:solidFill>
              </a:defRPr>
            </a:lvl1pPr>
          </a:lstStyle>
          <a:p>
            <a:fld id="{0AA750B0-C4E4-425F-BB35-DDF76ECD4B48}" type="datetime3">
              <a:rPr lang="en-US" smtClean="0"/>
            </a:fld>
            <a:endParaRPr lang="de-DE" dirty="0"/>
          </a:p>
        </p:txBody>
      </p:sp>
      <p:sp>
        <p:nvSpPr>
          <p:cNvPr id="4" name="Fußzeilenplatzhalter 3"/>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fld>
            <a:endParaRPr lang="de-DE"/>
          </a:p>
        </p:txBody>
      </p:sp>
      <p:sp>
        <p:nvSpPr>
          <p:cNvPr id="57" name="Rechteck 56"/>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Freihandform: Form 59"/>
          <p:cNvSpPr/>
          <p:nvPr userDrawn="1"/>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8" name="Gruppieren 57"/>
          <p:cNvGrpSpPr/>
          <p:nvPr userDrawn="1"/>
        </p:nvGrpSpPr>
        <p:grpSpPr>
          <a:xfrm>
            <a:off x="-390525" y="160153"/>
            <a:ext cx="333375" cy="136812"/>
            <a:chOff x="-133350" y="2711163"/>
            <a:chExt cx="333375" cy="136812"/>
          </a:xfrm>
        </p:grpSpPr>
        <p:cxnSp>
          <p:nvCxnSpPr>
            <p:cNvPr id="61" name="Gerader Verbinder 6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3" name="Gruppieren 62"/>
          <p:cNvGrpSpPr/>
          <p:nvPr userDrawn="1"/>
        </p:nvGrpSpPr>
        <p:grpSpPr>
          <a:xfrm>
            <a:off x="-390525" y="1131703"/>
            <a:ext cx="333375" cy="136812"/>
            <a:chOff x="-133350" y="2711163"/>
            <a:chExt cx="333375" cy="136812"/>
          </a:xfrm>
        </p:grpSpPr>
        <p:cxnSp>
          <p:nvCxnSpPr>
            <p:cNvPr id="64" name="Gerader Verbinder 6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6" name="Gruppieren 65"/>
          <p:cNvGrpSpPr/>
          <p:nvPr userDrawn="1"/>
        </p:nvGrpSpPr>
        <p:grpSpPr>
          <a:xfrm>
            <a:off x="-390525" y="1491963"/>
            <a:ext cx="333375" cy="136812"/>
            <a:chOff x="-133350" y="2711163"/>
            <a:chExt cx="333375" cy="136812"/>
          </a:xfrm>
        </p:grpSpPr>
        <p:cxnSp>
          <p:nvCxnSpPr>
            <p:cNvPr id="67" name="Gerader Verbinder 6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9" name="Gruppieren 68"/>
          <p:cNvGrpSpPr/>
          <p:nvPr userDrawn="1"/>
        </p:nvGrpSpPr>
        <p:grpSpPr>
          <a:xfrm>
            <a:off x="-390525" y="3292188"/>
            <a:ext cx="333375" cy="136812"/>
            <a:chOff x="-133350" y="2711163"/>
            <a:chExt cx="333375" cy="136812"/>
          </a:xfrm>
        </p:grpSpPr>
        <p:cxnSp>
          <p:nvCxnSpPr>
            <p:cNvPr id="70" name="Gerader Verbinder 6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2" name="Gruppieren 71"/>
          <p:cNvGrpSpPr/>
          <p:nvPr userDrawn="1"/>
        </p:nvGrpSpPr>
        <p:grpSpPr>
          <a:xfrm>
            <a:off x="-390525" y="6063963"/>
            <a:ext cx="333375" cy="136812"/>
            <a:chOff x="-133350" y="2711163"/>
            <a:chExt cx="333375" cy="136812"/>
          </a:xfrm>
        </p:grpSpPr>
        <p:cxnSp>
          <p:nvCxnSpPr>
            <p:cNvPr id="73" name="Gerader Verbinder 7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5" name="Gruppieren 74"/>
          <p:cNvGrpSpPr/>
          <p:nvPr userDrawn="1"/>
        </p:nvGrpSpPr>
        <p:grpSpPr>
          <a:xfrm>
            <a:off x="-390525" y="6495763"/>
            <a:ext cx="333375" cy="136812"/>
            <a:chOff x="-133350" y="2711163"/>
            <a:chExt cx="333375" cy="136812"/>
          </a:xfrm>
        </p:grpSpPr>
        <p:cxnSp>
          <p:nvCxnSpPr>
            <p:cNvPr id="76" name="Gerader Verbinder 7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8" name="Gruppieren 77"/>
          <p:cNvGrpSpPr/>
          <p:nvPr userDrawn="1"/>
        </p:nvGrpSpPr>
        <p:grpSpPr>
          <a:xfrm rot="16200000">
            <a:off x="281643" y="-299136"/>
            <a:ext cx="333375" cy="136808"/>
            <a:chOff x="-133350" y="2711167"/>
            <a:chExt cx="333375" cy="136808"/>
          </a:xfrm>
        </p:grpSpPr>
        <p:cxnSp>
          <p:nvCxnSpPr>
            <p:cNvPr id="79" name="Gerader Verbinder 7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1" name="Gruppieren 80"/>
          <p:cNvGrpSpPr/>
          <p:nvPr userDrawn="1"/>
        </p:nvGrpSpPr>
        <p:grpSpPr>
          <a:xfrm rot="16200000">
            <a:off x="5752963" y="-299136"/>
            <a:ext cx="333375" cy="136804"/>
            <a:chOff x="-133350" y="2711171"/>
            <a:chExt cx="333375" cy="136804"/>
          </a:xfrm>
        </p:grpSpPr>
        <p:cxnSp>
          <p:nvCxnSpPr>
            <p:cNvPr id="82" name="Gerader Verbinder 8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4" name="Gruppieren 83"/>
          <p:cNvGrpSpPr/>
          <p:nvPr userDrawn="1"/>
        </p:nvGrpSpPr>
        <p:grpSpPr>
          <a:xfrm>
            <a:off x="6203950" y="-397424"/>
            <a:ext cx="124906" cy="333375"/>
            <a:chOff x="6416680" y="-397424"/>
            <a:chExt cx="124906" cy="333375"/>
          </a:xfrm>
        </p:grpSpPr>
        <p:cxnSp>
          <p:nvCxnSpPr>
            <p:cNvPr id="85" name="Gerader Verbinder 84"/>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7" name="Gerader Verbinder 86"/>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p:cNvGrpSpPr/>
          <p:nvPr userDrawn="1"/>
        </p:nvGrpSpPr>
        <p:grpSpPr>
          <a:xfrm rot="16200000">
            <a:off x="11447325" y="-299139"/>
            <a:ext cx="333375" cy="136800"/>
            <a:chOff x="-133350" y="2711175"/>
            <a:chExt cx="333375" cy="136800"/>
          </a:xfrm>
        </p:grpSpPr>
        <p:cxnSp>
          <p:nvCxnSpPr>
            <p:cNvPr id="89" name="Gerader Verbinder 8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91" name="Grafik 3"/>
          <p:cNvGrpSpPr/>
          <p:nvPr userDrawn="1"/>
        </p:nvGrpSpPr>
        <p:grpSpPr>
          <a:xfrm>
            <a:off x="520163" y="293688"/>
            <a:ext cx="2623087" cy="328167"/>
            <a:chOff x="2178367" y="2525076"/>
            <a:chExt cx="7773352" cy="972502"/>
          </a:xfrm>
          <a:solidFill>
            <a:schemeClr val="tx1"/>
          </a:solidFill>
        </p:grpSpPr>
        <p:sp>
          <p:nvSpPr>
            <p:cNvPr id="92" name="Freihandform: Form 91"/>
            <p:cNvSpPr/>
            <p:nvPr/>
          </p:nvSpPr>
          <p:spPr>
            <a:xfrm>
              <a:off x="2178367" y="2545079"/>
              <a:ext cx="232409" cy="369569"/>
            </a:xfrm>
            <a:custGeom>
              <a:avLst/>
              <a:gdLst>
                <a:gd name="connsiteX0" fmla="*/ 232410 w 232409"/>
                <a:gd name="connsiteY0" fmla="*/ 60960 h 369569"/>
                <a:gd name="connsiteX1" fmla="*/ 65722 w 232409"/>
                <a:gd name="connsiteY1" fmla="*/ 60960 h 369569"/>
                <a:gd name="connsiteX2" fmla="*/ 65722 w 232409"/>
                <a:gd name="connsiteY2" fmla="*/ 152400 h 369569"/>
                <a:gd name="connsiteX3" fmla="*/ 189547 w 232409"/>
                <a:gd name="connsiteY3" fmla="*/ 152400 h 369569"/>
                <a:gd name="connsiteX4" fmla="*/ 189547 w 232409"/>
                <a:gd name="connsiteY4" fmla="*/ 212408 h 369569"/>
                <a:gd name="connsiteX5" fmla="*/ 65722 w 232409"/>
                <a:gd name="connsiteY5" fmla="*/ 212408 h 369569"/>
                <a:gd name="connsiteX6" fmla="*/ 65722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2" y="60960"/>
                  </a:lnTo>
                  <a:lnTo>
                    <a:pt x="65722" y="152400"/>
                  </a:lnTo>
                  <a:lnTo>
                    <a:pt x="189547" y="152400"/>
                  </a:lnTo>
                  <a:lnTo>
                    <a:pt x="189547" y="212408"/>
                  </a:lnTo>
                  <a:lnTo>
                    <a:pt x="65722" y="212408"/>
                  </a:lnTo>
                  <a:lnTo>
                    <a:pt x="65722"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93" name="Freihandform: Form 92"/>
            <p:cNvSpPr/>
            <p:nvPr/>
          </p:nvSpPr>
          <p:spPr>
            <a:xfrm>
              <a:off x="2446972"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94" name="Freihandform: Form 93"/>
            <p:cNvSpPr/>
            <p:nvPr/>
          </p:nvSpPr>
          <p:spPr>
            <a:xfrm>
              <a:off x="2651759"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95" name="Freihandform: Form 94"/>
            <p:cNvSpPr/>
            <p:nvPr/>
          </p:nvSpPr>
          <p:spPr>
            <a:xfrm>
              <a:off x="2787966"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2403" y="279083"/>
                    <a:pt x="132398" y="279083"/>
                  </a:cubicBezTo>
                  <a:close/>
                  <a:moveTo>
                    <a:pt x="61913" y="115253"/>
                  </a:moveTo>
                  <a:lnTo>
                    <a:pt x="182880" y="115253"/>
                  </a:lnTo>
                  <a:cubicBezTo>
                    <a:pt x="180023"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96" name="Freihandform: Form 95"/>
            <p:cNvSpPr/>
            <p:nvPr/>
          </p:nvSpPr>
          <p:spPr>
            <a:xfrm>
              <a:off x="30860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3" y="0"/>
                  </a:lnTo>
                  <a:lnTo>
                    <a:pt x="248603"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97" name="Freihandform: Form 96"/>
            <p:cNvSpPr/>
            <p:nvPr/>
          </p:nvSpPr>
          <p:spPr>
            <a:xfrm>
              <a:off x="341756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98" name="Freihandform: Form 97"/>
            <p:cNvSpPr/>
            <p:nvPr/>
          </p:nvSpPr>
          <p:spPr>
            <a:xfrm>
              <a:off x="3622357"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2 w 79057"/>
                <a:gd name="connsiteY6" fmla="*/ 384810 h 384810"/>
                <a:gd name="connsiteX7" fmla="*/ 8572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0960" y="0"/>
                    <a:pt x="79058" y="16193"/>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99" name="Freihandform: Form 98"/>
            <p:cNvSpPr/>
            <p:nvPr/>
          </p:nvSpPr>
          <p:spPr>
            <a:xfrm>
              <a:off x="3759516" y="2640329"/>
              <a:ext cx="224790" cy="280034"/>
            </a:xfrm>
            <a:custGeom>
              <a:avLst/>
              <a:gdLst>
                <a:gd name="connsiteX0" fmla="*/ 222885 w 224790"/>
                <a:gd name="connsiteY0" fmla="*/ 237172 h 280034"/>
                <a:gd name="connsiteX1" fmla="*/ 127635 w 224790"/>
                <a:gd name="connsiteY1" fmla="*/ 280035 h 280034"/>
                <a:gd name="connsiteX2" fmla="*/ 0 w 224790"/>
                <a:gd name="connsiteY2" fmla="*/ 140970 h 280034"/>
                <a:gd name="connsiteX3" fmla="*/ 128588 w 224790"/>
                <a:gd name="connsiteY3" fmla="*/ 0 h 280034"/>
                <a:gd name="connsiteX4" fmla="*/ 224790 w 224790"/>
                <a:gd name="connsiteY4" fmla="*/ 45720 h 280034"/>
                <a:gd name="connsiteX5" fmla="*/ 181928 w 224790"/>
                <a:gd name="connsiteY5" fmla="*/ 86678 h 280034"/>
                <a:gd name="connsiteX6" fmla="*/ 128588 w 224790"/>
                <a:gd name="connsiteY6" fmla="*/ 57150 h 280034"/>
                <a:gd name="connsiteX7" fmla="*/ 62865 w 224790"/>
                <a:gd name="connsiteY7" fmla="*/ 140018 h 280034"/>
                <a:gd name="connsiteX8" fmla="*/ 128588 w 224790"/>
                <a:gd name="connsiteY8" fmla="*/ 222885 h 280034"/>
                <a:gd name="connsiteX9" fmla="*/ 183833 w 224790"/>
                <a:gd name="connsiteY9" fmla="*/ 193358 h 280034"/>
                <a:gd name="connsiteX10" fmla="*/ 222885 w 224790"/>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00" name="Freihandform: Form 99"/>
            <p:cNvSpPr/>
            <p:nvPr/>
          </p:nvSpPr>
          <p:spPr>
            <a:xfrm>
              <a:off x="4038599" y="2525076"/>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01" name="Freihandform: Form 100"/>
            <p:cNvSpPr/>
            <p:nvPr/>
          </p:nvSpPr>
          <p:spPr>
            <a:xfrm>
              <a:off x="4338637"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02" name="Freihandform: Form 101"/>
            <p:cNvSpPr/>
            <p:nvPr/>
          </p:nvSpPr>
          <p:spPr>
            <a:xfrm>
              <a:off x="4502467" y="2545079"/>
              <a:ext cx="342900" cy="368617"/>
            </a:xfrm>
            <a:custGeom>
              <a:avLst/>
              <a:gdLst>
                <a:gd name="connsiteX0" fmla="*/ 136207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2 w 342900"/>
                <a:gd name="connsiteY4" fmla="*/ 290512 h 368617"/>
                <a:gd name="connsiteX5" fmla="*/ 96202 w 342900"/>
                <a:gd name="connsiteY5" fmla="*/ 290512 h 368617"/>
                <a:gd name="connsiteX6" fmla="*/ 69532 w 342900"/>
                <a:gd name="connsiteY6" fmla="*/ 368618 h 368617"/>
                <a:gd name="connsiteX7" fmla="*/ 0 w 342900"/>
                <a:gd name="connsiteY7" fmla="*/ 368618 h 368617"/>
                <a:gd name="connsiteX8" fmla="*/ 136207 w 342900"/>
                <a:gd name="connsiteY8" fmla="*/ 0 h 368617"/>
                <a:gd name="connsiteX9" fmla="*/ 116205 w 342900"/>
                <a:gd name="connsiteY9" fmla="*/ 231458 h 368617"/>
                <a:gd name="connsiteX10" fmla="*/ 223838 w 342900"/>
                <a:gd name="connsiteY10" fmla="*/ 231458 h 368617"/>
                <a:gd name="connsiteX11" fmla="*/ 170497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7" y="0"/>
                  </a:moveTo>
                  <a:lnTo>
                    <a:pt x="205740" y="0"/>
                  </a:lnTo>
                  <a:lnTo>
                    <a:pt x="342900" y="368618"/>
                  </a:lnTo>
                  <a:lnTo>
                    <a:pt x="271463" y="368618"/>
                  </a:lnTo>
                  <a:lnTo>
                    <a:pt x="244792" y="290512"/>
                  </a:lnTo>
                  <a:lnTo>
                    <a:pt x="96202" y="290512"/>
                  </a:lnTo>
                  <a:lnTo>
                    <a:pt x="69532" y="368618"/>
                  </a:lnTo>
                  <a:lnTo>
                    <a:pt x="0" y="368618"/>
                  </a:lnTo>
                  <a:lnTo>
                    <a:pt x="136207" y="0"/>
                  </a:lnTo>
                  <a:close/>
                  <a:moveTo>
                    <a:pt x="116205" y="231458"/>
                  </a:moveTo>
                  <a:lnTo>
                    <a:pt x="223838" y="231458"/>
                  </a:lnTo>
                  <a:lnTo>
                    <a:pt x="170497"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03" name="Freihandform: Form 102"/>
            <p:cNvSpPr/>
            <p:nvPr/>
          </p:nvSpPr>
          <p:spPr>
            <a:xfrm>
              <a:off x="490061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104" name="Freihandform: Form 103"/>
            <p:cNvSpPr/>
            <p:nvPr/>
          </p:nvSpPr>
          <p:spPr>
            <a:xfrm>
              <a:off x="502919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05" name="Freihandform: Form 104"/>
            <p:cNvSpPr/>
            <p:nvPr/>
          </p:nvSpPr>
          <p:spPr>
            <a:xfrm>
              <a:off x="530637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3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3"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06" name="Freihandform: Form 105"/>
            <p:cNvSpPr/>
            <p:nvPr/>
          </p:nvSpPr>
          <p:spPr>
            <a:xfrm>
              <a:off x="559496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5735"/>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107" name="Freihandform: Form 106"/>
            <p:cNvSpPr/>
            <p:nvPr/>
          </p:nvSpPr>
          <p:spPr>
            <a:xfrm>
              <a:off x="5900737"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08" name="Freihandform: Form 107"/>
            <p:cNvSpPr/>
            <p:nvPr/>
          </p:nvSpPr>
          <p:spPr>
            <a:xfrm>
              <a:off x="619505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109" name="Freihandform: Form 108"/>
            <p:cNvSpPr/>
            <p:nvPr/>
          </p:nvSpPr>
          <p:spPr>
            <a:xfrm>
              <a:off x="651128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7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7" y="53340"/>
                    <a:pt x="242887" y="135255"/>
                  </a:cubicBezTo>
                  <a:cubicBezTo>
                    <a:pt x="242887" y="143828"/>
                    <a:pt x="241935" y="153353"/>
                    <a:pt x="241935" y="160972"/>
                  </a:cubicBezTo>
                  <a:lnTo>
                    <a:pt x="62865" y="160972"/>
                  </a:lnTo>
                  <a:cubicBezTo>
                    <a:pt x="69532" y="201930"/>
                    <a:pt x="94297" y="225743"/>
                    <a:pt x="132397" y="225743"/>
                  </a:cubicBezTo>
                  <a:cubicBezTo>
                    <a:pt x="157162" y="225743"/>
                    <a:pt x="177165" y="216218"/>
                    <a:pt x="198120" y="194310"/>
                  </a:cubicBezTo>
                  <a:lnTo>
                    <a:pt x="237172" y="235268"/>
                  </a:lnTo>
                  <a:cubicBezTo>
                    <a:pt x="206692" y="264795"/>
                    <a:pt x="172403" y="279083"/>
                    <a:pt x="132397" y="279083"/>
                  </a:cubicBezTo>
                  <a:close/>
                  <a:moveTo>
                    <a:pt x="62865" y="115253"/>
                  </a:moveTo>
                  <a:lnTo>
                    <a:pt x="183833" y="115253"/>
                  </a:lnTo>
                  <a:cubicBezTo>
                    <a:pt x="180975" y="74295"/>
                    <a:pt x="160020" y="50482"/>
                    <a:pt x="124778" y="50482"/>
                  </a:cubicBezTo>
                  <a:cubicBezTo>
                    <a:pt x="90488" y="50482"/>
                    <a:pt x="67628" y="74295"/>
                    <a:pt x="62865" y="115253"/>
                  </a:cubicBezTo>
                  <a:close/>
                </a:path>
              </a:pathLst>
            </a:custGeom>
            <a:grpFill/>
            <a:ln w="9525" cap="flat">
              <a:noFill/>
              <a:prstDash val="solid"/>
              <a:miter/>
            </a:ln>
          </p:spPr>
          <p:txBody>
            <a:bodyPr rtlCol="0" anchor="ctr"/>
            <a:lstStyle/>
            <a:p>
              <a:endParaRPr lang="de-DE"/>
            </a:p>
          </p:txBody>
        </p:sp>
        <p:sp>
          <p:nvSpPr>
            <p:cNvPr id="110" name="Freihandform: Form 109"/>
            <p:cNvSpPr/>
            <p:nvPr/>
          </p:nvSpPr>
          <p:spPr>
            <a:xfrm>
              <a:off x="6824662"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11" name="Freihandform: Form 110"/>
            <p:cNvSpPr/>
            <p:nvPr/>
          </p:nvSpPr>
          <p:spPr>
            <a:xfrm>
              <a:off x="7023734"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161" name="Freihandform: Form 160"/>
            <p:cNvSpPr/>
            <p:nvPr/>
          </p:nvSpPr>
          <p:spPr>
            <a:xfrm>
              <a:off x="723328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2"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7605712"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790479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2 w 79057"/>
                <a:gd name="connsiteY6" fmla="*/ 384810 h 384810"/>
                <a:gd name="connsiteX7" fmla="*/ 8572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7" y="0"/>
                    <a:pt x="39052" y="0"/>
                  </a:cubicBezTo>
                  <a:cubicBezTo>
                    <a:pt x="60960" y="0"/>
                    <a:pt x="79057" y="16193"/>
                    <a:pt x="79057"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8027669" y="2647949"/>
              <a:ext cx="259080" cy="266700"/>
            </a:xfrm>
            <a:custGeom>
              <a:avLst/>
              <a:gdLst>
                <a:gd name="connsiteX0" fmla="*/ 259080 w 259080"/>
                <a:gd name="connsiteY0" fmla="*/ 0 h 266700"/>
                <a:gd name="connsiteX1" fmla="*/ 161925 w 259080"/>
                <a:gd name="connsiteY1" fmla="*/ 266700 h 266700"/>
                <a:gd name="connsiteX2" fmla="*/ 97155 w 259080"/>
                <a:gd name="connsiteY2" fmla="*/ 266700 h 266700"/>
                <a:gd name="connsiteX3" fmla="*/ 0 w 259080"/>
                <a:gd name="connsiteY3" fmla="*/ 0 h 266700"/>
                <a:gd name="connsiteX4" fmla="*/ 68580 w 259080"/>
                <a:gd name="connsiteY4" fmla="*/ 0 h 266700"/>
                <a:gd name="connsiteX5" fmla="*/ 129540 w 259080"/>
                <a:gd name="connsiteY5" fmla="*/ 193358 h 266700"/>
                <a:gd name="connsiteX6" fmla="*/ 130493 w 259080"/>
                <a:gd name="connsiteY6" fmla="*/ 193358 h 266700"/>
                <a:gd name="connsiteX7" fmla="*/ 191453 w 259080"/>
                <a:gd name="connsiteY7" fmla="*/ 0 h 266700"/>
                <a:gd name="connsiteX8" fmla="*/ 259080 w 259080"/>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80" h="266700">
                  <a:moveTo>
                    <a:pt x="259080" y="0"/>
                  </a:moveTo>
                  <a:lnTo>
                    <a:pt x="161925" y="266700"/>
                  </a:lnTo>
                  <a:lnTo>
                    <a:pt x="97155" y="266700"/>
                  </a:lnTo>
                  <a:lnTo>
                    <a:pt x="0" y="0"/>
                  </a:lnTo>
                  <a:lnTo>
                    <a:pt x="68580" y="0"/>
                  </a:lnTo>
                  <a:lnTo>
                    <a:pt x="129540" y="193358"/>
                  </a:lnTo>
                  <a:lnTo>
                    <a:pt x="130493" y="193358"/>
                  </a:lnTo>
                  <a:lnTo>
                    <a:pt x="191453" y="0"/>
                  </a:lnTo>
                  <a:lnTo>
                    <a:pt x="259080" y="0"/>
                  </a:lnTo>
                  <a:close/>
                </a:path>
              </a:pathLst>
            </a:custGeom>
            <a:grpFill/>
            <a:ln w="9525" cap="flat">
              <a:noFill/>
              <a:prstDash val="solid"/>
              <a:miter/>
            </a:ln>
          </p:spPr>
          <p:txBody>
            <a:bodyPr rtlCol="0" anchor="ctr"/>
            <a:lstStyle/>
            <a:p>
              <a:endParaRPr lang="de-DE"/>
            </a:p>
          </p:txBody>
        </p:sp>
        <p:sp>
          <p:nvSpPr>
            <p:cNvPr id="165" name="Freihandform: Form 164"/>
            <p:cNvSpPr/>
            <p:nvPr/>
          </p:nvSpPr>
          <p:spPr>
            <a:xfrm>
              <a:off x="8315324" y="2641281"/>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2" y="115253"/>
                  </a:lnTo>
                  <a:cubicBezTo>
                    <a:pt x="180975" y="74295"/>
                    <a:pt x="160020" y="50482"/>
                    <a:pt x="124777"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862869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8818244" y="2640329"/>
              <a:ext cx="205740" cy="280034"/>
            </a:xfrm>
            <a:custGeom>
              <a:avLst/>
              <a:gdLst>
                <a:gd name="connsiteX0" fmla="*/ 29528 w 205740"/>
                <a:gd name="connsiteY0" fmla="*/ 198120 h 280034"/>
                <a:gd name="connsiteX1" fmla="*/ 104775 w 205740"/>
                <a:gd name="connsiteY1" fmla="*/ 227647 h 280034"/>
                <a:gd name="connsiteX2" fmla="*/ 143828 w 205740"/>
                <a:gd name="connsiteY2" fmla="*/ 200978 h 280034"/>
                <a:gd name="connsiteX3" fmla="*/ 10478 w 205740"/>
                <a:gd name="connsiteY3" fmla="*/ 82868 h 280034"/>
                <a:gd name="connsiteX4" fmla="*/ 111443 w 205740"/>
                <a:gd name="connsiteY4" fmla="*/ 0 h 280034"/>
                <a:gd name="connsiteX5" fmla="*/ 203835 w 205740"/>
                <a:gd name="connsiteY5" fmla="*/ 27622 h 280034"/>
                <a:gd name="connsiteX6" fmla="*/ 174307 w 205740"/>
                <a:gd name="connsiteY6" fmla="*/ 76200 h 280034"/>
                <a:gd name="connsiteX7" fmla="*/ 110490 w 205740"/>
                <a:gd name="connsiteY7" fmla="*/ 52387 h 280034"/>
                <a:gd name="connsiteX8" fmla="*/ 72390 w 205740"/>
                <a:gd name="connsiteY8" fmla="*/ 77153 h 280034"/>
                <a:gd name="connsiteX9" fmla="*/ 205740 w 205740"/>
                <a:gd name="connsiteY9" fmla="*/ 195262 h 280034"/>
                <a:gd name="connsiteX10" fmla="*/ 102870 w 205740"/>
                <a:gd name="connsiteY10" fmla="*/ 280035 h 280034"/>
                <a:gd name="connsiteX11" fmla="*/ 0 w 205740"/>
                <a:gd name="connsiteY11" fmla="*/ 247650 h 280034"/>
                <a:gd name="connsiteX12" fmla="*/ 29528 w 205740"/>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4">
                  <a:moveTo>
                    <a:pt x="29528" y="198120"/>
                  </a:moveTo>
                  <a:cubicBezTo>
                    <a:pt x="56198" y="218122"/>
                    <a:pt x="80963" y="227647"/>
                    <a:pt x="104775" y="227647"/>
                  </a:cubicBezTo>
                  <a:cubicBezTo>
                    <a:pt x="127635" y="227647"/>
                    <a:pt x="143828" y="217170"/>
                    <a:pt x="143828" y="200978"/>
                  </a:cubicBezTo>
                  <a:cubicBezTo>
                    <a:pt x="143828" y="155258"/>
                    <a:pt x="10478" y="171450"/>
                    <a:pt x="10478" y="82868"/>
                  </a:cubicBezTo>
                  <a:cubicBezTo>
                    <a:pt x="10478" y="33338"/>
                    <a:pt x="51435" y="0"/>
                    <a:pt x="111443" y="0"/>
                  </a:cubicBezTo>
                  <a:cubicBezTo>
                    <a:pt x="143828" y="0"/>
                    <a:pt x="175260" y="9525"/>
                    <a:pt x="203835" y="27622"/>
                  </a:cubicBezTo>
                  <a:lnTo>
                    <a:pt x="174307" y="76200"/>
                  </a:lnTo>
                  <a:cubicBezTo>
                    <a:pt x="151448" y="60007"/>
                    <a:pt x="130493"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8" y="280035"/>
                    <a:pt x="31432" y="268605"/>
                    <a:pt x="0" y="247650"/>
                  </a:cubicBezTo>
                  <a:lnTo>
                    <a:pt x="29528" y="198120"/>
                  </a:lnTo>
                  <a:close/>
                </a:path>
              </a:pathLst>
            </a:custGeom>
            <a:grpFill/>
            <a:ln w="9525" cap="flat">
              <a:noFill/>
              <a:prstDash val="solid"/>
              <a:miter/>
            </a:ln>
          </p:spPr>
          <p:txBody>
            <a:bodyPr rtlCol="0" anchor="ctr"/>
            <a:lstStyle/>
            <a:p>
              <a:endParaRPr lang="de-DE"/>
            </a:p>
          </p:txBody>
        </p:sp>
        <p:sp>
          <p:nvSpPr>
            <p:cNvPr id="168" name="Freihandform: Form 167"/>
            <p:cNvSpPr/>
            <p:nvPr/>
          </p:nvSpPr>
          <p:spPr>
            <a:xfrm>
              <a:off x="908208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9205912"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7 w 165735"/>
                <a:gd name="connsiteY3" fmla="*/ 282892 h 358139"/>
                <a:gd name="connsiteX4" fmla="*/ 40957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7" y="300038"/>
                    <a:pt x="165735" y="295275"/>
                  </a:cubicBez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9420224" y="2533649"/>
              <a:ext cx="225742" cy="386714"/>
            </a:xfrm>
            <a:custGeom>
              <a:avLst/>
              <a:gdLst>
                <a:gd name="connsiteX0" fmla="*/ 114300 w 225742"/>
                <a:gd name="connsiteY0" fmla="*/ 215265 h 386714"/>
                <a:gd name="connsiteX1" fmla="*/ 164782 w 225742"/>
                <a:gd name="connsiteY1" fmla="*/ 220980 h 386714"/>
                <a:gd name="connsiteX2" fmla="*/ 164782 w 225742"/>
                <a:gd name="connsiteY2" fmla="*/ 211455 h 386714"/>
                <a:gd name="connsiteX3" fmla="*/ 105727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2 w 225742"/>
                <a:gd name="connsiteY21" fmla="*/ 307658 h 386714"/>
                <a:gd name="connsiteX22" fmla="*/ 164782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2 w 225742"/>
                <a:gd name="connsiteY26" fmla="*/ 72390 h 386714"/>
                <a:gd name="connsiteX27" fmla="*/ 135255 w 225742"/>
                <a:gd name="connsiteY27" fmla="*/ 36195 h 386714"/>
                <a:gd name="connsiteX28" fmla="*/ 172402 w 225742"/>
                <a:gd name="connsiteY28" fmla="*/ 0 h 386714"/>
                <a:gd name="connsiteX29" fmla="*/ 209550 w 225742"/>
                <a:gd name="connsiteY29" fmla="*/ 36195 h 386714"/>
                <a:gd name="connsiteX30" fmla="*/ 172402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2" y="220980"/>
                  </a:cubicBezTo>
                  <a:lnTo>
                    <a:pt x="164782" y="211455"/>
                  </a:lnTo>
                  <a:cubicBezTo>
                    <a:pt x="164782" y="177165"/>
                    <a:pt x="144780" y="160020"/>
                    <a:pt x="105727" y="160020"/>
                  </a:cubicBezTo>
                  <a:cubicBezTo>
                    <a:pt x="83820" y="160020"/>
                    <a:pt x="60007"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2" y="340042"/>
                    <a:pt x="147638" y="328613"/>
                    <a:pt x="164782" y="307658"/>
                  </a:cubicBezTo>
                  <a:lnTo>
                    <a:pt x="164782" y="261938"/>
                  </a:lnTo>
                  <a:cubicBezTo>
                    <a:pt x="150495" y="258127"/>
                    <a:pt x="135255" y="257175"/>
                    <a:pt x="120968" y="257175"/>
                  </a:cubicBezTo>
                  <a:cubicBezTo>
                    <a:pt x="81915" y="257175"/>
                    <a:pt x="59055" y="273367"/>
                    <a:pt x="59055" y="300990"/>
                  </a:cubicBezTo>
                  <a:cubicBezTo>
                    <a:pt x="59055" y="324803"/>
                    <a:pt x="77152" y="340042"/>
                    <a:pt x="103823" y="340042"/>
                  </a:cubicBezTo>
                  <a:close/>
                  <a:moveTo>
                    <a:pt x="172402" y="72390"/>
                  </a:moveTo>
                  <a:cubicBezTo>
                    <a:pt x="152400" y="72390"/>
                    <a:pt x="135255" y="55245"/>
                    <a:pt x="135255" y="36195"/>
                  </a:cubicBezTo>
                  <a:cubicBezTo>
                    <a:pt x="135255" y="17145"/>
                    <a:pt x="152400" y="0"/>
                    <a:pt x="172402" y="0"/>
                  </a:cubicBezTo>
                  <a:cubicBezTo>
                    <a:pt x="192405" y="0"/>
                    <a:pt x="209550" y="17145"/>
                    <a:pt x="209550" y="36195"/>
                  </a:cubicBezTo>
                  <a:cubicBezTo>
                    <a:pt x="209550" y="56198"/>
                    <a:pt x="192405" y="72390"/>
                    <a:pt x="172402" y="72390"/>
                  </a:cubicBez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9694544"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7 w 165735"/>
                <a:gd name="connsiteY3" fmla="*/ 282892 h 358139"/>
                <a:gd name="connsiteX4" fmla="*/ 40957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2179319" y="3121341"/>
              <a:ext cx="292417" cy="369570"/>
            </a:xfrm>
            <a:custGeom>
              <a:avLst/>
              <a:gdLst>
                <a:gd name="connsiteX0" fmla="*/ 0 w 292417"/>
                <a:gd name="connsiteY0" fmla="*/ 0 h 369570"/>
                <a:gd name="connsiteX1" fmla="*/ 66675 w 292417"/>
                <a:gd name="connsiteY1" fmla="*/ 0 h 369570"/>
                <a:gd name="connsiteX2" fmla="*/ 230505 w 292417"/>
                <a:gd name="connsiteY2" fmla="*/ 257175 h 369570"/>
                <a:gd name="connsiteX3" fmla="*/ 231458 w 292417"/>
                <a:gd name="connsiteY3" fmla="*/ 257175 h 369570"/>
                <a:gd name="connsiteX4" fmla="*/ 229553 w 292417"/>
                <a:gd name="connsiteY4" fmla="*/ 0 h 369570"/>
                <a:gd name="connsiteX5" fmla="*/ 292418 w 292417"/>
                <a:gd name="connsiteY5" fmla="*/ 0 h 369570"/>
                <a:gd name="connsiteX6" fmla="*/ 292418 w 292417"/>
                <a:gd name="connsiteY6" fmla="*/ 368617 h 369570"/>
                <a:gd name="connsiteX7" fmla="*/ 227647 w 292417"/>
                <a:gd name="connsiteY7" fmla="*/ 368617 h 369570"/>
                <a:gd name="connsiteX8" fmla="*/ 63818 w 292417"/>
                <a:gd name="connsiteY8" fmla="*/ 110490 h 369570"/>
                <a:gd name="connsiteX9" fmla="*/ 62865 w 292417"/>
                <a:gd name="connsiteY9" fmla="*/ 110490 h 369570"/>
                <a:gd name="connsiteX10" fmla="*/ 63818 w 292417"/>
                <a:gd name="connsiteY10" fmla="*/ 369570 h 369570"/>
                <a:gd name="connsiteX11" fmla="*/ 0 w 292417"/>
                <a:gd name="connsiteY11" fmla="*/ 369570 h 369570"/>
                <a:gd name="connsiteX12" fmla="*/ 0 w 292417"/>
                <a:gd name="connsiteY12" fmla="*/ 0 h 369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417" h="369570">
                  <a:moveTo>
                    <a:pt x="0" y="0"/>
                  </a:moveTo>
                  <a:lnTo>
                    <a:pt x="66675" y="0"/>
                  </a:lnTo>
                  <a:lnTo>
                    <a:pt x="230505" y="257175"/>
                  </a:lnTo>
                  <a:lnTo>
                    <a:pt x="231458" y="257175"/>
                  </a:lnTo>
                  <a:lnTo>
                    <a:pt x="229553" y="0"/>
                  </a:lnTo>
                  <a:lnTo>
                    <a:pt x="292418" y="0"/>
                  </a:lnTo>
                  <a:lnTo>
                    <a:pt x="292418" y="368617"/>
                  </a:lnTo>
                  <a:lnTo>
                    <a:pt x="227647" y="368617"/>
                  </a:lnTo>
                  <a:lnTo>
                    <a:pt x="63818" y="110490"/>
                  </a:lnTo>
                  <a:lnTo>
                    <a:pt x="62865" y="110490"/>
                  </a:lnTo>
                  <a:lnTo>
                    <a:pt x="63818" y="369570"/>
                  </a:lnTo>
                  <a:lnTo>
                    <a:pt x="0" y="369570"/>
                  </a:lnTo>
                  <a:lnTo>
                    <a:pt x="0" y="0"/>
                  </a:ln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2543174" y="3217544"/>
              <a:ext cx="225742" cy="279082"/>
            </a:xfrm>
            <a:custGeom>
              <a:avLst/>
              <a:gdLst>
                <a:gd name="connsiteX0" fmla="*/ 114300 w 225742"/>
                <a:gd name="connsiteY0" fmla="*/ 107633 h 279082"/>
                <a:gd name="connsiteX1" fmla="*/ 164783 w 225742"/>
                <a:gd name="connsiteY1" fmla="*/ 113347 h 279082"/>
                <a:gd name="connsiteX2" fmla="*/ 164783 w 225742"/>
                <a:gd name="connsiteY2" fmla="*/ 103822 h 279082"/>
                <a:gd name="connsiteX3" fmla="*/ 105727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2 w 225742"/>
                <a:gd name="connsiteY7" fmla="*/ 102870 h 279082"/>
                <a:gd name="connsiteX8" fmla="*/ 225742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3 w 225742"/>
                <a:gd name="connsiteY15" fmla="*/ 232410 h 279082"/>
                <a:gd name="connsiteX16" fmla="*/ 164783 w 225742"/>
                <a:gd name="connsiteY16" fmla="*/ 200025 h 279082"/>
                <a:gd name="connsiteX17" fmla="*/ 164783 w 225742"/>
                <a:gd name="connsiteY17" fmla="*/ 153352 h 279082"/>
                <a:gd name="connsiteX18" fmla="*/ 120967 w 225742"/>
                <a:gd name="connsiteY18" fmla="*/ 148590 h 279082"/>
                <a:gd name="connsiteX19" fmla="*/ 59055 w 225742"/>
                <a:gd name="connsiteY19" fmla="*/ 192405 h 279082"/>
                <a:gd name="connsiteX20" fmla="*/ 103823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3" y="113347"/>
                  </a:cubicBezTo>
                  <a:lnTo>
                    <a:pt x="164783" y="103822"/>
                  </a:lnTo>
                  <a:cubicBezTo>
                    <a:pt x="164783" y="69532"/>
                    <a:pt x="144780" y="52388"/>
                    <a:pt x="105727" y="52388"/>
                  </a:cubicBezTo>
                  <a:cubicBezTo>
                    <a:pt x="83820" y="52388"/>
                    <a:pt x="60008" y="57150"/>
                    <a:pt x="38100" y="67627"/>
                  </a:cubicBezTo>
                  <a:lnTo>
                    <a:pt x="24765" y="15240"/>
                  </a:lnTo>
                  <a:cubicBezTo>
                    <a:pt x="49530" y="5715"/>
                    <a:pt x="81915" y="0"/>
                    <a:pt x="112395" y="0"/>
                  </a:cubicBezTo>
                  <a:cubicBezTo>
                    <a:pt x="187642" y="0"/>
                    <a:pt x="225742" y="35242"/>
                    <a:pt x="225742" y="102870"/>
                  </a:cubicBezTo>
                  <a:lnTo>
                    <a:pt x="225742"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3" y="232410"/>
                  </a:moveTo>
                  <a:cubicBezTo>
                    <a:pt x="126683" y="232410"/>
                    <a:pt x="147638" y="220980"/>
                    <a:pt x="164783" y="200025"/>
                  </a:cubicBezTo>
                  <a:lnTo>
                    <a:pt x="164783" y="153352"/>
                  </a:lnTo>
                  <a:cubicBezTo>
                    <a:pt x="150495" y="149542"/>
                    <a:pt x="135255" y="148590"/>
                    <a:pt x="120967" y="148590"/>
                  </a:cubicBezTo>
                  <a:cubicBezTo>
                    <a:pt x="81915" y="148590"/>
                    <a:pt x="59055" y="164783"/>
                    <a:pt x="59055" y="192405"/>
                  </a:cubicBezTo>
                  <a:cubicBezTo>
                    <a:pt x="59055" y="217170"/>
                    <a:pt x="76200" y="232410"/>
                    <a:pt x="103823" y="232410"/>
                  </a:cubicBez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281749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3038474"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8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8"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3348989" y="3216591"/>
              <a:ext cx="160019" cy="273367"/>
            </a:xfrm>
            <a:custGeom>
              <a:avLst/>
              <a:gdLst>
                <a:gd name="connsiteX0" fmla="*/ 160020 w 160019"/>
                <a:gd name="connsiteY0" fmla="*/ 5715 h 273367"/>
                <a:gd name="connsiteX1" fmla="*/ 150495 w 160019"/>
                <a:gd name="connsiteY1" fmla="*/ 69533 h 273367"/>
                <a:gd name="connsiteX2" fmla="*/ 116205 w 160019"/>
                <a:gd name="connsiteY2" fmla="*/ 60960 h 273367"/>
                <a:gd name="connsiteX3" fmla="*/ 61913 w 160019"/>
                <a:gd name="connsiteY3" fmla="*/ 136208 h 273367"/>
                <a:gd name="connsiteX4" fmla="*/ 61913 w 160019"/>
                <a:gd name="connsiteY4" fmla="*/ 273367 h 273367"/>
                <a:gd name="connsiteX5" fmla="*/ 0 w 160019"/>
                <a:gd name="connsiteY5" fmla="*/ 273367 h 273367"/>
                <a:gd name="connsiteX6" fmla="*/ 0 w 160019"/>
                <a:gd name="connsiteY6" fmla="*/ 6668 h 273367"/>
                <a:gd name="connsiteX7" fmla="*/ 60960 w 160019"/>
                <a:gd name="connsiteY7" fmla="*/ 6668 h 273367"/>
                <a:gd name="connsiteX8" fmla="*/ 60960 w 160019"/>
                <a:gd name="connsiteY8" fmla="*/ 40005 h 273367"/>
                <a:gd name="connsiteX9" fmla="*/ 61913 w 160019"/>
                <a:gd name="connsiteY9" fmla="*/ 40005 h 273367"/>
                <a:gd name="connsiteX10" fmla="*/ 131445 w 160019"/>
                <a:gd name="connsiteY10" fmla="*/ 0 h 273367"/>
                <a:gd name="connsiteX11" fmla="*/ 160020 w 160019"/>
                <a:gd name="connsiteY11" fmla="*/ 57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3367">
                  <a:moveTo>
                    <a:pt x="160020" y="5715"/>
                  </a:moveTo>
                  <a:lnTo>
                    <a:pt x="150495" y="69533"/>
                  </a:lnTo>
                  <a:cubicBezTo>
                    <a:pt x="140970" y="64770"/>
                    <a:pt x="129540" y="60960"/>
                    <a:pt x="116205" y="60960"/>
                  </a:cubicBezTo>
                  <a:cubicBezTo>
                    <a:pt x="73342" y="60960"/>
                    <a:pt x="61913" y="95250"/>
                    <a:pt x="61913" y="136208"/>
                  </a:cubicBezTo>
                  <a:lnTo>
                    <a:pt x="61913" y="273367"/>
                  </a:lnTo>
                  <a:lnTo>
                    <a:pt x="0" y="273367"/>
                  </a:lnTo>
                  <a:lnTo>
                    <a:pt x="0" y="6668"/>
                  </a:lnTo>
                  <a:lnTo>
                    <a:pt x="60960" y="6668"/>
                  </a:lnTo>
                  <a:lnTo>
                    <a:pt x="60960" y="40005"/>
                  </a:lnTo>
                  <a:lnTo>
                    <a:pt x="61913" y="40005"/>
                  </a:lnTo>
                  <a:cubicBezTo>
                    <a:pt x="76200" y="15240"/>
                    <a:pt x="100965" y="0"/>
                    <a:pt x="131445" y="0"/>
                  </a:cubicBezTo>
                  <a:cubicBezTo>
                    <a:pt x="139065" y="0"/>
                    <a:pt x="150495" y="1905"/>
                    <a:pt x="160020" y="5715"/>
                  </a:cubicBez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3548062" y="3224212"/>
              <a:ext cx="376237" cy="266700"/>
            </a:xfrm>
            <a:custGeom>
              <a:avLst/>
              <a:gdLst>
                <a:gd name="connsiteX0" fmla="*/ 376238 w 376237"/>
                <a:gd name="connsiteY0" fmla="*/ 0 h 266700"/>
                <a:gd name="connsiteX1" fmla="*/ 297180 w 376237"/>
                <a:gd name="connsiteY1" fmla="*/ 266700 h 266700"/>
                <a:gd name="connsiteX2" fmla="*/ 237172 w 376237"/>
                <a:gd name="connsiteY2" fmla="*/ 266700 h 266700"/>
                <a:gd name="connsiteX3" fmla="*/ 188595 w 376237"/>
                <a:gd name="connsiteY3" fmla="*/ 81915 h 266700"/>
                <a:gd name="connsiteX4" fmla="*/ 187642 w 376237"/>
                <a:gd name="connsiteY4" fmla="*/ 81915 h 266700"/>
                <a:gd name="connsiteX5" fmla="*/ 139065 w 376237"/>
                <a:gd name="connsiteY5" fmla="*/ 266700 h 266700"/>
                <a:gd name="connsiteX6" fmla="*/ 79058 w 376237"/>
                <a:gd name="connsiteY6" fmla="*/ 266700 h 266700"/>
                <a:gd name="connsiteX7" fmla="*/ 0 w 376237"/>
                <a:gd name="connsiteY7" fmla="*/ 0 h 266700"/>
                <a:gd name="connsiteX8" fmla="*/ 65722 w 376237"/>
                <a:gd name="connsiteY8" fmla="*/ 0 h 266700"/>
                <a:gd name="connsiteX9" fmla="*/ 111442 w 376237"/>
                <a:gd name="connsiteY9" fmla="*/ 180022 h 266700"/>
                <a:gd name="connsiteX10" fmla="*/ 112395 w 376237"/>
                <a:gd name="connsiteY10" fmla="*/ 180022 h 266700"/>
                <a:gd name="connsiteX11" fmla="*/ 160020 w 376237"/>
                <a:gd name="connsiteY11" fmla="*/ 0 h 266700"/>
                <a:gd name="connsiteX12" fmla="*/ 217170 w 376237"/>
                <a:gd name="connsiteY12" fmla="*/ 0 h 266700"/>
                <a:gd name="connsiteX13" fmla="*/ 265747 w 376237"/>
                <a:gd name="connsiteY13" fmla="*/ 180022 h 266700"/>
                <a:gd name="connsiteX14" fmla="*/ 266700 w 376237"/>
                <a:gd name="connsiteY14" fmla="*/ 180022 h 266700"/>
                <a:gd name="connsiteX15" fmla="*/ 311467 w 376237"/>
                <a:gd name="connsiteY15" fmla="*/ 0 h 266700"/>
                <a:gd name="connsiteX16" fmla="*/ 376238 w 376237"/>
                <a:gd name="connsiteY16"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6237" h="266700">
                  <a:moveTo>
                    <a:pt x="376238" y="0"/>
                  </a:moveTo>
                  <a:lnTo>
                    <a:pt x="297180" y="266700"/>
                  </a:lnTo>
                  <a:lnTo>
                    <a:pt x="237172" y="266700"/>
                  </a:lnTo>
                  <a:lnTo>
                    <a:pt x="188595" y="81915"/>
                  </a:lnTo>
                  <a:lnTo>
                    <a:pt x="187642" y="81915"/>
                  </a:lnTo>
                  <a:lnTo>
                    <a:pt x="139065" y="266700"/>
                  </a:lnTo>
                  <a:lnTo>
                    <a:pt x="79058" y="266700"/>
                  </a:lnTo>
                  <a:lnTo>
                    <a:pt x="0" y="0"/>
                  </a:lnTo>
                  <a:lnTo>
                    <a:pt x="65722" y="0"/>
                  </a:lnTo>
                  <a:lnTo>
                    <a:pt x="111442" y="180022"/>
                  </a:lnTo>
                  <a:lnTo>
                    <a:pt x="112395" y="180022"/>
                  </a:lnTo>
                  <a:lnTo>
                    <a:pt x="160020" y="0"/>
                  </a:lnTo>
                  <a:lnTo>
                    <a:pt x="217170" y="0"/>
                  </a:lnTo>
                  <a:lnTo>
                    <a:pt x="265747" y="180022"/>
                  </a:lnTo>
                  <a:lnTo>
                    <a:pt x="266700" y="180022"/>
                  </a:lnTo>
                  <a:lnTo>
                    <a:pt x="311467" y="0"/>
                  </a:lnTo>
                  <a:lnTo>
                    <a:pt x="376238" y="0"/>
                  </a:ln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3970971" y="3105149"/>
              <a:ext cx="79057" cy="384809"/>
            </a:xfrm>
            <a:custGeom>
              <a:avLst/>
              <a:gdLst>
                <a:gd name="connsiteX0" fmla="*/ 79058 w 79057"/>
                <a:gd name="connsiteY0" fmla="*/ 38100 h 384809"/>
                <a:gd name="connsiteX1" fmla="*/ 39053 w 79057"/>
                <a:gd name="connsiteY1" fmla="*/ 76200 h 384809"/>
                <a:gd name="connsiteX2" fmla="*/ 0 w 79057"/>
                <a:gd name="connsiteY2" fmla="*/ 38100 h 384809"/>
                <a:gd name="connsiteX3" fmla="*/ 39053 w 79057"/>
                <a:gd name="connsiteY3" fmla="*/ 0 h 384809"/>
                <a:gd name="connsiteX4" fmla="*/ 79058 w 79057"/>
                <a:gd name="connsiteY4" fmla="*/ 38100 h 384809"/>
                <a:gd name="connsiteX5" fmla="*/ 70485 w 79057"/>
                <a:gd name="connsiteY5" fmla="*/ 384810 h 384809"/>
                <a:gd name="connsiteX6" fmla="*/ 8573 w 79057"/>
                <a:gd name="connsiteY6" fmla="*/ 384810 h 384809"/>
                <a:gd name="connsiteX7" fmla="*/ 8573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3" y="76200"/>
                  </a:cubicBezTo>
                  <a:cubicBezTo>
                    <a:pt x="17145" y="76200"/>
                    <a:pt x="0" y="60008"/>
                    <a:pt x="0" y="38100"/>
                  </a:cubicBezTo>
                  <a:cubicBezTo>
                    <a:pt x="0" y="16192"/>
                    <a:pt x="18098" y="0"/>
                    <a:pt x="39053" y="0"/>
                  </a:cubicBezTo>
                  <a:cubicBezTo>
                    <a:pt x="60960" y="0"/>
                    <a:pt x="79058" y="16192"/>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4099559"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7"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4346256"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4601527" y="3217544"/>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8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3" y="279083"/>
                    <a:pt x="132397" y="279083"/>
                  </a:cubicBezTo>
                  <a:close/>
                  <a:moveTo>
                    <a:pt x="62865" y="115252"/>
                  </a:moveTo>
                  <a:lnTo>
                    <a:pt x="183832" y="115252"/>
                  </a:lnTo>
                  <a:cubicBezTo>
                    <a:pt x="180975" y="74295"/>
                    <a:pt x="160020" y="50482"/>
                    <a:pt x="124778" y="50482"/>
                  </a:cubicBezTo>
                  <a:cubicBezTo>
                    <a:pt x="89535" y="50482"/>
                    <a:pt x="67628" y="74295"/>
                    <a:pt x="62865" y="115252"/>
                  </a:cubicBez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4913946"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9058"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5198744"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5454967"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2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5733096"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6023609" y="3217544"/>
              <a:ext cx="225742" cy="279082"/>
            </a:xfrm>
            <a:custGeom>
              <a:avLst/>
              <a:gdLst>
                <a:gd name="connsiteX0" fmla="*/ 114300 w 225742"/>
                <a:gd name="connsiteY0" fmla="*/ 107633 h 279082"/>
                <a:gd name="connsiteX1" fmla="*/ 164783 w 225742"/>
                <a:gd name="connsiteY1" fmla="*/ 113347 h 279082"/>
                <a:gd name="connsiteX2" fmla="*/ 164783 w 225742"/>
                <a:gd name="connsiteY2" fmla="*/ 103822 h 279082"/>
                <a:gd name="connsiteX3" fmla="*/ 105728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3 w 225742"/>
                <a:gd name="connsiteY7" fmla="*/ 102870 h 279082"/>
                <a:gd name="connsiteX8" fmla="*/ 225743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2 w 225742"/>
                <a:gd name="connsiteY15" fmla="*/ 232410 h 279082"/>
                <a:gd name="connsiteX16" fmla="*/ 164783 w 225742"/>
                <a:gd name="connsiteY16" fmla="*/ 200025 h 279082"/>
                <a:gd name="connsiteX17" fmla="*/ 164783 w 225742"/>
                <a:gd name="connsiteY17" fmla="*/ 153352 h 279082"/>
                <a:gd name="connsiteX18" fmla="*/ 120968 w 225742"/>
                <a:gd name="connsiteY18" fmla="*/ 148590 h 279082"/>
                <a:gd name="connsiteX19" fmla="*/ 59055 w 225742"/>
                <a:gd name="connsiteY19" fmla="*/ 192405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3" y="113347"/>
                  </a:cubicBezTo>
                  <a:lnTo>
                    <a:pt x="164783" y="103822"/>
                  </a:lnTo>
                  <a:cubicBezTo>
                    <a:pt x="164783" y="69532"/>
                    <a:pt x="144780" y="52388"/>
                    <a:pt x="105728" y="52388"/>
                  </a:cubicBezTo>
                  <a:cubicBezTo>
                    <a:pt x="83820" y="52388"/>
                    <a:pt x="60008" y="57150"/>
                    <a:pt x="38100" y="67627"/>
                  </a:cubicBezTo>
                  <a:lnTo>
                    <a:pt x="24765" y="15240"/>
                  </a:lnTo>
                  <a:cubicBezTo>
                    <a:pt x="49530" y="5715"/>
                    <a:pt x="81915" y="0"/>
                    <a:pt x="112395" y="0"/>
                  </a:cubicBezTo>
                  <a:cubicBezTo>
                    <a:pt x="187643" y="0"/>
                    <a:pt x="225743" y="35242"/>
                    <a:pt x="225743" y="102870"/>
                  </a:cubicBezTo>
                  <a:lnTo>
                    <a:pt x="225743"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2" y="232410"/>
                  </a:moveTo>
                  <a:cubicBezTo>
                    <a:pt x="126683" y="232410"/>
                    <a:pt x="147638" y="220980"/>
                    <a:pt x="164783" y="200025"/>
                  </a:cubicBezTo>
                  <a:lnTo>
                    <a:pt x="164783" y="153352"/>
                  </a:lnTo>
                  <a:cubicBezTo>
                    <a:pt x="150495" y="149542"/>
                    <a:pt x="135255" y="148590"/>
                    <a:pt x="120968" y="148590"/>
                  </a:cubicBezTo>
                  <a:cubicBezTo>
                    <a:pt x="81915" y="148590"/>
                    <a:pt x="59055" y="164783"/>
                    <a:pt x="59055" y="192405"/>
                  </a:cubicBezTo>
                  <a:cubicBezTo>
                    <a:pt x="60008" y="217170"/>
                    <a:pt x="77153" y="232410"/>
                    <a:pt x="103822" y="232410"/>
                  </a:cubicBez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6299834" y="3097529"/>
              <a:ext cx="162877" cy="391477"/>
            </a:xfrm>
            <a:custGeom>
              <a:avLst/>
              <a:gdLst>
                <a:gd name="connsiteX0" fmla="*/ 162878 w 162877"/>
                <a:gd name="connsiteY0" fmla="*/ 58103 h 391477"/>
                <a:gd name="connsiteX1" fmla="*/ 135255 w 162877"/>
                <a:gd name="connsiteY1" fmla="*/ 52388 h 391477"/>
                <a:gd name="connsiteX2" fmla="*/ 101918 w 162877"/>
                <a:gd name="connsiteY2" fmla="*/ 89535 h 391477"/>
                <a:gd name="connsiteX3" fmla="*/ 101918 w 162877"/>
                <a:gd name="connsiteY3" fmla="*/ 125730 h 391477"/>
                <a:gd name="connsiteX4" fmla="*/ 155258 w 162877"/>
                <a:gd name="connsiteY4" fmla="*/ 125730 h 391477"/>
                <a:gd name="connsiteX5" fmla="*/ 155258 w 162877"/>
                <a:gd name="connsiteY5" fmla="*/ 177165 h 391477"/>
                <a:gd name="connsiteX6" fmla="*/ 102870 w 162877"/>
                <a:gd name="connsiteY6" fmla="*/ 177165 h 391477"/>
                <a:gd name="connsiteX7" fmla="*/ 102870 w 162877"/>
                <a:gd name="connsiteY7" fmla="*/ 391478 h 391477"/>
                <a:gd name="connsiteX8" fmla="*/ 40958 w 162877"/>
                <a:gd name="connsiteY8" fmla="*/ 391478 h 391477"/>
                <a:gd name="connsiteX9" fmla="*/ 40958 w 162877"/>
                <a:gd name="connsiteY9" fmla="*/ 177165 h 391477"/>
                <a:gd name="connsiteX10" fmla="*/ 0 w 162877"/>
                <a:gd name="connsiteY10" fmla="*/ 177165 h 391477"/>
                <a:gd name="connsiteX11" fmla="*/ 0 w 162877"/>
                <a:gd name="connsiteY11" fmla="*/ 126683 h 391477"/>
                <a:gd name="connsiteX12" fmla="*/ 40958 w 162877"/>
                <a:gd name="connsiteY12" fmla="*/ 126683 h 391477"/>
                <a:gd name="connsiteX13" fmla="*/ 40958 w 162877"/>
                <a:gd name="connsiteY13" fmla="*/ 88583 h 391477"/>
                <a:gd name="connsiteX14" fmla="*/ 125730 w 162877"/>
                <a:gd name="connsiteY14" fmla="*/ 0 h 391477"/>
                <a:gd name="connsiteX15" fmla="*/ 162878 w 162877"/>
                <a:gd name="connsiteY15" fmla="*/ 5715 h 391477"/>
                <a:gd name="connsiteX16" fmla="*/ 162878 w 162877"/>
                <a:gd name="connsiteY16" fmla="*/ 58103 h 391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877" h="391477">
                  <a:moveTo>
                    <a:pt x="162878" y="58103"/>
                  </a:moveTo>
                  <a:cubicBezTo>
                    <a:pt x="154305" y="54293"/>
                    <a:pt x="144780" y="52388"/>
                    <a:pt x="135255" y="52388"/>
                  </a:cubicBezTo>
                  <a:cubicBezTo>
                    <a:pt x="111443" y="52388"/>
                    <a:pt x="101918" y="64770"/>
                    <a:pt x="101918" y="89535"/>
                  </a:cubicBezTo>
                  <a:lnTo>
                    <a:pt x="101918" y="125730"/>
                  </a:lnTo>
                  <a:lnTo>
                    <a:pt x="155258" y="125730"/>
                  </a:lnTo>
                  <a:lnTo>
                    <a:pt x="155258" y="177165"/>
                  </a:lnTo>
                  <a:lnTo>
                    <a:pt x="102870" y="177165"/>
                  </a:lnTo>
                  <a:lnTo>
                    <a:pt x="102870" y="391478"/>
                  </a:lnTo>
                  <a:lnTo>
                    <a:pt x="40958" y="391478"/>
                  </a:lnTo>
                  <a:lnTo>
                    <a:pt x="40958" y="177165"/>
                  </a:lnTo>
                  <a:lnTo>
                    <a:pt x="0" y="177165"/>
                  </a:lnTo>
                  <a:lnTo>
                    <a:pt x="0" y="126683"/>
                  </a:lnTo>
                  <a:lnTo>
                    <a:pt x="40958" y="126683"/>
                  </a:lnTo>
                  <a:lnTo>
                    <a:pt x="40958" y="88583"/>
                  </a:lnTo>
                  <a:cubicBezTo>
                    <a:pt x="40958" y="33338"/>
                    <a:pt x="65722" y="0"/>
                    <a:pt x="125730" y="0"/>
                  </a:cubicBezTo>
                  <a:cubicBezTo>
                    <a:pt x="139065" y="0"/>
                    <a:pt x="152400" y="1905"/>
                    <a:pt x="162878" y="5715"/>
                  </a:cubicBezTo>
                  <a:lnTo>
                    <a:pt x="162878" y="58103"/>
                  </a:ln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6497002"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1922" y="303847"/>
                    <a:pt x="155257" y="300038"/>
                    <a:pt x="165735" y="295275"/>
                  </a:cubicBez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6725601"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90" name="Freihandform: Form 189"/>
            <p:cNvSpPr/>
            <p:nvPr/>
          </p:nvSpPr>
          <p:spPr>
            <a:xfrm>
              <a:off x="6861809" y="3105149"/>
              <a:ext cx="79057" cy="384809"/>
            </a:xfrm>
            <a:custGeom>
              <a:avLst/>
              <a:gdLst>
                <a:gd name="connsiteX0" fmla="*/ 79057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7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7" y="38100"/>
                  </a:moveTo>
                  <a:cubicBezTo>
                    <a:pt x="79057" y="60008"/>
                    <a:pt x="60960" y="76200"/>
                    <a:pt x="39052" y="76200"/>
                  </a:cubicBezTo>
                  <a:cubicBezTo>
                    <a:pt x="17145" y="76200"/>
                    <a:pt x="0" y="60008"/>
                    <a:pt x="0" y="38100"/>
                  </a:cubicBezTo>
                  <a:cubicBezTo>
                    <a:pt x="0" y="16192"/>
                    <a:pt x="18097" y="0"/>
                    <a:pt x="39052" y="0"/>
                  </a:cubicBezTo>
                  <a:cubicBezTo>
                    <a:pt x="60960" y="0"/>
                    <a:pt x="79057" y="16192"/>
                    <a:pt x="79057"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91" name="Freihandform: Form 190"/>
            <p:cNvSpPr/>
            <p:nvPr/>
          </p:nvSpPr>
          <p:spPr>
            <a:xfrm>
              <a:off x="6998969"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92" name="Freihandform: Form 191"/>
            <p:cNvSpPr/>
            <p:nvPr/>
          </p:nvSpPr>
          <p:spPr>
            <a:xfrm>
              <a:off x="7277099" y="3101339"/>
              <a:ext cx="229552" cy="389572"/>
            </a:xfrm>
            <a:custGeom>
              <a:avLst/>
              <a:gdLst>
                <a:gd name="connsiteX0" fmla="*/ 229552 w 229552"/>
                <a:gd name="connsiteY0" fmla="*/ 388620 h 389572"/>
                <a:gd name="connsiteX1" fmla="*/ 166688 w 229552"/>
                <a:gd name="connsiteY1" fmla="*/ 388620 h 389572"/>
                <a:gd name="connsiteX2" fmla="*/ 166688 w 229552"/>
                <a:gd name="connsiteY2" fmla="*/ 236220 h 389572"/>
                <a:gd name="connsiteX3" fmla="*/ 117157 w 229552"/>
                <a:gd name="connsiteY3" fmla="*/ 171450 h 389572"/>
                <a:gd name="connsiteX4" fmla="*/ 61913 w 229552"/>
                <a:gd name="connsiteY4" fmla="*/ 236220 h 389572"/>
                <a:gd name="connsiteX5" fmla="*/ 61913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2" y="388620"/>
                  </a:moveTo>
                  <a:lnTo>
                    <a:pt x="166688" y="388620"/>
                  </a:lnTo>
                  <a:lnTo>
                    <a:pt x="166688" y="236220"/>
                  </a:lnTo>
                  <a:cubicBezTo>
                    <a:pt x="166688" y="197168"/>
                    <a:pt x="154305" y="171450"/>
                    <a:pt x="117157"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7"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93" name="Freihandform: Form 192"/>
            <p:cNvSpPr/>
            <p:nvPr/>
          </p:nvSpPr>
          <p:spPr>
            <a:xfrm>
              <a:off x="7571422"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94" name="Freihandform: Form 193"/>
            <p:cNvSpPr/>
            <p:nvPr/>
          </p:nvSpPr>
          <p:spPr>
            <a:xfrm>
              <a:off x="8041956" y="3122294"/>
              <a:ext cx="231457" cy="368617"/>
            </a:xfrm>
            <a:custGeom>
              <a:avLst/>
              <a:gdLst>
                <a:gd name="connsiteX0" fmla="*/ 231457 w 231457"/>
                <a:gd name="connsiteY0" fmla="*/ 60007 h 368617"/>
                <a:gd name="connsiteX1" fmla="*/ 65723 w 231457"/>
                <a:gd name="connsiteY1" fmla="*/ 60007 h 368617"/>
                <a:gd name="connsiteX2" fmla="*/ 65723 w 231457"/>
                <a:gd name="connsiteY2" fmla="*/ 151447 h 368617"/>
                <a:gd name="connsiteX3" fmla="*/ 189548 w 231457"/>
                <a:gd name="connsiteY3" fmla="*/ 151447 h 368617"/>
                <a:gd name="connsiteX4" fmla="*/ 189548 w 231457"/>
                <a:gd name="connsiteY4" fmla="*/ 211455 h 368617"/>
                <a:gd name="connsiteX5" fmla="*/ 65723 w 231457"/>
                <a:gd name="connsiteY5" fmla="*/ 211455 h 368617"/>
                <a:gd name="connsiteX6" fmla="*/ 65723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3" y="60007"/>
                  </a:lnTo>
                  <a:lnTo>
                    <a:pt x="65723" y="151447"/>
                  </a:lnTo>
                  <a:lnTo>
                    <a:pt x="189548" y="151447"/>
                  </a:lnTo>
                  <a:lnTo>
                    <a:pt x="189548" y="211455"/>
                  </a:lnTo>
                  <a:lnTo>
                    <a:pt x="65723" y="211455"/>
                  </a:lnTo>
                  <a:lnTo>
                    <a:pt x="65723"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195" name="Freihandform: Form 194"/>
            <p:cNvSpPr/>
            <p:nvPr/>
          </p:nvSpPr>
          <p:spPr>
            <a:xfrm>
              <a:off x="8285780" y="3217544"/>
              <a:ext cx="225758" cy="279082"/>
            </a:xfrm>
            <a:custGeom>
              <a:avLst/>
              <a:gdLst>
                <a:gd name="connsiteX0" fmla="*/ 114317 w 225758"/>
                <a:gd name="connsiteY0" fmla="*/ 107633 h 279082"/>
                <a:gd name="connsiteX1" fmla="*/ 164799 w 225758"/>
                <a:gd name="connsiteY1" fmla="*/ 113347 h 279082"/>
                <a:gd name="connsiteX2" fmla="*/ 164799 w 225758"/>
                <a:gd name="connsiteY2" fmla="*/ 103822 h 279082"/>
                <a:gd name="connsiteX3" fmla="*/ 105744 w 225758"/>
                <a:gd name="connsiteY3" fmla="*/ 52388 h 279082"/>
                <a:gd name="connsiteX4" fmla="*/ 38117 w 225758"/>
                <a:gd name="connsiteY4" fmla="*/ 67627 h 279082"/>
                <a:gd name="connsiteX5" fmla="*/ 24781 w 225758"/>
                <a:gd name="connsiteY5" fmla="*/ 15240 h 279082"/>
                <a:gd name="connsiteX6" fmla="*/ 112412 w 225758"/>
                <a:gd name="connsiteY6" fmla="*/ 0 h 279082"/>
                <a:gd name="connsiteX7" fmla="*/ 225759 w 225758"/>
                <a:gd name="connsiteY7" fmla="*/ 102870 h 279082"/>
                <a:gd name="connsiteX8" fmla="*/ 225759 w 225758"/>
                <a:gd name="connsiteY8" fmla="*/ 273367 h 279082"/>
                <a:gd name="connsiteX9" fmla="*/ 166704 w 225758"/>
                <a:gd name="connsiteY9" fmla="*/ 273367 h 279082"/>
                <a:gd name="connsiteX10" fmla="*/ 166704 w 225758"/>
                <a:gd name="connsiteY10" fmla="*/ 244792 h 279082"/>
                <a:gd name="connsiteX11" fmla="*/ 165751 w 225758"/>
                <a:gd name="connsiteY11" fmla="*/ 244792 h 279082"/>
                <a:gd name="connsiteX12" fmla="*/ 87646 w 225758"/>
                <a:gd name="connsiteY12" fmla="*/ 279083 h 279082"/>
                <a:gd name="connsiteX13" fmla="*/ 17 w 225758"/>
                <a:gd name="connsiteY13" fmla="*/ 194310 h 279082"/>
                <a:gd name="connsiteX14" fmla="*/ 114317 w 225758"/>
                <a:gd name="connsiteY14" fmla="*/ 107633 h 279082"/>
                <a:gd name="connsiteX15" fmla="*/ 103839 w 225758"/>
                <a:gd name="connsiteY15" fmla="*/ 232410 h 279082"/>
                <a:gd name="connsiteX16" fmla="*/ 164799 w 225758"/>
                <a:gd name="connsiteY16" fmla="*/ 200025 h 279082"/>
                <a:gd name="connsiteX17" fmla="*/ 164799 w 225758"/>
                <a:gd name="connsiteY17" fmla="*/ 153352 h 279082"/>
                <a:gd name="connsiteX18" fmla="*/ 120984 w 225758"/>
                <a:gd name="connsiteY18" fmla="*/ 148590 h 279082"/>
                <a:gd name="connsiteX19" fmla="*/ 59071 w 225758"/>
                <a:gd name="connsiteY19" fmla="*/ 192405 h 279082"/>
                <a:gd name="connsiteX20" fmla="*/ 103839 w 225758"/>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8" h="279082">
                  <a:moveTo>
                    <a:pt x="114317" y="107633"/>
                  </a:moveTo>
                  <a:cubicBezTo>
                    <a:pt x="131462" y="107633"/>
                    <a:pt x="147654" y="108585"/>
                    <a:pt x="164799" y="113347"/>
                  </a:cubicBezTo>
                  <a:lnTo>
                    <a:pt x="164799" y="103822"/>
                  </a:lnTo>
                  <a:cubicBezTo>
                    <a:pt x="164799" y="69532"/>
                    <a:pt x="144796" y="52388"/>
                    <a:pt x="105744" y="52388"/>
                  </a:cubicBezTo>
                  <a:cubicBezTo>
                    <a:pt x="83837" y="52388"/>
                    <a:pt x="60024" y="57150"/>
                    <a:pt x="38117" y="67627"/>
                  </a:cubicBezTo>
                  <a:lnTo>
                    <a:pt x="24781" y="15240"/>
                  </a:lnTo>
                  <a:cubicBezTo>
                    <a:pt x="49546" y="5715"/>
                    <a:pt x="81931" y="0"/>
                    <a:pt x="112412" y="0"/>
                  </a:cubicBezTo>
                  <a:cubicBezTo>
                    <a:pt x="187659" y="0"/>
                    <a:pt x="225759" y="35242"/>
                    <a:pt x="225759" y="102870"/>
                  </a:cubicBezTo>
                  <a:lnTo>
                    <a:pt x="225759" y="273367"/>
                  </a:lnTo>
                  <a:lnTo>
                    <a:pt x="166704" y="273367"/>
                  </a:lnTo>
                  <a:lnTo>
                    <a:pt x="166704" y="244792"/>
                  </a:lnTo>
                  <a:lnTo>
                    <a:pt x="165751" y="244792"/>
                  </a:lnTo>
                  <a:cubicBezTo>
                    <a:pt x="142892" y="268605"/>
                    <a:pt x="119079" y="279083"/>
                    <a:pt x="87646" y="279083"/>
                  </a:cubicBezTo>
                  <a:cubicBezTo>
                    <a:pt x="34306" y="279083"/>
                    <a:pt x="17" y="245745"/>
                    <a:pt x="17" y="194310"/>
                  </a:cubicBezTo>
                  <a:cubicBezTo>
                    <a:pt x="-936" y="138113"/>
                    <a:pt x="39069" y="107633"/>
                    <a:pt x="114317" y="107633"/>
                  </a:cubicBezTo>
                  <a:close/>
                  <a:moveTo>
                    <a:pt x="103839" y="232410"/>
                  </a:moveTo>
                  <a:cubicBezTo>
                    <a:pt x="126699" y="232410"/>
                    <a:pt x="147654" y="220980"/>
                    <a:pt x="164799" y="200025"/>
                  </a:cubicBezTo>
                  <a:lnTo>
                    <a:pt x="164799" y="153352"/>
                  </a:lnTo>
                  <a:cubicBezTo>
                    <a:pt x="150512" y="149542"/>
                    <a:pt x="135271" y="148590"/>
                    <a:pt x="120984" y="148590"/>
                  </a:cubicBezTo>
                  <a:cubicBezTo>
                    <a:pt x="81931" y="148590"/>
                    <a:pt x="59071" y="164783"/>
                    <a:pt x="59071" y="192405"/>
                  </a:cubicBezTo>
                  <a:cubicBezTo>
                    <a:pt x="59071" y="217170"/>
                    <a:pt x="76217" y="232410"/>
                    <a:pt x="103839" y="232410"/>
                  </a:cubicBezTo>
                  <a:close/>
                </a:path>
              </a:pathLst>
            </a:custGeom>
            <a:grpFill/>
            <a:ln w="9525" cap="flat">
              <a:noFill/>
              <a:prstDash val="solid"/>
              <a:miter/>
            </a:ln>
          </p:spPr>
          <p:txBody>
            <a:bodyPr rtlCol="0" anchor="ctr"/>
            <a:lstStyle/>
            <a:p>
              <a:endParaRPr lang="de-DE"/>
            </a:p>
          </p:txBody>
        </p:sp>
        <p:sp>
          <p:nvSpPr>
            <p:cNvPr id="196" name="Freihandform: Form 195"/>
            <p:cNvSpPr/>
            <p:nvPr/>
          </p:nvSpPr>
          <p:spPr>
            <a:xfrm>
              <a:off x="8590597"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197" name="Freihandform: Form 196"/>
            <p:cNvSpPr/>
            <p:nvPr/>
          </p:nvSpPr>
          <p:spPr>
            <a:xfrm>
              <a:off x="8870631"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8"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98" name="Freihandform: Form 197"/>
            <p:cNvSpPr/>
            <p:nvPr/>
          </p:nvSpPr>
          <p:spPr>
            <a:xfrm>
              <a:off x="9180194"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99" name="Freihandform: Form 198"/>
            <p:cNvSpPr/>
            <p:nvPr/>
          </p:nvSpPr>
          <p:spPr>
            <a:xfrm>
              <a:off x="9297351" y="3138487"/>
              <a:ext cx="165735" cy="358140"/>
            </a:xfrm>
            <a:custGeom>
              <a:avLst/>
              <a:gdLst>
                <a:gd name="connsiteX0" fmla="*/ 165735 w 165735"/>
                <a:gd name="connsiteY0" fmla="*/ 295275 h 358140"/>
                <a:gd name="connsiteX1" fmla="*/ 165735 w 165735"/>
                <a:gd name="connsiteY1" fmla="*/ 348615 h 358140"/>
                <a:gd name="connsiteX2" fmla="*/ 113348 w 165735"/>
                <a:gd name="connsiteY2" fmla="*/ 358140 h 358140"/>
                <a:gd name="connsiteX3" fmla="*/ 40958 w 165735"/>
                <a:gd name="connsiteY3" fmla="*/ 282892 h 358140"/>
                <a:gd name="connsiteX4" fmla="*/ 40958 w 165735"/>
                <a:gd name="connsiteY4" fmla="*/ 137160 h 358140"/>
                <a:gd name="connsiteX5" fmla="*/ 0 w 165735"/>
                <a:gd name="connsiteY5" fmla="*/ 137160 h 358140"/>
                <a:gd name="connsiteX6" fmla="*/ 0 w 165735"/>
                <a:gd name="connsiteY6" fmla="*/ 85725 h 358140"/>
                <a:gd name="connsiteX7" fmla="*/ 40005 w 165735"/>
                <a:gd name="connsiteY7" fmla="*/ 85725 h 358140"/>
                <a:gd name="connsiteX8" fmla="*/ 40005 w 165735"/>
                <a:gd name="connsiteY8" fmla="*/ 13335 h 358140"/>
                <a:gd name="connsiteX9" fmla="*/ 101918 w 165735"/>
                <a:gd name="connsiteY9" fmla="*/ 0 h 358140"/>
                <a:gd name="connsiteX10" fmla="*/ 101918 w 165735"/>
                <a:gd name="connsiteY10" fmla="*/ 86677 h 358140"/>
                <a:gd name="connsiteX11" fmla="*/ 165735 w 165735"/>
                <a:gd name="connsiteY11" fmla="*/ 86677 h 358140"/>
                <a:gd name="connsiteX12" fmla="*/ 165735 w 165735"/>
                <a:gd name="connsiteY12" fmla="*/ 138113 h 358140"/>
                <a:gd name="connsiteX13" fmla="*/ 101918 w 165735"/>
                <a:gd name="connsiteY13" fmla="*/ 138113 h 358140"/>
                <a:gd name="connsiteX14" fmla="*/ 101918 w 165735"/>
                <a:gd name="connsiteY14" fmla="*/ 269558 h 358140"/>
                <a:gd name="connsiteX15" fmla="*/ 130493 w 165735"/>
                <a:gd name="connsiteY15" fmla="*/ 304800 h 358140"/>
                <a:gd name="connsiteX16" fmla="*/ 165735 w 165735"/>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40">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3" y="303847"/>
                    <a:pt x="155258" y="300038"/>
                    <a:pt x="165735" y="295275"/>
                  </a:cubicBezTo>
                  <a:close/>
                </a:path>
              </a:pathLst>
            </a:custGeom>
            <a:grpFill/>
            <a:ln w="9525" cap="flat">
              <a:noFill/>
              <a:prstDash val="solid"/>
              <a:miter/>
            </a:ln>
          </p:spPr>
          <p:txBody>
            <a:bodyPr rtlCol="0" anchor="ctr"/>
            <a:lstStyle/>
            <a:p>
              <a:endParaRPr lang="de-DE"/>
            </a:p>
          </p:txBody>
        </p:sp>
        <p:sp>
          <p:nvSpPr>
            <p:cNvPr id="200" name="Freihandform: Form 199"/>
            <p:cNvSpPr/>
            <p:nvPr/>
          </p:nvSpPr>
          <p:spPr>
            <a:xfrm>
              <a:off x="9511664" y="3109912"/>
              <a:ext cx="225742" cy="386715"/>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3 w 225742"/>
                <a:gd name="connsiteY7" fmla="*/ 210503 h 386715"/>
                <a:gd name="connsiteX8" fmla="*/ 225743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8 w 225742"/>
                <a:gd name="connsiteY15" fmla="*/ 72390 h 386715"/>
                <a:gd name="connsiteX16" fmla="*/ 26670 w 225742"/>
                <a:gd name="connsiteY16" fmla="*/ 36195 h 386715"/>
                <a:gd name="connsiteX17" fmla="*/ 63818 w 225742"/>
                <a:gd name="connsiteY17" fmla="*/ 0 h 386715"/>
                <a:gd name="connsiteX18" fmla="*/ 100965 w 225742"/>
                <a:gd name="connsiteY18" fmla="*/ 36195 h 386715"/>
                <a:gd name="connsiteX19" fmla="*/ 63818 w 225742"/>
                <a:gd name="connsiteY19" fmla="*/ 72390 h 386715"/>
                <a:gd name="connsiteX20" fmla="*/ 103823 w 225742"/>
                <a:gd name="connsiteY20" fmla="*/ 340042 h 386715"/>
                <a:gd name="connsiteX21" fmla="*/ 164783 w 225742"/>
                <a:gd name="connsiteY21" fmla="*/ 307658 h 386715"/>
                <a:gd name="connsiteX22" fmla="*/ 164783 w 225742"/>
                <a:gd name="connsiteY22" fmla="*/ 260985 h 386715"/>
                <a:gd name="connsiteX23" fmla="*/ 120968 w 225742"/>
                <a:gd name="connsiteY23" fmla="*/ 256222 h 386715"/>
                <a:gd name="connsiteX24" fmla="*/ 59055 w 225742"/>
                <a:gd name="connsiteY24" fmla="*/ 300038 h 386715"/>
                <a:gd name="connsiteX25" fmla="*/ 103823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3" y="107633"/>
                    <a:pt x="225743" y="142875"/>
                    <a:pt x="225743" y="210503"/>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0985"/>
                  </a:lnTo>
                  <a:cubicBezTo>
                    <a:pt x="150495" y="257175"/>
                    <a:pt x="135255" y="256222"/>
                    <a:pt x="120968" y="256222"/>
                  </a:cubicBezTo>
                  <a:cubicBezTo>
                    <a:pt x="81915" y="256222"/>
                    <a:pt x="59055" y="272415"/>
                    <a:pt x="59055" y="300038"/>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201" name="Freihandform: Form 200"/>
            <p:cNvSpPr/>
            <p:nvPr/>
          </p:nvSpPr>
          <p:spPr>
            <a:xfrm>
              <a:off x="978598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55F0063B-BCAC-4FF1-82A6-6D04339C87C3}"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7" y="1631156"/>
            <a:ext cx="11157745"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08F5A07-B979-43C1-BC35-81909B64EEC9}"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8"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8" name="Textplatzhalter 6"/>
          <p:cNvSpPr>
            <a:spLocks noGrp="1"/>
          </p:cNvSpPr>
          <p:nvPr>
            <p:ph type="body" sz="quarter" idx="14" hasCustomPrompt="1"/>
          </p:nvPr>
        </p:nvSpPr>
        <p:spPr>
          <a:xfrm>
            <a:off x="6206329" y="1631156"/>
            <a:ext cx="5469732" cy="4569619"/>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3CAE6034-4F2C-4DEC-80B1-36F941B34D94}"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1" name="Textplatzhalter 6"/>
          <p:cNvSpPr>
            <a:spLocks noGrp="1"/>
          </p:cNvSpPr>
          <p:nvPr>
            <p:ph type="body" sz="quarter" idx="16" hasCustomPrompt="1"/>
          </p:nvPr>
        </p:nvSpPr>
        <p:spPr>
          <a:xfrm>
            <a:off x="518318"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2" name="Textplatzhalter 6"/>
          <p:cNvSpPr>
            <a:spLocks noGrp="1"/>
          </p:cNvSpPr>
          <p:nvPr>
            <p:ph type="body" sz="quarter" idx="17" hasCustomPrompt="1"/>
          </p:nvPr>
        </p:nvSpPr>
        <p:spPr>
          <a:xfrm>
            <a:off x="8107242"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3" name="Textplatzhalter 6"/>
          <p:cNvSpPr>
            <a:spLocks noGrp="1"/>
          </p:cNvSpPr>
          <p:nvPr>
            <p:ph type="body" sz="quarter" idx="18" hasCustomPrompt="1"/>
          </p:nvPr>
        </p:nvSpPr>
        <p:spPr>
          <a:xfrm>
            <a:off x="4312780"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FA6E142F-6A90-4B75-A3A3-0274E175FB09}"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8"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0" name="Bildplatzhalter 8"/>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endParaRPr lang="de-DE"/>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endParaRPr lang="de-DE"/>
          </a:p>
        </p:txBody>
      </p:sp>
      <p:sp>
        <p:nvSpPr>
          <p:cNvPr id="3" name="Datumsplatzhalter 2"/>
          <p:cNvSpPr>
            <a:spLocks noGrp="1"/>
          </p:cNvSpPr>
          <p:nvPr>
            <p:ph type="dt" sz="half" idx="10"/>
          </p:nvPr>
        </p:nvSpPr>
        <p:spPr/>
        <p:txBody>
          <a:bodyPr/>
          <a:lstStyle/>
          <a:p>
            <a:fld id="{C73F70A2-00CC-4A56-BC33-A894CC9F9EC6}"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6206331"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090ADDD8-2DE9-4DAE-AEE0-969B30B59E61}"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1" name="Textplatzhalter 6"/>
          <p:cNvSpPr>
            <a:spLocks noGrp="1"/>
          </p:cNvSpPr>
          <p:nvPr>
            <p:ph type="body" sz="quarter" idx="16" hasCustomPrompt="1"/>
          </p:nvPr>
        </p:nvSpPr>
        <p:spPr>
          <a:xfrm>
            <a:off x="518318"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2" name="Textplatzhalter 6"/>
          <p:cNvSpPr>
            <a:spLocks noGrp="1"/>
          </p:cNvSpPr>
          <p:nvPr>
            <p:ph type="body" sz="quarter" idx="17" hasCustomPrompt="1"/>
          </p:nvPr>
        </p:nvSpPr>
        <p:spPr>
          <a:xfrm>
            <a:off x="8107242"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3" name="Textplatzhalter 6"/>
          <p:cNvSpPr>
            <a:spLocks noGrp="1"/>
          </p:cNvSpPr>
          <p:nvPr>
            <p:ph type="body" sz="quarter" idx="18" hasCustomPrompt="1"/>
          </p:nvPr>
        </p:nvSpPr>
        <p:spPr>
          <a:xfrm>
            <a:off x="4312780"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5" name="Textplatzhalter 9"/>
          <p:cNvSpPr>
            <a:spLocks noGrp="1"/>
          </p:cNvSpPr>
          <p:nvPr>
            <p:ph type="body" sz="quarter" idx="15" hasCustomPrompt="1"/>
          </p:nvPr>
        </p:nvSpPr>
        <p:spPr>
          <a:xfrm>
            <a:off x="518318" y="687598"/>
            <a:ext cx="6844386"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showMasterSp="0" userDrawn="1">
  <p:cSld name="Bildfolie | mit Störer">
    <p:spTree>
      <p:nvGrpSpPr>
        <p:cNvPr id="1" name=""/>
        <p:cNvGrpSpPr/>
        <p:nvPr/>
      </p:nvGrpSpPr>
      <p:grpSpPr>
        <a:xfrm>
          <a:off x="0" y="0"/>
          <a:ext cx="0" cy="0"/>
          <a:chOff x="0" y="0"/>
          <a:chExt cx="0" cy="0"/>
        </a:xfrm>
      </p:grpSpPr>
      <p:sp>
        <p:nvSpPr>
          <p:cNvPr id="9" name="Bildplatzhalter 8"/>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endParaRPr lang="de-DE"/>
          </a:p>
        </p:txBody>
      </p:sp>
      <p:sp>
        <p:nvSpPr>
          <p:cNvPr id="7" name="Textplatzhalter 6"/>
          <p:cNvSpPr>
            <a:spLocks noGrp="1"/>
          </p:cNvSpPr>
          <p:nvPr>
            <p:ph type="body" sz="quarter" idx="14" hasCustomPrompt="1"/>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grpSp>
        <p:nvGrpSpPr>
          <p:cNvPr id="4" name="Gruppieren 3"/>
          <p:cNvGrpSpPr/>
          <p:nvPr userDrawn="1"/>
        </p:nvGrpSpPr>
        <p:grpSpPr>
          <a:xfrm>
            <a:off x="-390525" y="160153"/>
            <a:ext cx="333375" cy="136812"/>
            <a:chOff x="-133350" y="2711163"/>
            <a:chExt cx="333375" cy="136812"/>
          </a:xfrm>
        </p:grpSpPr>
        <p:cxnSp>
          <p:nvCxnSpPr>
            <p:cNvPr id="5" name="Gerader Verbinder 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 name="Gruppieren 7"/>
          <p:cNvGrpSpPr/>
          <p:nvPr userDrawn="1"/>
        </p:nvGrpSpPr>
        <p:grpSpPr>
          <a:xfrm>
            <a:off x="-390525" y="1131703"/>
            <a:ext cx="333375" cy="136812"/>
            <a:chOff x="-133350" y="2711163"/>
            <a:chExt cx="333375" cy="136812"/>
          </a:xfrm>
        </p:grpSpPr>
        <p:cxnSp>
          <p:nvCxnSpPr>
            <p:cNvPr id="10" name="Gerader Verbinder 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2" name="Gruppieren 11"/>
          <p:cNvGrpSpPr/>
          <p:nvPr userDrawn="1"/>
        </p:nvGrpSpPr>
        <p:grpSpPr>
          <a:xfrm>
            <a:off x="-390525" y="1491963"/>
            <a:ext cx="333375" cy="136812"/>
            <a:chOff x="-133350" y="2711163"/>
            <a:chExt cx="333375" cy="136812"/>
          </a:xfrm>
        </p:grpSpPr>
        <p:cxnSp>
          <p:nvCxnSpPr>
            <p:cNvPr id="13" name="Gerader Verbinder 1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 name="Gruppieren 14"/>
          <p:cNvGrpSpPr/>
          <p:nvPr userDrawn="1"/>
        </p:nvGrpSpPr>
        <p:grpSpPr>
          <a:xfrm>
            <a:off x="-390525" y="3292188"/>
            <a:ext cx="333375" cy="136812"/>
            <a:chOff x="-133350" y="2711163"/>
            <a:chExt cx="333375" cy="136812"/>
          </a:xfrm>
        </p:grpSpPr>
        <p:cxnSp>
          <p:nvCxnSpPr>
            <p:cNvPr id="16" name="Gerader Verbinder 1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8" name="Gruppieren 17"/>
          <p:cNvGrpSpPr/>
          <p:nvPr userDrawn="1"/>
        </p:nvGrpSpPr>
        <p:grpSpPr>
          <a:xfrm>
            <a:off x="-390525" y="6063963"/>
            <a:ext cx="333375" cy="136812"/>
            <a:chOff x="-133350" y="2711163"/>
            <a:chExt cx="333375" cy="136812"/>
          </a:xfrm>
        </p:grpSpPr>
        <p:cxnSp>
          <p:nvCxnSpPr>
            <p:cNvPr id="19" name="Gerader Verbinder 1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1" name="Gruppieren 20"/>
          <p:cNvGrpSpPr/>
          <p:nvPr userDrawn="1"/>
        </p:nvGrpSpPr>
        <p:grpSpPr>
          <a:xfrm>
            <a:off x="-390525" y="6495763"/>
            <a:ext cx="333375" cy="136812"/>
            <a:chOff x="-133350" y="2711163"/>
            <a:chExt cx="333375" cy="136812"/>
          </a:xfrm>
        </p:grpSpPr>
        <p:cxnSp>
          <p:nvCxnSpPr>
            <p:cNvPr id="22" name="Gerader Verbinder 2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4" name="Gruppieren 23"/>
          <p:cNvGrpSpPr/>
          <p:nvPr userDrawn="1"/>
        </p:nvGrpSpPr>
        <p:grpSpPr>
          <a:xfrm rot="16200000">
            <a:off x="281643" y="-299136"/>
            <a:ext cx="333375" cy="136808"/>
            <a:chOff x="-133350" y="2711167"/>
            <a:chExt cx="333375" cy="136808"/>
          </a:xfrm>
        </p:grpSpPr>
        <p:cxnSp>
          <p:nvCxnSpPr>
            <p:cNvPr id="25" name="Gerader Verbinder 2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7" name="Gruppieren 26"/>
          <p:cNvGrpSpPr/>
          <p:nvPr userDrawn="1"/>
        </p:nvGrpSpPr>
        <p:grpSpPr>
          <a:xfrm rot="16200000">
            <a:off x="5752963" y="-299136"/>
            <a:ext cx="333375" cy="136804"/>
            <a:chOff x="-133350" y="2711171"/>
            <a:chExt cx="333375" cy="136804"/>
          </a:xfrm>
        </p:grpSpPr>
        <p:cxnSp>
          <p:nvCxnSpPr>
            <p:cNvPr id="28" name="Gerader Verbinder 2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0" name="Gruppieren 29"/>
          <p:cNvGrpSpPr/>
          <p:nvPr userDrawn="1"/>
        </p:nvGrpSpPr>
        <p:grpSpPr>
          <a:xfrm>
            <a:off x="6203950" y="-397424"/>
            <a:ext cx="124906" cy="333375"/>
            <a:chOff x="6416680" y="-397424"/>
            <a:chExt cx="124906" cy="333375"/>
          </a:xfrm>
        </p:grpSpPr>
        <p:cxnSp>
          <p:nvCxnSpPr>
            <p:cNvPr id="31" name="Gerader Verbinder 30"/>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33" name="Gerader Verbinder 32"/>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p:cNvGrpSpPr/>
          <p:nvPr userDrawn="1"/>
        </p:nvGrpSpPr>
        <p:grpSpPr>
          <a:xfrm rot="16200000">
            <a:off x="11447325" y="-299139"/>
            <a:ext cx="333375" cy="136800"/>
            <a:chOff x="-133350" y="2711175"/>
            <a:chExt cx="333375" cy="136800"/>
          </a:xfrm>
        </p:grpSpPr>
        <p:cxnSp>
          <p:nvCxnSpPr>
            <p:cNvPr id="35" name="Gerader Verbinder 3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5598A3A5-A5E7-4A89-90E0-A4F40301494D}"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13" name="Titel 12"/>
          <p:cNvSpPr>
            <a:spLocks noGrp="1"/>
          </p:cNvSpPr>
          <p:nvPr>
            <p:ph type="title" hasCustomPrompt="1"/>
          </p:nvPr>
        </p:nvSpPr>
        <p:spPr/>
        <p:txBody>
          <a:bodyPr/>
          <a:lstStyle/>
          <a:p>
            <a:r>
              <a:rPr lang="de-DE"/>
              <a:t>Mastertitelformat bearbeiten</a:t>
            </a:r>
            <a:endParaRPr lang="de-DE"/>
          </a:p>
        </p:txBody>
      </p:sp>
      <p:sp>
        <p:nvSpPr>
          <p:cNvPr id="10" name="Bildplatzhalter 8"/>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endParaRPr lang="de-DE"/>
          </a:p>
        </p:txBody>
      </p:sp>
      <p:sp>
        <p:nvSpPr>
          <p:cNvPr id="12" name="Textplatzhalter 10"/>
          <p:cNvSpPr>
            <a:spLocks noGrp="1"/>
          </p:cNvSpPr>
          <p:nvPr>
            <p:ph type="body" sz="quarter" idx="26" hasCustomPrompt="1"/>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9"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89DBF8AE-CF79-45D7-A890-10F4EFAEF483}"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4" name="Bildplatzhalter 8"/>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endParaRPr lang="de-DE"/>
          </a:p>
        </p:txBody>
      </p:sp>
      <p:sp>
        <p:nvSpPr>
          <p:cNvPr id="15" name="Textplatzhalter 10"/>
          <p:cNvSpPr>
            <a:spLocks noGrp="1"/>
          </p:cNvSpPr>
          <p:nvPr>
            <p:ph type="body" sz="quarter" idx="26" hasCustomPrompt="1"/>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6" name="Bildplatzhalter 8"/>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endParaRPr lang="de-DE"/>
          </a:p>
        </p:txBody>
      </p:sp>
      <p:sp>
        <p:nvSpPr>
          <p:cNvPr id="17" name="Textplatzhalter 10"/>
          <p:cNvSpPr>
            <a:spLocks noGrp="1"/>
          </p:cNvSpPr>
          <p:nvPr>
            <p:ph type="body" sz="quarter" idx="28" hasCustomPrompt="1"/>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19F129AD-ED88-4C60-9F26-880BCDCF62EF}"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18" name="Titel 17"/>
          <p:cNvSpPr>
            <a:spLocks noGrp="1"/>
          </p:cNvSpPr>
          <p:nvPr>
            <p:ph type="title" hasCustomPrompt="1"/>
          </p:nvPr>
        </p:nvSpPr>
        <p:spPr/>
        <p:txBody>
          <a:bodyPr/>
          <a:lstStyle/>
          <a:p>
            <a:r>
              <a:rPr lang="de-DE"/>
              <a:t>Mastertitelformat bearbeiten</a:t>
            </a:r>
            <a:endParaRPr lang="de-DE"/>
          </a:p>
        </p:txBody>
      </p:sp>
      <p:sp>
        <p:nvSpPr>
          <p:cNvPr id="21" name="Bildplatzhalter 8"/>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endParaRPr lang="de-DE"/>
          </a:p>
        </p:txBody>
      </p:sp>
      <p:sp>
        <p:nvSpPr>
          <p:cNvPr id="22" name="Textplatzhalter 10"/>
          <p:cNvSpPr>
            <a:spLocks noGrp="1"/>
          </p:cNvSpPr>
          <p:nvPr>
            <p:ph type="body" sz="quarter" idx="26" hasCustomPrompt="1"/>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3" name="Bildplatzhalter 8"/>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endParaRPr lang="de-DE"/>
          </a:p>
        </p:txBody>
      </p:sp>
      <p:sp>
        <p:nvSpPr>
          <p:cNvPr id="24" name="Textplatzhalter 10"/>
          <p:cNvSpPr>
            <a:spLocks noGrp="1"/>
          </p:cNvSpPr>
          <p:nvPr>
            <p:ph type="body" sz="quarter" idx="28" hasCustomPrompt="1"/>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5" name="Bildplatzhalter 8"/>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endParaRPr lang="de-DE"/>
          </a:p>
        </p:txBody>
      </p:sp>
      <p:sp>
        <p:nvSpPr>
          <p:cNvPr id="26" name="Textplatzhalter 10"/>
          <p:cNvSpPr>
            <a:spLocks noGrp="1"/>
          </p:cNvSpPr>
          <p:nvPr>
            <p:ph type="body" sz="quarter" idx="30" hasCustomPrompt="1"/>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3"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FE5EE55F-BABD-4FBB-A104-F20271D6743C}"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8" name="Inhaltsplatzhalter 7"/>
          <p:cNvSpPr>
            <a:spLocks noGrp="1"/>
          </p:cNvSpPr>
          <p:nvPr>
            <p:ph sz="quarter" idx="14" hasCustomPrompt="1"/>
          </p:nvPr>
        </p:nvSpPr>
        <p:spPr>
          <a:xfrm>
            <a:off x="518317" y="1631156"/>
            <a:ext cx="11155366" cy="4569619"/>
          </a:xfrm>
        </p:spPr>
        <p:txBody>
          <a:bodyPr/>
          <a:lstStyle/>
          <a:p>
            <a:pPr lvl="0"/>
            <a:r>
              <a:rPr lang="de-DE" dirty="0"/>
              <a:t> </a:t>
            </a:r>
            <a:endParaRPr lang="de-DE" dirty="0"/>
          </a:p>
        </p:txBody>
      </p:sp>
      <p:sp>
        <p:nvSpPr>
          <p:cNvPr id="9" name="Titel 8"/>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153F0E9C-78AC-44F4-9306-93C373067E53}"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8" name="Inhaltsplatzhalter 7"/>
          <p:cNvSpPr>
            <a:spLocks noGrp="1"/>
          </p:cNvSpPr>
          <p:nvPr>
            <p:ph sz="quarter" idx="14" hasCustomPrompt="1"/>
          </p:nvPr>
        </p:nvSpPr>
        <p:spPr>
          <a:xfrm>
            <a:off x="518317" y="1631156"/>
            <a:ext cx="5469733" cy="4569619"/>
          </a:xfrm>
        </p:spPr>
        <p:txBody>
          <a:bodyPr/>
          <a:lstStyle/>
          <a:p>
            <a:pPr lvl="0"/>
            <a:r>
              <a:rPr lang="de-DE" dirty="0"/>
              <a:t> </a:t>
            </a:r>
            <a:endParaRPr lang="de-DE" dirty="0"/>
          </a:p>
        </p:txBody>
      </p:sp>
      <p:sp>
        <p:nvSpPr>
          <p:cNvPr id="9" name="Titel 8"/>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Inhaltsplatzhalter 7"/>
          <p:cNvSpPr>
            <a:spLocks noGrp="1"/>
          </p:cNvSpPr>
          <p:nvPr>
            <p:ph sz="quarter" idx="39" hasCustomPrompt="1"/>
          </p:nvPr>
        </p:nvSpPr>
        <p:spPr>
          <a:xfrm>
            <a:off x="6206330" y="1631156"/>
            <a:ext cx="5469733" cy="4569619"/>
          </a:xfrm>
        </p:spPr>
        <p:txBody>
          <a:bodyPr/>
          <a:lstStyle/>
          <a:p>
            <a:pPr lvl="0"/>
            <a:r>
              <a:rPr lang="de-DE" dirty="0"/>
              <a:t> </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0BB6FA78-8493-49A3-B89F-7632D75CBB65}"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5" hasCustomPrompt="1"/>
          </p:nvPr>
        </p:nvSpPr>
        <p:spPr>
          <a:xfrm>
            <a:off x="8104861" y="1631156"/>
            <a:ext cx="3571200" cy="4569620"/>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Inhaltsplatzhalter 7"/>
          <p:cNvSpPr>
            <a:spLocks noGrp="1"/>
          </p:cNvSpPr>
          <p:nvPr>
            <p:ph sz="quarter" idx="16" hasCustomPrompt="1"/>
          </p:nvPr>
        </p:nvSpPr>
        <p:spPr>
          <a:xfrm>
            <a:off x="518317" y="1631157"/>
            <a:ext cx="7363752" cy="4569620"/>
          </a:xfrm>
        </p:spPr>
        <p:txBody>
          <a:bodyPr/>
          <a:lstStyle/>
          <a:p>
            <a:pPr lvl="0"/>
            <a:r>
              <a:rPr lang="de-DE" dirty="0"/>
              <a:t> </a:t>
            </a:r>
            <a:endParaRPr lang="de-DE" dirty="0"/>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showMasterSp="0" userDrawn="1">
  <p:cSld name="Nur Titel | Grün">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solidFill>
                  <a:schemeClr val="tx1"/>
                </a:solidFill>
              </a:defRPr>
            </a:lvl1pPr>
          </a:lstStyle>
          <a:p>
            <a:r>
              <a:rPr lang="de-DE"/>
              <a:t>Mastertitelformat bearbeiten</a:t>
            </a:r>
            <a:endParaRPr lang="de-DE"/>
          </a:p>
        </p:txBody>
      </p:sp>
      <p:sp>
        <p:nvSpPr>
          <p:cNvPr id="3" name="Datumsplatzhalter 2"/>
          <p:cNvSpPr>
            <a:spLocks noGrp="1"/>
          </p:cNvSpPr>
          <p:nvPr>
            <p:ph type="dt" sz="half" idx="10"/>
          </p:nvPr>
        </p:nvSpPr>
        <p:spPr/>
        <p:txBody>
          <a:bodyPr/>
          <a:lstStyle>
            <a:lvl1pPr>
              <a:defRPr>
                <a:solidFill>
                  <a:schemeClr val="tx1"/>
                </a:solidFill>
              </a:defRPr>
            </a:lvl1pPr>
          </a:lstStyle>
          <a:p>
            <a:fld id="{AAF106C0-FC86-4E7F-BC31-375A516780AC}" type="datetime3">
              <a:rPr lang="en-US" smtClean="0"/>
            </a:fld>
            <a:endParaRPr lang="de-DE" dirty="0"/>
          </a:p>
        </p:txBody>
      </p:sp>
      <p:sp>
        <p:nvSpPr>
          <p:cNvPr id="4" name="Fußzeilenplatzhalter 3"/>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fld>
            <a:endParaRPr lang="de-DE"/>
          </a:p>
        </p:txBody>
      </p:sp>
      <p:sp>
        <p:nvSpPr>
          <p:cNvPr id="57" name="Rechteck 56"/>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p:cNvSpPr>
            <a:spLocks noGrp="1"/>
          </p:cNvSpPr>
          <p:nvPr>
            <p:ph type="body" sz="quarter" idx="23" hasCustomPrompt="1"/>
          </p:nvPr>
        </p:nvSpPr>
        <p:spPr>
          <a:xfrm>
            <a:off x="518317" y="687598"/>
            <a:ext cx="6844385" cy="249812"/>
          </a:xfrm>
        </p:spPr>
        <p:txBody>
          <a:bodyPr wrap="square">
            <a:spAutoFit/>
          </a:bodyPr>
          <a:lstStyle>
            <a:lvl1pPr>
              <a:defRPr sz="1600">
                <a:solidFill>
                  <a:schemeClr val="tx2"/>
                </a:solidFill>
              </a:defRPr>
            </a:lvl1pPr>
          </a:lstStyle>
          <a:p>
            <a:pPr lvl="0"/>
            <a:r>
              <a:rPr lang="de-DE" dirty="0"/>
              <a:t>Mastertextformat bearbeiten</a:t>
            </a:r>
            <a:endParaRPr lang="de-DE" dirty="0"/>
          </a:p>
        </p:txBody>
      </p:sp>
      <p:sp>
        <p:nvSpPr>
          <p:cNvPr id="61" name="Freihandform: Form 60"/>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chemeClr val="tx1"/>
          </a:solidFill>
          <a:ln w="9525" cap="flat">
            <a:noFill/>
            <a:prstDash val="solid"/>
            <a:miter/>
          </a:ln>
        </p:spPr>
        <p:txBody>
          <a:bodyPr rtlCol="0" anchor="ctr"/>
          <a:lstStyle/>
          <a:p>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grpSp>
        <p:nvGrpSpPr>
          <p:cNvPr id="11" name="Gruppieren 10"/>
          <p:cNvGrpSpPr/>
          <p:nvPr userDrawn="1"/>
        </p:nvGrpSpPr>
        <p:grpSpPr>
          <a:xfrm>
            <a:off x="-390525" y="160153"/>
            <a:ext cx="333375" cy="136812"/>
            <a:chOff x="-133350" y="2711163"/>
            <a:chExt cx="333375" cy="136812"/>
          </a:xfrm>
        </p:grpSpPr>
        <p:cxnSp>
          <p:nvCxnSpPr>
            <p:cNvPr id="12" name="Gerader Verbinder 1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4" name="Gruppieren 13"/>
          <p:cNvGrpSpPr/>
          <p:nvPr userDrawn="1"/>
        </p:nvGrpSpPr>
        <p:grpSpPr>
          <a:xfrm>
            <a:off x="-390525" y="1131703"/>
            <a:ext cx="333375" cy="136812"/>
            <a:chOff x="-133350" y="2711163"/>
            <a:chExt cx="333375" cy="136812"/>
          </a:xfrm>
        </p:grpSpPr>
        <p:cxnSp>
          <p:nvCxnSpPr>
            <p:cNvPr id="15" name="Gerader Verbinder 1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7" name="Gruppieren 16"/>
          <p:cNvGrpSpPr/>
          <p:nvPr userDrawn="1"/>
        </p:nvGrpSpPr>
        <p:grpSpPr>
          <a:xfrm>
            <a:off x="-390525" y="1491963"/>
            <a:ext cx="333375" cy="136812"/>
            <a:chOff x="-133350" y="2711163"/>
            <a:chExt cx="333375" cy="136812"/>
          </a:xfrm>
        </p:grpSpPr>
        <p:cxnSp>
          <p:nvCxnSpPr>
            <p:cNvPr id="18" name="Gerader Verbinder 1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0" name="Gruppieren 19"/>
          <p:cNvGrpSpPr/>
          <p:nvPr userDrawn="1"/>
        </p:nvGrpSpPr>
        <p:grpSpPr>
          <a:xfrm>
            <a:off x="-390525" y="3292188"/>
            <a:ext cx="333375" cy="136812"/>
            <a:chOff x="-133350" y="2711163"/>
            <a:chExt cx="333375" cy="136812"/>
          </a:xfrm>
        </p:grpSpPr>
        <p:cxnSp>
          <p:nvCxnSpPr>
            <p:cNvPr id="21" name="Gerader Verbinder 2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3" name="Gruppieren 22"/>
          <p:cNvGrpSpPr/>
          <p:nvPr userDrawn="1"/>
        </p:nvGrpSpPr>
        <p:grpSpPr>
          <a:xfrm>
            <a:off x="-390525" y="6063963"/>
            <a:ext cx="333375" cy="136812"/>
            <a:chOff x="-133350" y="2711163"/>
            <a:chExt cx="333375" cy="136812"/>
          </a:xfrm>
        </p:grpSpPr>
        <p:cxnSp>
          <p:nvCxnSpPr>
            <p:cNvPr id="24" name="Gerader Verbinder 2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6" name="Gruppieren 25"/>
          <p:cNvGrpSpPr/>
          <p:nvPr userDrawn="1"/>
        </p:nvGrpSpPr>
        <p:grpSpPr>
          <a:xfrm>
            <a:off x="-390525" y="6495763"/>
            <a:ext cx="333375" cy="136812"/>
            <a:chOff x="-133350" y="2711163"/>
            <a:chExt cx="333375" cy="136812"/>
          </a:xfrm>
        </p:grpSpPr>
        <p:cxnSp>
          <p:nvCxnSpPr>
            <p:cNvPr id="27" name="Gerader Verbinder 2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9" name="Gruppieren 28"/>
          <p:cNvGrpSpPr/>
          <p:nvPr userDrawn="1"/>
        </p:nvGrpSpPr>
        <p:grpSpPr>
          <a:xfrm rot="16200000">
            <a:off x="281643" y="-299136"/>
            <a:ext cx="333375" cy="136808"/>
            <a:chOff x="-133350" y="2711167"/>
            <a:chExt cx="333375" cy="136808"/>
          </a:xfrm>
        </p:grpSpPr>
        <p:cxnSp>
          <p:nvCxnSpPr>
            <p:cNvPr id="30" name="Gerader Verbinder 2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2" name="Gruppieren 31"/>
          <p:cNvGrpSpPr/>
          <p:nvPr userDrawn="1"/>
        </p:nvGrpSpPr>
        <p:grpSpPr>
          <a:xfrm rot="16200000">
            <a:off x="5752963" y="-299136"/>
            <a:ext cx="333375" cy="136804"/>
            <a:chOff x="-133350" y="2711171"/>
            <a:chExt cx="333375" cy="136804"/>
          </a:xfrm>
        </p:grpSpPr>
        <p:cxnSp>
          <p:nvCxnSpPr>
            <p:cNvPr id="33" name="Gerader Verbinder 3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5" name="Gruppieren 34"/>
          <p:cNvGrpSpPr/>
          <p:nvPr userDrawn="1"/>
        </p:nvGrpSpPr>
        <p:grpSpPr>
          <a:xfrm>
            <a:off x="6203950" y="-397424"/>
            <a:ext cx="124906" cy="333375"/>
            <a:chOff x="6416680" y="-397424"/>
            <a:chExt cx="124906" cy="333375"/>
          </a:xfrm>
        </p:grpSpPr>
        <p:cxnSp>
          <p:nvCxnSpPr>
            <p:cNvPr id="36" name="Gerader Verbinder 35"/>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38" name="Gerader Verbinder 37"/>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p:cNvGrpSpPr/>
          <p:nvPr userDrawn="1"/>
        </p:nvGrpSpPr>
        <p:grpSpPr>
          <a:xfrm rot="16200000">
            <a:off x="11447325" y="-299139"/>
            <a:ext cx="333375" cy="136800"/>
            <a:chOff x="-133350" y="2711175"/>
            <a:chExt cx="333375" cy="136800"/>
          </a:xfrm>
        </p:grpSpPr>
        <p:cxnSp>
          <p:nvCxnSpPr>
            <p:cNvPr id="40" name="Gerader Verbinder 3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Tree>
  </p:cSld>
  <p:clrMapOvr>
    <a:overrideClrMapping bg1="dk1" tx1="lt1" bg2="dk2" tx2="lt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3" name="Datumsplatzhalter 2"/>
          <p:cNvSpPr>
            <a:spLocks noGrp="1"/>
          </p:cNvSpPr>
          <p:nvPr>
            <p:ph type="dt" sz="half" idx="10"/>
          </p:nvPr>
        </p:nvSpPr>
        <p:spPr/>
        <p:txBody>
          <a:bodyPr/>
          <a:lstStyle/>
          <a:p>
            <a:fld id="{40B5DA3A-7D02-4DFD-9EAC-584A6827B026}"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8"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Mastertitelformat bearbeiten</a:t>
            </a:r>
            <a:endParaRPr lang="de-DE" dirty="0"/>
          </a:p>
        </p:txBody>
      </p:sp>
      <p:sp>
        <p:nvSpPr>
          <p:cNvPr id="3" name="Datumsplatzhalter 2"/>
          <p:cNvSpPr>
            <a:spLocks noGrp="1"/>
          </p:cNvSpPr>
          <p:nvPr>
            <p:ph type="dt" sz="half" idx="10"/>
          </p:nvPr>
        </p:nvSpPr>
        <p:spPr/>
        <p:txBody>
          <a:bodyPr/>
          <a:lstStyle/>
          <a:p>
            <a:fld id="{F54B0FBD-D0D3-47C3-B2C1-893BA7159639}"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Rechteck 6"/>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de-DE" sz="1600" b="0"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9" name="Textplatzhalter 8"/>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lvl1pPr>
            <a:lvl2pPr marL="0" indent="0">
              <a:buNone/>
              <a:defRPr/>
            </a:lvl2pPr>
          </a:lstStyle>
          <a:p>
            <a:pPr lvl="0"/>
            <a:r>
              <a:rPr lang="de-DE" dirty="0"/>
              <a:t>„Mastertextformat bearbeiten“</a:t>
            </a:r>
            <a:endParaRPr lang="de-DE" dirty="0"/>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E64B8D77-336C-46E9-A80F-672D06B3FF4C}"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8"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Textplatzhalter 9"/>
          <p:cNvSpPr>
            <a:spLocks noGrp="1"/>
          </p:cNvSpPr>
          <p:nvPr>
            <p:ph type="body" sz="quarter" idx="15" hasCustomPrompt="1"/>
          </p:nvPr>
        </p:nvSpPr>
        <p:spPr>
          <a:xfrm>
            <a:off x="518318" y="687598"/>
            <a:ext cx="6844386"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10" name="Bildplatzhalter 8"/>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endParaRPr lang="de-DE"/>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showMasterSp="0" userDrawn="1">
  <p:cSld name="Schlussfolie">
    <p:bg>
      <p:bgRef idx="1001">
        <a:schemeClr val="bg2"/>
      </p:bgRef>
    </p:bg>
    <p:spTree>
      <p:nvGrpSpPr>
        <p:cNvPr id="1" name=""/>
        <p:cNvGrpSpPr/>
        <p:nvPr/>
      </p:nvGrpSpPr>
      <p:grpSpPr>
        <a:xfrm>
          <a:off x="0" y="0"/>
          <a:ext cx="0" cy="0"/>
          <a:chOff x="0" y="0"/>
          <a:chExt cx="0" cy="0"/>
        </a:xfrm>
      </p:grpSpPr>
      <p:sp>
        <p:nvSpPr>
          <p:cNvPr id="57" name="Textplatzhalter 167"/>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endParaRPr lang="de-DE" dirty="0"/>
          </a:p>
        </p:txBody>
      </p:sp>
      <p:sp>
        <p:nvSpPr>
          <p:cNvPr id="59" name="Bildplatzhalter 60"/>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endParaRPr lang="de-DE" dirty="0"/>
          </a:p>
        </p:txBody>
      </p:sp>
      <p:sp>
        <p:nvSpPr>
          <p:cNvPr id="60" name="Rechteck 59"/>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dirty="0" smtClean="0">
                <a:latin typeface="+mj-lt"/>
                <a:ea typeface="+mj-ea"/>
                <a:cs typeface="+mj-cs"/>
              </a:defRPr>
            </a:lvl1pPr>
          </a:lstStyle>
          <a:p>
            <a:pPr lvl="0">
              <a:spcBef>
                <a:spcPct val="0"/>
              </a:spcBef>
            </a:pPr>
            <a:r>
              <a:rPr lang="de-DE" dirty="0"/>
              <a:t>Vielen Dank</a:t>
            </a:r>
            <a:br>
              <a:rPr lang="de-DE" dirty="0"/>
            </a:br>
            <a:r>
              <a:rPr lang="de-DE" dirty="0"/>
              <a:t>für Ihre Aufmerksamkeit!</a:t>
            </a:r>
            <a:endParaRPr lang="de-DE" dirty="0"/>
          </a:p>
        </p:txBody>
      </p:sp>
      <p:sp>
        <p:nvSpPr>
          <p:cNvPr id="58" name="Freihandform: Form 57"/>
          <p:cNvSpPr/>
          <p:nvPr userDrawn="1"/>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6" name="Gruppieren 55"/>
          <p:cNvGrpSpPr/>
          <p:nvPr userDrawn="1"/>
        </p:nvGrpSpPr>
        <p:grpSpPr>
          <a:xfrm>
            <a:off x="-390525" y="160153"/>
            <a:ext cx="333375" cy="136812"/>
            <a:chOff x="-133350" y="2711163"/>
            <a:chExt cx="333375" cy="136812"/>
          </a:xfrm>
        </p:grpSpPr>
        <p:cxnSp>
          <p:nvCxnSpPr>
            <p:cNvPr id="62" name="Gerader Verbinder 6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4" name="Gruppieren 63"/>
          <p:cNvGrpSpPr/>
          <p:nvPr userDrawn="1"/>
        </p:nvGrpSpPr>
        <p:grpSpPr>
          <a:xfrm>
            <a:off x="-390525" y="1131703"/>
            <a:ext cx="333375" cy="136812"/>
            <a:chOff x="-133350" y="2711163"/>
            <a:chExt cx="333375" cy="136812"/>
          </a:xfrm>
        </p:grpSpPr>
        <p:cxnSp>
          <p:nvCxnSpPr>
            <p:cNvPr id="66" name="Gerader Verbinder 6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8" name="Gruppieren 67"/>
          <p:cNvGrpSpPr/>
          <p:nvPr userDrawn="1"/>
        </p:nvGrpSpPr>
        <p:grpSpPr>
          <a:xfrm>
            <a:off x="-390525" y="1491963"/>
            <a:ext cx="333375" cy="136812"/>
            <a:chOff x="-133350" y="2711163"/>
            <a:chExt cx="333375" cy="136812"/>
          </a:xfrm>
        </p:grpSpPr>
        <p:cxnSp>
          <p:nvCxnSpPr>
            <p:cNvPr id="69" name="Gerader Verbinder 6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1" name="Gruppieren 70"/>
          <p:cNvGrpSpPr/>
          <p:nvPr userDrawn="1"/>
        </p:nvGrpSpPr>
        <p:grpSpPr>
          <a:xfrm>
            <a:off x="-390525" y="3292188"/>
            <a:ext cx="333375" cy="136812"/>
            <a:chOff x="-133350" y="2711163"/>
            <a:chExt cx="333375" cy="136812"/>
          </a:xfrm>
        </p:grpSpPr>
        <p:cxnSp>
          <p:nvCxnSpPr>
            <p:cNvPr id="72" name="Gerader Verbinder 7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4" name="Gruppieren 73"/>
          <p:cNvGrpSpPr/>
          <p:nvPr userDrawn="1"/>
        </p:nvGrpSpPr>
        <p:grpSpPr>
          <a:xfrm>
            <a:off x="-390525" y="6063963"/>
            <a:ext cx="333375" cy="136812"/>
            <a:chOff x="-133350" y="2711163"/>
            <a:chExt cx="333375" cy="136812"/>
          </a:xfrm>
        </p:grpSpPr>
        <p:cxnSp>
          <p:nvCxnSpPr>
            <p:cNvPr id="75" name="Gerader Verbinder 7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7" name="Gruppieren 76"/>
          <p:cNvGrpSpPr/>
          <p:nvPr userDrawn="1"/>
        </p:nvGrpSpPr>
        <p:grpSpPr>
          <a:xfrm>
            <a:off x="-390525" y="6495763"/>
            <a:ext cx="333375" cy="136812"/>
            <a:chOff x="-133350" y="2711163"/>
            <a:chExt cx="333375" cy="136812"/>
          </a:xfrm>
        </p:grpSpPr>
        <p:cxnSp>
          <p:nvCxnSpPr>
            <p:cNvPr id="78" name="Gerader Verbinder 7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0" name="Gruppieren 79"/>
          <p:cNvGrpSpPr/>
          <p:nvPr userDrawn="1"/>
        </p:nvGrpSpPr>
        <p:grpSpPr>
          <a:xfrm rot="16200000">
            <a:off x="281643" y="-299136"/>
            <a:ext cx="333375" cy="136808"/>
            <a:chOff x="-133350" y="2711167"/>
            <a:chExt cx="333375" cy="136808"/>
          </a:xfrm>
        </p:grpSpPr>
        <p:cxnSp>
          <p:nvCxnSpPr>
            <p:cNvPr id="81" name="Gerader Verbinder 8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3" name="Gruppieren 82"/>
          <p:cNvGrpSpPr/>
          <p:nvPr userDrawn="1"/>
        </p:nvGrpSpPr>
        <p:grpSpPr>
          <a:xfrm rot="16200000">
            <a:off x="5752963" y="-299136"/>
            <a:ext cx="333375" cy="136804"/>
            <a:chOff x="-133350" y="2711171"/>
            <a:chExt cx="333375" cy="136804"/>
          </a:xfrm>
        </p:grpSpPr>
        <p:cxnSp>
          <p:nvCxnSpPr>
            <p:cNvPr id="84" name="Gerader Verbinder 8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6" name="Gruppieren 85"/>
          <p:cNvGrpSpPr/>
          <p:nvPr userDrawn="1"/>
        </p:nvGrpSpPr>
        <p:grpSpPr>
          <a:xfrm>
            <a:off x="6203950" y="-397424"/>
            <a:ext cx="124906" cy="333375"/>
            <a:chOff x="6416680" y="-397424"/>
            <a:chExt cx="124906" cy="333375"/>
          </a:xfrm>
        </p:grpSpPr>
        <p:cxnSp>
          <p:nvCxnSpPr>
            <p:cNvPr id="87" name="Gerader Verbinder 86"/>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9" name="Gerader Verbinder 88"/>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p:cNvGrpSpPr/>
          <p:nvPr userDrawn="1"/>
        </p:nvGrpSpPr>
        <p:grpSpPr>
          <a:xfrm rot="16200000">
            <a:off x="11447325" y="-299139"/>
            <a:ext cx="333375" cy="136800"/>
            <a:chOff x="-133350" y="2711175"/>
            <a:chExt cx="333375" cy="136800"/>
          </a:xfrm>
        </p:grpSpPr>
        <p:cxnSp>
          <p:nvCxnSpPr>
            <p:cNvPr id="91" name="Gerader Verbinder 9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93" name="Grafik 3"/>
          <p:cNvGrpSpPr/>
          <p:nvPr userDrawn="1"/>
        </p:nvGrpSpPr>
        <p:grpSpPr>
          <a:xfrm>
            <a:off x="520163" y="293688"/>
            <a:ext cx="2623087" cy="328167"/>
            <a:chOff x="2178367" y="2525076"/>
            <a:chExt cx="7773352" cy="972502"/>
          </a:xfrm>
          <a:solidFill>
            <a:schemeClr val="tx1"/>
          </a:solidFill>
        </p:grpSpPr>
        <p:sp>
          <p:nvSpPr>
            <p:cNvPr id="94" name="Freihandform: Form 93"/>
            <p:cNvSpPr/>
            <p:nvPr/>
          </p:nvSpPr>
          <p:spPr>
            <a:xfrm>
              <a:off x="2178367" y="2545079"/>
              <a:ext cx="232409" cy="369569"/>
            </a:xfrm>
            <a:custGeom>
              <a:avLst/>
              <a:gdLst>
                <a:gd name="connsiteX0" fmla="*/ 232410 w 232409"/>
                <a:gd name="connsiteY0" fmla="*/ 60960 h 369569"/>
                <a:gd name="connsiteX1" fmla="*/ 65722 w 232409"/>
                <a:gd name="connsiteY1" fmla="*/ 60960 h 369569"/>
                <a:gd name="connsiteX2" fmla="*/ 65722 w 232409"/>
                <a:gd name="connsiteY2" fmla="*/ 152400 h 369569"/>
                <a:gd name="connsiteX3" fmla="*/ 189547 w 232409"/>
                <a:gd name="connsiteY3" fmla="*/ 152400 h 369569"/>
                <a:gd name="connsiteX4" fmla="*/ 189547 w 232409"/>
                <a:gd name="connsiteY4" fmla="*/ 212408 h 369569"/>
                <a:gd name="connsiteX5" fmla="*/ 65722 w 232409"/>
                <a:gd name="connsiteY5" fmla="*/ 212408 h 369569"/>
                <a:gd name="connsiteX6" fmla="*/ 65722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2" y="60960"/>
                  </a:lnTo>
                  <a:lnTo>
                    <a:pt x="65722" y="152400"/>
                  </a:lnTo>
                  <a:lnTo>
                    <a:pt x="189547" y="152400"/>
                  </a:lnTo>
                  <a:lnTo>
                    <a:pt x="189547" y="212408"/>
                  </a:lnTo>
                  <a:lnTo>
                    <a:pt x="65722" y="212408"/>
                  </a:lnTo>
                  <a:lnTo>
                    <a:pt x="65722"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95" name="Freihandform: Form 94"/>
            <p:cNvSpPr/>
            <p:nvPr/>
          </p:nvSpPr>
          <p:spPr>
            <a:xfrm>
              <a:off x="2446972"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96" name="Freihandform: Form 95"/>
            <p:cNvSpPr/>
            <p:nvPr/>
          </p:nvSpPr>
          <p:spPr>
            <a:xfrm>
              <a:off x="2651759"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97" name="Freihandform: Form 96"/>
            <p:cNvSpPr/>
            <p:nvPr/>
          </p:nvSpPr>
          <p:spPr>
            <a:xfrm>
              <a:off x="2787966"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2403" y="279083"/>
                    <a:pt x="132398" y="279083"/>
                  </a:cubicBezTo>
                  <a:close/>
                  <a:moveTo>
                    <a:pt x="61913" y="115253"/>
                  </a:moveTo>
                  <a:lnTo>
                    <a:pt x="182880" y="115253"/>
                  </a:lnTo>
                  <a:cubicBezTo>
                    <a:pt x="180023"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98" name="Freihandform: Form 97"/>
            <p:cNvSpPr/>
            <p:nvPr/>
          </p:nvSpPr>
          <p:spPr>
            <a:xfrm>
              <a:off x="30860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3" y="0"/>
                  </a:lnTo>
                  <a:lnTo>
                    <a:pt x="248603"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99" name="Freihandform: Form 98"/>
            <p:cNvSpPr/>
            <p:nvPr/>
          </p:nvSpPr>
          <p:spPr>
            <a:xfrm>
              <a:off x="341756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00" name="Freihandform: Form 99"/>
            <p:cNvSpPr/>
            <p:nvPr/>
          </p:nvSpPr>
          <p:spPr>
            <a:xfrm>
              <a:off x="3622357"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2 w 79057"/>
                <a:gd name="connsiteY6" fmla="*/ 384810 h 384810"/>
                <a:gd name="connsiteX7" fmla="*/ 8572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0960" y="0"/>
                    <a:pt x="79058" y="16193"/>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01" name="Freihandform: Form 100"/>
            <p:cNvSpPr/>
            <p:nvPr/>
          </p:nvSpPr>
          <p:spPr>
            <a:xfrm>
              <a:off x="3759516" y="2640329"/>
              <a:ext cx="224790" cy="280034"/>
            </a:xfrm>
            <a:custGeom>
              <a:avLst/>
              <a:gdLst>
                <a:gd name="connsiteX0" fmla="*/ 222885 w 224790"/>
                <a:gd name="connsiteY0" fmla="*/ 237172 h 280034"/>
                <a:gd name="connsiteX1" fmla="*/ 127635 w 224790"/>
                <a:gd name="connsiteY1" fmla="*/ 280035 h 280034"/>
                <a:gd name="connsiteX2" fmla="*/ 0 w 224790"/>
                <a:gd name="connsiteY2" fmla="*/ 140970 h 280034"/>
                <a:gd name="connsiteX3" fmla="*/ 128588 w 224790"/>
                <a:gd name="connsiteY3" fmla="*/ 0 h 280034"/>
                <a:gd name="connsiteX4" fmla="*/ 224790 w 224790"/>
                <a:gd name="connsiteY4" fmla="*/ 45720 h 280034"/>
                <a:gd name="connsiteX5" fmla="*/ 181928 w 224790"/>
                <a:gd name="connsiteY5" fmla="*/ 86678 h 280034"/>
                <a:gd name="connsiteX6" fmla="*/ 128588 w 224790"/>
                <a:gd name="connsiteY6" fmla="*/ 57150 h 280034"/>
                <a:gd name="connsiteX7" fmla="*/ 62865 w 224790"/>
                <a:gd name="connsiteY7" fmla="*/ 140018 h 280034"/>
                <a:gd name="connsiteX8" fmla="*/ 128588 w 224790"/>
                <a:gd name="connsiteY8" fmla="*/ 222885 h 280034"/>
                <a:gd name="connsiteX9" fmla="*/ 183833 w 224790"/>
                <a:gd name="connsiteY9" fmla="*/ 193358 h 280034"/>
                <a:gd name="connsiteX10" fmla="*/ 222885 w 224790"/>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02" name="Freihandform: Form 101"/>
            <p:cNvSpPr/>
            <p:nvPr/>
          </p:nvSpPr>
          <p:spPr>
            <a:xfrm>
              <a:off x="4038599" y="2525076"/>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03" name="Freihandform: Form 102"/>
            <p:cNvSpPr/>
            <p:nvPr/>
          </p:nvSpPr>
          <p:spPr>
            <a:xfrm>
              <a:off x="4338637"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04" name="Freihandform: Form 103"/>
            <p:cNvSpPr/>
            <p:nvPr/>
          </p:nvSpPr>
          <p:spPr>
            <a:xfrm>
              <a:off x="4502467" y="2545079"/>
              <a:ext cx="342900" cy="368617"/>
            </a:xfrm>
            <a:custGeom>
              <a:avLst/>
              <a:gdLst>
                <a:gd name="connsiteX0" fmla="*/ 136207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2 w 342900"/>
                <a:gd name="connsiteY4" fmla="*/ 290512 h 368617"/>
                <a:gd name="connsiteX5" fmla="*/ 96202 w 342900"/>
                <a:gd name="connsiteY5" fmla="*/ 290512 h 368617"/>
                <a:gd name="connsiteX6" fmla="*/ 69532 w 342900"/>
                <a:gd name="connsiteY6" fmla="*/ 368618 h 368617"/>
                <a:gd name="connsiteX7" fmla="*/ 0 w 342900"/>
                <a:gd name="connsiteY7" fmla="*/ 368618 h 368617"/>
                <a:gd name="connsiteX8" fmla="*/ 136207 w 342900"/>
                <a:gd name="connsiteY8" fmla="*/ 0 h 368617"/>
                <a:gd name="connsiteX9" fmla="*/ 116205 w 342900"/>
                <a:gd name="connsiteY9" fmla="*/ 231458 h 368617"/>
                <a:gd name="connsiteX10" fmla="*/ 223838 w 342900"/>
                <a:gd name="connsiteY10" fmla="*/ 231458 h 368617"/>
                <a:gd name="connsiteX11" fmla="*/ 170497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7" y="0"/>
                  </a:moveTo>
                  <a:lnTo>
                    <a:pt x="205740" y="0"/>
                  </a:lnTo>
                  <a:lnTo>
                    <a:pt x="342900" y="368618"/>
                  </a:lnTo>
                  <a:lnTo>
                    <a:pt x="271463" y="368618"/>
                  </a:lnTo>
                  <a:lnTo>
                    <a:pt x="244792" y="290512"/>
                  </a:lnTo>
                  <a:lnTo>
                    <a:pt x="96202" y="290512"/>
                  </a:lnTo>
                  <a:lnTo>
                    <a:pt x="69532" y="368618"/>
                  </a:lnTo>
                  <a:lnTo>
                    <a:pt x="0" y="368618"/>
                  </a:lnTo>
                  <a:lnTo>
                    <a:pt x="136207" y="0"/>
                  </a:lnTo>
                  <a:close/>
                  <a:moveTo>
                    <a:pt x="116205" y="231458"/>
                  </a:moveTo>
                  <a:lnTo>
                    <a:pt x="223838" y="231458"/>
                  </a:lnTo>
                  <a:lnTo>
                    <a:pt x="170497"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05" name="Freihandform: Form 104"/>
            <p:cNvSpPr/>
            <p:nvPr/>
          </p:nvSpPr>
          <p:spPr>
            <a:xfrm>
              <a:off x="490061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106" name="Freihandform: Form 105"/>
            <p:cNvSpPr/>
            <p:nvPr/>
          </p:nvSpPr>
          <p:spPr>
            <a:xfrm>
              <a:off x="502919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07" name="Freihandform: Form 106"/>
            <p:cNvSpPr/>
            <p:nvPr/>
          </p:nvSpPr>
          <p:spPr>
            <a:xfrm>
              <a:off x="530637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3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3"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08" name="Freihandform: Form 107"/>
            <p:cNvSpPr/>
            <p:nvPr/>
          </p:nvSpPr>
          <p:spPr>
            <a:xfrm>
              <a:off x="559496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5735"/>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109" name="Freihandform: Form 108"/>
            <p:cNvSpPr/>
            <p:nvPr/>
          </p:nvSpPr>
          <p:spPr>
            <a:xfrm>
              <a:off x="5900737"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10" name="Freihandform: Form 109"/>
            <p:cNvSpPr/>
            <p:nvPr/>
          </p:nvSpPr>
          <p:spPr>
            <a:xfrm>
              <a:off x="619505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111" name="Freihandform: Form 110"/>
            <p:cNvSpPr/>
            <p:nvPr/>
          </p:nvSpPr>
          <p:spPr>
            <a:xfrm>
              <a:off x="651128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7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7" y="53340"/>
                    <a:pt x="242887" y="135255"/>
                  </a:cubicBezTo>
                  <a:cubicBezTo>
                    <a:pt x="242887" y="143828"/>
                    <a:pt x="241935" y="153353"/>
                    <a:pt x="241935" y="160972"/>
                  </a:cubicBezTo>
                  <a:lnTo>
                    <a:pt x="62865" y="160972"/>
                  </a:lnTo>
                  <a:cubicBezTo>
                    <a:pt x="69532" y="201930"/>
                    <a:pt x="94297" y="225743"/>
                    <a:pt x="132397" y="225743"/>
                  </a:cubicBezTo>
                  <a:cubicBezTo>
                    <a:pt x="157162" y="225743"/>
                    <a:pt x="177165" y="216218"/>
                    <a:pt x="198120" y="194310"/>
                  </a:cubicBezTo>
                  <a:lnTo>
                    <a:pt x="237172" y="235268"/>
                  </a:lnTo>
                  <a:cubicBezTo>
                    <a:pt x="206692" y="264795"/>
                    <a:pt x="172403" y="279083"/>
                    <a:pt x="132397" y="279083"/>
                  </a:cubicBezTo>
                  <a:close/>
                  <a:moveTo>
                    <a:pt x="62865" y="115253"/>
                  </a:moveTo>
                  <a:lnTo>
                    <a:pt x="183833" y="115253"/>
                  </a:lnTo>
                  <a:cubicBezTo>
                    <a:pt x="180975" y="74295"/>
                    <a:pt x="160020" y="50482"/>
                    <a:pt x="124778" y="50482"/>
                  </a:cubicBezTo>
                  <a:cubicBezTo>
                    <a:pt x="90488" y="50482"/>
                    <a:pt x="67628" y="74295"/>
                    <a:pt x="62865" y="115253"/>
                  </a:cubicBezTo>
                  <a:close/>
                </a:path>
              </a:pathLst>
            </a:custGeom>
            <a:grpFill/>
            <a:ln w="9525" cap="flat">
              <a:noFill/>
              <a:prstDash val="solid"/>
              <a:miter/>
            </a:ln>
          </p:spPr>
          <p:txBody>
            <a:bodyPr rtlCol="0" anchor="ctr"/>
            <a:lstStyle/>
            <a:p>
              <a:endParaRPr lang="de-DE"/>
            </a:p>
          </p:txBody>
        </p:sp>
        <p:sp>
          <p:nvSpPr>
            <p:cNvPr id="112" name="Freihandform: Form 111"/>
            <p:cNvSpPr/>
            <p:nvPr/>
          </p:nvSpPr>
          <p:spPr>
            <a:xfrm>
              <a:off x="6824662"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13" name="Freihandform: Form 112"/>
            <p:cNvSpPr/>
            <p:nvPr/>
          </p:nvSpPr>
          <p:spPr>
            <a:xfrm>
              <a:off x="7023734"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723328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2"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7605712"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790479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2 w 79057"/>
                <a:gd name="connsiteY6" fmla="*/ 384810 h 384810"/>
                <a:gd name="connsiteX7" fmla="*/ 8572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7" y="0"/>
                    <a:pt x="39052" y="0"/>
                  </a:cubicBezTo>
                  <a:cubicBezTo>
                    <a:pt x="60960" y="0"/>
                    <a:pt x="79057" y="16193"/>
                    <a:pt x="79057"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5" name="Freihandform: Form 164"/>
            <p:cNvSpPr/>
            <p:nvPr/>
          </p:nvSpPr>
          <p:spPr>
            <a:xfrm>
              <a:off x="8027669" y="2647949"/>
              <a:ext cx="259080" cy="266700"/>
            </a:xfrm>
            <a:custGeom>
              <a:avLst/>
              <a:gdLst>
                <a:gd name="connsiteX0" fmla="*/ 259080 w 259080"/>
                <a:gd name="connsiteY0" fmla="*/ 0 h 266700"/>
                <a:gd name="connsiteX1" fmla="*/ 161925 w 259080"/>
                <a:gd name="connsiteY1" fmla="*/ 266700 h 266700"/>
                <a:gd name="connsiteX2" fmla="*/ 97155 w 259080"/>
                <a:gd name="connsiteY2" fmla="*/ 266700 h 266700"/>
                <a:gd name="connsiteX3" fmla="*/ 0 w 259080"/>
                <a:gd name="connsiteY3" fmla="*/ 0 h 266700"/>
                <a:gd name="connsiteX4" fmla="*/ 68580 w 259080"/>
                <a:gd name="connsiteY4" fmla="*/ 0 h 266700"/>
                <a:gd name="connsiteX5" fmla="*/ 129540 w 259080"/>
                <a:gd name="connsiteY5" fmla="*/ 193358 h 266700"/>
                <a:gd name="connsiteX6" fmla="*/ 130493 w 259080"/>
                <a:gd name="connsiteY6" fmla="*/ 193358 h 266700"/>
                <a:gd name="connsiteX7" fmla="*/ 191453 w 259080"/>
                <a:gd name="connsiteY7" fmla="*/ 0 h 266700"/>
                <a:gd name="connsiteX8" fmla="*/ 259080 w 259080"/>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80" h="266700">
                  <a:moveTo>
                    <a:pt x="259080" y="0"/>
                  </a:moveTo>
                  <a:lnTo>
                    <a:pt x="161925" y="266700"/>
                  </a:lnTo>
                  <a:lnTo>
                    <a:pt x="97155" y="266700"/>
                  </a:lnTo>
                  <a:lnTo>
                    <a:pt x="0" y="0"/>
                  </a:lnTo>
                  <a:lnTo>
                    <a:pt x="68580" y="0"/>
                  </a:lnTo>
                  <a:lnTo>
                    <a:pt x="129540" y="193358"/>
                  </a:lnTo>
                  <a:lnTo>
                    <a:pt x="130493" y="193358"/>
                  </a:lnTo>
                  <a:lnTo>
                    <a:pt x="191453" y="0"/>
                  </a:lnTo>
                  <a:lnTo>
                    <a:pt x="259080" y="0"/>
                  </a:ln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8315324" y="2641281"/>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2" y="115253"/>
                  </a:lnTo>
                  <a:cubicBezTo>
                    <a:pt x="180975" y="74295"/>
                    <a:pt x="160020" y="50482"/>
                    <a:pt x="124777"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862869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68" name="Freihandform: Form 167"/>
            <p:cNvSpPr/>
            <p:nvPr/>
          </p:nvSpPr>
          <p:spPr>
            <a:xfrm>
              <a:off x="8818244" y="2640329"/>
              <a:ext cx="205740" cy="280034"/>
            </a:xfrm>
            <a:custGeom>
              <a:avLst/>
              <a:gdLst>
                <a:gd name="connsiteX0" fmla="*/ 29528 w 205740"/>
                <a:gd name="connsiteY0" fmla="*/ 198120 h 280034"/>
                <a:gd name="connsiteX1" fmla="*/ 104775 w 205740"/>
                <a:gd name="connsiteY1" fmla="*/ 227647 h 280034"/>
                <a:gd name="connsiteX2" fmla="*/ 143828 w 205740"/>
                <a:gd name="connsiteY2" fmla="*/ 200978 h 280034"/>
                <a:gd name="connsiteX3" fmla="*/ 10478 w 205740"/>
                <a:gd name="connsiteY3" fmla="*/ 82868 h 280034"/>
                <a:gd name="connsiteX4" fmla="*/ 111443 w 205740"/>
                <a:gd name="connsiteY4" fmla="*/ 0 h 280034"/>
                <a:gd name="connsiteX5" fmla="*/ 203835 w 205740"/>
                <a:gd name="connsiteY5" fmla="*/ 27622 h 280034"/>
                <a:gd name="connsiteX6" fmla="*/ 174307 w 205740"/>
                <a:gd name="connsiteY6" fmla="*/ 76200 h 280034"/>
                <a:gd name="connsiteX7" fmla="*/ 110490 w 205740"/>
                <a:gd name="connsiteY7" fmla="*/ 52387 h 280034"/>
                <a:gd name="connsiteX8" fmla="*/ 72390 w 205740"/>
                <a:gd name="connsiteY8" fmla="*/ 77153 h 280034"/>
                <a:gd name="connsiteX9" fmla="*/ 205740 w 205740"/>
                <a:gd name="connsiteY9" fmla="*/ 195262 h 280034"/>
                <a:gd name="connsiteX10" fmla="*/ 102870 w 205740"/>
                <a:gd name="connsiteY10" fmla="*/ 280035 h 280034"/>
                <a:gd name="connsiteX11" fmla="*/ 0 w 205740"/>
                <a:gd name="connsiteY11" fmla="*/ 247650 h 280034"/>
                <a:gd name="connsiteX12" fmla="*/ 29528 w 205740"/>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4">
                  <a:moveTo>
                    <a:pt x="29528" y="198120"/>
                  </a:moveTo>
                  <a:cubicBezTo>
                    <a:pt x="56198" y="218122"/>
                    <a:pt x="80963" y="227647"/>
                    <a:pt x="104775" y="227647"/>
                  </a:cubicBezTo>
                  <a:cubicBezTo>
                    <a:pt x="127635" y="227647"/>
                    <a:pt x="143828" y="217170"/>
                    <a:pt x="143828" y="200978"/>
                  </a:cubicBezTo>
                  <a:cubicBezTo>
                    <a:pt x="143828" y="155258"/>
                    <a:pt x="10478" y="171450"/>
                    <a:pt x="10478" y="82868"/>
                  </a:cubicBezTo>
                  <a:cubicBezTo>
                    <a:pt x="10478" y="33338"/>
                    <a:pt x="51435" y="0"/>
                    <a:pt x="111443" y="0"/>
                  </a:cubicBezTo>
                  <a:cubicBezTo>
                    <a:pt x="143828" y="0"/>
                    <a:pt x="175260" y="9525"/>
                    <a:pt x="203835" y="27622"/>
                  </a:cubicBezTo>
                  <a:lnTo>
                    <a:pt x="174307" y="76200"/>
                  </a:lnTo>
                  <a:cubicBezTo>
                    <a:pt x="151448" y="60007"/>
                    <a:pt x="130493"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8" y="280035"/>
                    <a:pt x="31432" y="268605"/>
                    <a:pt x="0" y="247650"/>
                  </a:cubicBezTo>
                  <a:lnTo>
                    <a:pt x="29528" y="198120"/>
                  </a:ln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908208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9205912"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7 w 165735"/>
                <a:gd name="connsiteY3" fmla="*/ 282892 h 358139"/>
                <a:gd name="connsiteX4" fmla="*/ 40957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7" y="300038"/>
                    <a:pt x="165735" y="295275"/>
                  </a:cubicBez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9420224" y="2533649"/>
              <a:ext cx="225742" cy="386714"/>
            </a:xfrm>
            <a:custGeom>
              <a:avLst/>
              <a:gdLst>
                <a:gd name="connsiteX0" fmla="*/ 114300 w 225742"/>
                <a:gd name="connsiteY0" fmla="*/ 215265 h 386714"/>
                <a:gd name="connsiteX1" fmla="*/ 164782 w 225742"/>
                <a:gd name="connsiteY1" fmla="*/ 220980 h 386714"/>
                <a:gd name="connsiteX2" fmla="*/ 164782 w 225742"/>
                <a:gd name="connsiteY2" fmla="*/ 211455 h 386714"/>
                <a:gd name="connsiteX3" fmla="*/ 105727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2 w 225742"/>
                <a:gd name="connsiteY21" fmla="*/ 307658 h 386714"/>
                <a:gd name="connsiteX22" fmla="*/ 164782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2 w 225742"/>
                <a:gd name="connsiteY26" fmla="*/ 72390 h 386714"/>
                <a:gd name="connsiteX27" fmla="*/ 135255 w 225742"/>
                <a:gd name="connsiteY27" fmla="*/ 36195 h 386714"/>
                <a:gd name="connsiteX28" fmla="*/ 172402 w 225742"/>
                <a:gd name="connsiteY28" fmla="*/ 0 h 386714"/>
                <a:gd name="connsiteX29" fmla="*/ 209550 w 225742"/>
                <a:gd name="connsiteY29" fmla="*/ 36195 h 386714"/>
                <a:gd name="connsiteX30" fmla="*/ 172402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2" y="220980"/>
                  </a:cubicBezTo>
                  <a:lnTo>
                    <a:pt x="164782" y="211455"/>
                  </a:lnTo>
                  <a:cubicBezTo>
                    <a:pt x="164782" y="177165"/>
                    <a:pt x="144780" y="160020"/>
                    <a:pt x="105727" y="160020"/>
                  </a:cubicBezTo>
                  <a:cubicBezTo>
                    <a:pt x="83820" y="160020"/>
                    <a:pt x="60007"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2" y="340042"/>
                    <a:pt x="147638" y="328613"/>
                    <a:pt x="164782" y="307658"/>
                  </a:cubicBezTo>
                  <a:lnTo>
                    <a:pt x="164782" y="261938"/>
                  </a:lnTo>
                  <a:cubicBezTo>
                    <a:pt x="150495" y="258127"/>
                    <a:pt x="135255" y="257175"/>
                    <a:pt x="120968" y="257175"/>
                  </a:cubicBezTo>
                  <a:cubicBezTo>
                    <a:pt x="81915" y="257175"/>
                    <a:pt x="59055" y="273367"/>
                    <a:pt x="59055" y="300990"/>
                  </a:cubicBezTo>
                  <a:cubicBezTo>
                    <a:pt x="59055" y="324803"/>
                    <a:pt x="77152" y="340042"/>
                    <a:pt x="103823" y="340042"/>
                  </a:cubicBezTo>
                  <a:close/>
                  <a:moveTo>
                    <a:pt x="172402" y="72390"/>
                  </a:moveTo>
                  <a:cubicBezTo>
                    <a:pt x="152400" y="72390"/>
                    <a:pt x="135255" y="55245"/>
                    <a:pt x="135255" y="36195"/>
                  </a:cubicBezTo>
                  <a:cubicBezTo>
                    <a:pt x="135255" y="17145"/>
                    <a:pt x="152400" y="0"/>
                    <a:pt x="172402" y="0"/>
                  </a:cubicBezTo>
                  <a:cubicBezTo>
                    <a:pt x="192405" y="0"/>
                    <a:pt x="209550" y="17145"/>
                    <a:pt x="209550" y="36195"/>
                  </a:cubicBezTo>
                  <a:cubicBezTo>
                    <a:pt x="209550" y="56198"/>
                    <a:pt x="192405" y="72390"/>
                    <a:pt x="172402" y="72390"/>
                  </a:cubicBez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9694544"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7 w 165735"/>
                <a:gd name="connsiteY3" fmla="*/ 282892 h 358139"/>
                <a:gd name="connsiteX4" fmla="*/ 40957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2179319" y="3121341"/>
              <a:ext cx="292417" cy="369570"/>
            </a:xfrm>
            <a:custGeom>
              <a:avLst/>
              <a:gdLst>
                <a:gd name="connsiteX0" fmla="*/ 0 w 292417"/>
                <a:gd name="connsiteY0" fmla="*/ 0 h 369570"/>
                <a:gd name="connsiteX1" fmla="*/ 66675 w 292417"/>
                <a:gd name="connsiteY1" fmla="*/ 0 h 369570"/>
                <a:gd name="connsiteX2" fmla="*/ 230505 w 292417"/>
                <a:gd name="connsiteY2" fmla="*/ 257175 h 369570"/>
                <a:gd name="connsiteX3" fmla="*/ 231458 w 292417"/>
                <a:gd name="connsiteY3" fmla="*/ 257175 h 369570"/>
                <a:gd name="connsiteX4" fmla="*/ 229553 w 292417"/>
                <a:gd name="connsiteY4" fmla="*/ 0 h 369570"/>
                <a:gd name="connsiteX5" fmla="*/ 292418 w 292417"/>
                <a:gd name="connsiteY5" fmla="*/ 0 h 369570"/>
                <a:gd name="connsiteX6" fmla="*/ 292418 w 292417"/>
                <a:gd name="connsiteY6" fmla="*/ 368617 h 369570"/>
                <a:gd name="connsiteX7" fmla="*/ 227647 w 292417"/>
                <a:gd name="connsiteY7" fmla="*/ 368617 h 369570"/>
                <a:gd name="connsiteX8" fmla="*/ 63818 w 292417"/>
                <a:gd name="connsiteY8" fmla="*/ 110490 h 369570"/>
                <a:gd name="connsiteX9" fmla="*/ 62865 w 292417"/>
                <a:gd name="connsiteY9" fmla="*/ 110490 h 369570"/>
                <a:gd name="connsiteX10" fmla="*/ 63818 w 292417"/>
                <a:gd name="connsiteY10" fmla="*/ 369570 h 369570"/>
                <a:gd name="connsiteX11" fmla="*/ 0 w 292417"/>
                <a:gd name="connsiteY11" fmla="*/ 369570 h 369570"/>
                <a:gd name="connsiteX12" fmla="*/ 0 w 292417"/>
                <a:gd name="connsiteY12" fmla="*/ 0 h 369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417" h="369570">
                  <a:moveTo>
                    <a:pt x="0" y="0"/>
                  </a:moveTo>
                  <a:lnTo>
                    <a:pt x="66675" y="0"/>
                  </a:lnTo>
                  <a:lnTo>
                    <a:pt x="230505" y="257175"/>
                  </a:lnTo>
                  <a:lnTo>
                    <a:pt x="231458" y="257175"/>
                  </a:lnTo>
                  <a:lnTo>
                    <a:pt x="229553" y="0"/>
                  </a:lnTo>
                  <a:lnTo>
                    <a:pt x="292418" y="0"/>
                  </a:lnTo>
                  <a:lnTo>
                    <a:pt x="292418" y="368617"/>
                  </a:lnTo>
                  <a:lnTo>
                    <a:pt x="227647" y="368617"/>
                  </a:lnTo>
                  <a:lnTo>
                    <a:pt x="63818" y="110490"/>
                  </a:lnTo>
                  <a:lnTo>
                    <a:pt x="62865" y="110490"/>
                  </a:lnTo>
                  <a:lnTo>
                    <a:pt x="63818" y="369570"/>
                  </a:lnTo>
                  <a:lnTo>
                    <a:pt x="0" y="369570"/>
                  </a:lnTo>
                  <a:lnTo>
                    <a:pt x="0" y="0"/>
                  </a:ln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2543174" y="3217544"/>
              <a:ext cx="225742" cy="279082"/>
            </a:xfrm>
            <a:custGeom>
              <a:avLst/>
              <a:gdLst>
                <a:gd name="connsiteX0" fmla="*/ 114300 w 225742"/>
                <a:gd name="connsiteY0" fmla="*/ 107633 h 279082"/>
                <a:gd name="connsiteX1" fmla="*/ 164783 w 225742"/>
                <a:gd name="connsiteY1" fmla="*/ 113347 h 279082"/>
                <a:gd name="connsiteX2" fmla="*/ 164783 w 225742"/>
                <a:gd name="connsiteY2" fmla="*/ 103822 h 279082"/>
                <a:gd name="connsiteX3" fmla="*/ 105727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2 w 225742"/>
                <a:gd name="connsiteY7" fmla="*/ 102870 h 279082"/>
                <a:gd name="connsiteX8" fmla="*/ 225742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3 w 225742"/>
                <a:gd name="connsiteY15" fmla="*/ 232410 h 279082"/>
                <a:gd name="connsiteX16" fmla="*/ 164783 w 225742"/>
                <a:gd name="connsiteY16" fmla="*/ 200025 h 279082"/>
                <a:gd name="connsiteX17" fmla="*/ 164783 w 225742"/>
                <a:gd name="connsiteY17" fmla="*/ 153352 h 279082"/>
                <a:gd name="connsiteX18" fmla="*/ 120967 w 225742"/>
                <a:gd name="connsiteY18" fmla="*/ 148590 h 279082"/>
                <a:gd name="connsiteX19" fmla="*/ 59055 w 225742"/>
                <a:gd name="connsiteY19" fmla="*/ 192405 h 279082"/>
                <a:gd name="connsiteX20" fmla="*/ 103823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3" y="113347"/>
                  </a:cubicBezTo>
                  <a:lnTo>
                    <a:pt x="164783" y="103822"/>
                  </a:lnTo>
                  <a:cubicBezTo>
                    <a:pt x="164783" y="69532"/>
                    <a:pt x="144780" y="52388"/>
                    <a:pt x="105727" y="52388"/>
                  </a:cubicBezTo>
                  <a:cubicBezTo>
                    <a:pt x="83820" y="52388"/>
                    <a:pt x="60008" y="57150"/>
                    <a:pt x="38100" y="67627"/>
                  </a:cubicBezTo>
                  <a:lnTo>
                    <a:pt x="24765" y="15240"/>
                  </a:lnTo>
                  <a:cubicBezTo>
                    <a:pt x="49530" y="5715"/>
                    <a:pt x="81915" y="0"/>
                    <a:pt x="112395" y="0"/>
                  </a:cubicBezTo>
                  <a:cubicBezTo>
                    <a:pt x="187642" y="0"/>
                    <a:pt x="225742" y="35242"/>
                    <a:pt x="225742" y="102870"/>
                  </a:cubicBezTo>
                  <a:lnTo>
                    <a:pt x="225742"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3" y="232410"/>
                  </a:moveTo>
                  <a:cubicBezTo>
                    <a:pt x="126683" y="232410"/>
                    <a:pt x="147638" y="220980"/>
                    <a:pt x="164783" y="200025"/>
                  </a:cubicBezTo>
                  <a:lnTo>
                    <a:pt x="164783" y="153352"/>
                  </a:lnTo>
                  <a:cubicBezTo>
                    <a:pt x="150495" y="149542"/>
                    <a:pt x="135255" y="148590"/>
                    <a:pt x="120967" y="148590"/>
                  </a:cubicBezTo>
                  <a:cubicBezTo>
                    <a:pt x="81915" y="148590"/>
                    <a:pt x="59055" y="164783"/>
                    <a:pt x="59055" y="192405"/>
                  </a:cubicBezTo>
                  <a:cubicBezTo>
                    <a:pt x="59055" y="217170"/>
                    <a:pt x="76200" y="232410"/>
                    <a:pt x="103823" y="232410"/>
                  </a:cubicBez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281749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3038474"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8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8"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3348989" y="3216591"/>
              <a:ext cx="160019" cy="273367"/>
            </a:xfrm>
            <a:custGeom>
              <a:avLst/>
              <a:gdLst>
                <a:gd name="connsiteX0" fmla="*/ 160020 w 160019"/>
                <a:gd name="connsiteY0" fmla="*/ 5715 h 273367"/>
                <a:gd name="connsiteX1" fmla="*/ 150495 w 160019"/>
                <a:gd name="connsiteY1" fmla="*/ 69533 h 273367"/>
                <a:gd name="connsiteX2" fmla="*/ 116205 w 160019"/>
                <a:gd name="connsiteY2" fmla="*/ 60960 h 273367"/>
                <a:gd name="connsiteX3" fmla="*/ 61913 w 160019"/>
                <a:gd name="connsiteY3" fmla="*/ 136208 h 273367"/>
                <a:gd name="connsiteX4" fmla="*/ 61913 w 160019"/>
                <a:gd name="connsiteY4" fmla="*/ 273367 h 273367"/>
                <a:gd name="connsiteX5" fmla="*/ 0 w 160019"/>
                <a:gd name="connsiteY5" fmla="*/ 273367 h 273367"/>
                <a:gd name="connsiteX6" fmla="*/ 0 w 160019"/>
                <a:gd name="connsiteY6" fmla="*/ 6668 h 273367"/>
                <a:gd name="connsiteX7" fmla="*/ 60960 w 160019"/>
                <a:gd name="connsiteY7" fmla="*/ 6668 h 273367"/>
                <a:gd name="connsiteX8" fmla="*/ 60960 w 160019"/>
                <a:gd name="connsiteY8" fmla="*/ 40005 h 273367"/>
                <a:gd name="connsiteX9" fmla="*/ 61913 w 160019"/>
                <a:gd name="connsiteY9" fmla="*/ 40005 h 273367"/>
                <a:gd name="connsiteX10" fmla="*/ 131445 w 160019"/>
                <a:gd name="connsiteY10" fmla="*/ 0 h 273367"/>
                <a:gd name="connsiteX11" fmla="*/ 160020 w 160019"/>
                <a:gd name="connsiteY11" fmla="*/ 57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3367">
                  <a:moveTo>
                    <a:pt x="160020" y="5715"/>
                  </a:moveTo>
                  <a:lnTo>
                    <a:pt x="150495" y="69533"/>
                  </a:lnTo>
                  <a:cubicBezTo>
                    <a:pt x="140970" y="64770"/>
                    <a:pt x="129540" y="60960"/>
                    <a:pt x="116205" y="60960"/>
                  </a:cubicBezTo>
                  <a:cubicBezTo>
                    <a:pt x="73342" y="60960"/>
                    <a:pt x="61913" y="95250"/>
                    <a:pt x="61913" y="136208"/>
                  </a:cubicBezTo>
                  <a:lnTo>
                    <a:pt x="61913" y="273367"/>
                  </a:lnTo>
                  <a:lnTo>
                    <a:pt x="0" y="273367"/>
                  </a:lnTo>
                  <a:lnTo>
                    <a:pt x="0" y="6668"/>
                  </a:lnTo>
                  <a:lnTo>
                    <a:pt x="60960" y="6668"/>
                  </a:lnTo>
                  <a:lnTo>
                    <a:pt x="60960" y="40005"/>
                  </a:lnTo>
                  <a:lnTo>
                    <a:pt x="61913" y="40005"/>
                  </a:lnTo>
                  <a:cubicBezTo>
                    <a:pt x="76200" y="15240"/>
                    <a:pt x="100965" y="0"/>
                    <a:pt x="131445" y="0"/>
                  </a:cubicBezTo>
                  <a:cubicBezTo>
                    <a:pt x="139065" y="0"/>
                    <a:pt x="150495" y="1905"/>
                    <a:pt x="160020" y="5715"/>
                  </a:cubicBez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3548062" y="3224212"/>
              <a:ext cx="376237" cy="266700"/>
            </a:xfrm>
            <a:custGeom>
              <a:avLst/>
              <a:gdLst>
                <a:gd name="connsiteX0" fmla="*/ 376238 w 376237"/>
                <a:gd name="connsiteY0" fmla="*/ 0 h 266700"/>
                <a:gd name="connsiteX1" fmla="*/ 297180 w 376237"/>
                <a:gd name="connsiteY1" fmla="*/ 266700 h 266700"/>
                <a:gd name="connsiteX2" fmla="*/ 237172 w 376237"/>
                <a:gd name="connsiteY2" fmla="*/ 266700 h 266700"/>
                <a:gd name="connsiteX3" fmla="*/ 188595 w 376237"/>
                <a:gd name="connsiteY3" fmla="*/ 81915 h 266700"/>
                <a:gd name="connsiteX4" fmla="*/ 187642 w 376237"/>
                <a:gd name="connsiteY4" fmla="*/ 81915 h 266700"/>
                <a:gd name="connsiteX5" fmla="*/ 139065 w 376237"/>
                <a:gd name="connsiteY5" fmla="*/ 266700 h 266700"/>
                <a:gd name="connsiteX6" fmla="*/ 79058 w 376237"/>
                <a:gd name="connsiteY6" fmla="*/ 266700 h 266700"/>
                <a:gd name="connsiteX7" fmla="*/ 0 w 376237"/>
                <a:gd name="connsiteY7" fmla="*/ 0 h 266700"/>
                <a:gd name="connsiteX8" fmla="*/ 65722 w 376237"/>
                <a:gd name="connsiteY8" fmla="*/ 0 h 266700"/>
                <a:gd name="connsiteX9" fmla="*/ 111442 w 376237"/>
                <a:gd name="connsiteY9" fmla="*/ 180022 h 266700"/>
                <a:gd name="connsiteX10" fmla="*/ 112395 w 376237"/>
                <a:gd name="connsiteY10" fmla="*/ 180022 h 266700"/>
                <a:gd name="connsiteX11" fmla="*/ 160020 w 376237"/>
                <a:gd name="connsiteY11" fmla="*/ 0 h 266700"/>
                <a:gd name="connsiteX12" fmla="*/ 217170 w 376237"/>
                <a:gd name="connsiteY12" fmla="*/ 0 h 266700"/>
                <a:gd name="connsiteX13" fmla="*/ 265747 w 376237"/>
                <a:gd name="connsiteY13" fmla="*/ 180022 h 266700"/>
                <a:gd name="connsiteX14" fmla="*/ 266700 w 376237"/>
                <a:gd name="connsiteY14" fmla="*/ 180022 h 266700"/>
                <a:gd name="connsiteX15" fmla="*/ 311467 w 376237"/>
                <a:gd name="connsiteY15" fmla="*/ 0 h 266700"/>
                <a:gd name="connsiteX16" fmla="*/ 376238 w 376237"/>
                <a:gd name="connsiteY16"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6237" h="266700">
                  <a:moveTo>
                    <a:pt x="376238" y="0"/>
                  </a:moveTo>
                  <a:lnTo>
                    <a:pt x="297180" y="266700"/>
                  </a:lnTo>
                  <a:lnTo>
                    <a:pt x="237172" y="266700"/>
                  </a:lnTo>
                  <a:lnTo>
                    <a:pt x="188595" y="81915"/>
                  </a:lnTo>
                  <a:lnTo>
                    <a:pt x="187642" y="81915"/>
                  </a:lnTo>
                  <a:lnTo>
                    <a:pt x="139065" y="266700"/>
                  </a:lnTo>
                  <a:lnTo>
                    <a:pt x="79058" y="266700"/>
                  </a:lnTo>
                  <a:lnTo>
                    <a:pt x="0" y="0"/>
                  </a:lnTo>
                  <a:lnTo>
                    <a:pt x="65722" y="0"/>
                  </a:lnTo>
                  <a:lnTo>
                    <a:pt x="111442" y="180022"/>
                  </a:lnTo>
                  <a:lnTo>
                    <a:pt x="112395" y="180022"/>
                  </a:lnTo>
                  <a:lnTo>
                    <a:pt x="160020" y="0"/>
                  </a:lnTo>
                  <a:lnTo>
                    <a:pt x="217170" y="0"/>
                  </a:lnTo>
                  <a:lnTo>
                    <a:pt x="265747" y="180022"/>
                  </a:lnTo>
                  <a:lnTo>
                    <a:pt x="266700" y="180022"/>
                  </a:lnTo>
                  <a:lnTo>
                    <a:pt x="311467" y="0"/>
                  </a:lnTo>
                  <a:lnTo>
                    <a:pt x="376238" y="0"/>
                  </a:ln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3970971" y="3105149"/>
              <a:ext cx="79057" cy="384809"/>
            </a:xfrm>
            <a:custGeom>
              <a:avLst/>
              <a:gdLst>
                <a:gd name="connsiteX0" fmla="*/ 79058 w 79057"/>
                <a:gd name="connsiteY0" fmla="*/ 38100 h 384809"/>
                <a:gd name="connsiteX1" fmla="*/ 39053 w 79057"/>
                <a:gd name="connsiteY1" fmla="*/ 76200 h 384809"/>
                <a:gd name="connsiteX2" fmla="*/ 0 w 79057"/>
                <a:gd name="connsiteY2" fmla="*/ 38100 h 384809"/>
                <a:gd name="connsiteX3" fmla="*/ 39053 w 79057"/>
                <a:gd name="connsiteY3" fmla="*/ 0 h 384809"/>
                <a:gd name="connsiteX4" fmla="*/ 79058 w 79057"/>
                <a:gd name="connsiteY4" fmla="*/ 38100 h 384809"/>
                <a:gd name="connsiteX5" fmla="*/ 70485 w 79057"/>
                <a:gd name="connsiteY5" fmla="*/ 384810 h 384809"/>
                <a:gd name="connsiteX6" fmla="*/ 8573 w 79057"/>
                <a:gd name="connsiteY6" fmla="*/ 384810 h 384809"/>
                <a:gd name="connsiteX7" fmla="*/ 8573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3" y="76200"/>
                  </a:cubicBezTo>
                  <a:cubicBezTo>
                    <a:pt x="17145" y="76200"/>
                    <a:pt x="0" y="60008"/>
                    <a:pt x="0" y="38100"/>
                  </a:cubicBezTo>
                  <a:cubicBezTo>
                    <a:pt x="0" y="16192"/>
                    <a:pt x="18098" y="0"/>
                    <a:pt x="39053" y="0"/>
                  </a:cubicBezTo>
                  <a:cubicBezTo>
                    <a:pt x="60960" y="0"/>
                    <a:pt x="79058" y="16192"/>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4099559"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7"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4346256"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4601527" y="3217544"/>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8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3" y="279083"/>
                    <a:pt x="132397" y="279083"/>
                  </a:cubicBezTo>
                  <a:close/>
                  <a:moveTo>
                    <a:pt x="62865" y="115252"/>
                  </a:moveTo>
                  <a:lnTo>
                    <a:pt x="183832" y="115252"/>
                  </a:lnTo>
                  <a:cubicBezTo>
                    <a:pt x="180975" y="74295"/>
                    <a:pt x="160020" y="50482"/>
                    <a:pt x="124778" y="50482"/>
                  </a:cubicBezTo>
                  <a:cubicBezTo>
                    <a:pt x="89535" y="50482"/>
                    <a:pt x="67628" y="74295"/>
                    <a:pt x="62865" y="115252"/>
                  </a:cubicBez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4913946"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9058"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5198744"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5454967"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2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5733096"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6023609" y="3217544"/>
              <a:ext cx="225742" cy="279082"/>
            </a:xfrm>
            <a:custGeom>
              <a:avLst/>
              <a:gdLst>
                <a:gd name="connsiteX0" fmla="*/ 114300 w 225742"/>
                <a:gd name="connsiteY0" fmla="*/ 107633 h 279082"/>
                <a:gd name="connsiteX1" fmla="*/ 164783 w 225742"/>
                <a:gd name="connsiteY1" fmla="*/ 113347 h 279082"/>
                <a:gd name="connsiteX2" fmla="*/ 164783 w 225742"/>
                <a:gd name="connsiteY2" fmla="*/ 103822 h 279082"/>
                <a:gd name="connsiteX3" fmla="*/ 105728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3 w 225742"/>
                <a:gd name="connsiteY7" fmla="*/ 102870 h 279082"/>
                <a:gd name="connsiteX8" fmla="*/ 225743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2 w 225742"/>
                <a:gd name="connsiteY15" fmla="*/ 232410 h 279082"/>
                <a:gd name="connsiteX16" fmla="*/ 164783 w 225742"/>
                <a:gd name="connsiteY16" fmla="*/ 200025 h 279082"/>
                <a:gd name="connsiteX17" fmla="*/ 164783 w 225742"/>
                <a:gd name="connsiteY17" fmla="*/ 153352 h 279082"/>
                <a:gd name="connsiteX18" fmla="*/ 120968 w 225742"/>
                <a:gd name="connsiteY18" fmla="*/ 148590 h 279082"/>
                <a:gd name="connsiteX19" fmla="*/ 59055 w 225742"/>
                <a:gd name="connsiteY19" fmla="*/ 192405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3" y="113347"/>
                  </a:cubicBezTo>
                  <a:lnTo>
                    <a:pt x="164783" y="103822"/>
                  </a:lnTo>
                  <a:cubicBezTo>
                    <a:pt x="164783" y="69532"/>
                    <a:pt x="144780" y="52388"/>
                    <a:pt x="105728" y="52388"/>
                  </a:cubicBezTo>
                  <a:cubicBezTo>
                    <a:pt x="83820" y="52388"/>
                    <a:pt x="60008" y="57150"/>
                    <a:pt x="38100" y="67627"/>
                  </a:cubicBezTo>
                  <a:lnTo>
                    <a:pt x="24765" y="15240"/>
                  </a:lnTo>
                  <a:cubicBezTo>
                    <a:pt x="49530" y="5715"/>
                    <a:pt x="81915" y="0"/>
                    <a:pt x="112395" y="0"/>
                  </a:cubicBezTo>
                  <a:cubicBezTo>
                    <a:pt x="187643" y="0"/>
                    <a:pt x="225743" y="35242"/>
                    <a:pt x="225743" y="102870"/>
                  </a:cubicBezTo>
                  <a:lnTo>
                    <a:pt x="225743"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2" y="232410"/>
                  </a:moveTo>
                  <a:cubicBezTo>
                    <a:pt x="126683" y="232410"/>
                    <a:pt x="147638" y="220980"/>
                    <a:pt x="164783" y="200025"/>
                  </a:cubicBezTo>
                  <a:lnTo>
                    <a:pt x="164783" y="153352"/>
                  </a:lnTo>
                  <a:cubicBezTo>
                    <a:pt x="150495" y="149542"/>
                    <a:pt x="135255" y="148590"/>
                    <a:pt x="120968" y="148590"/>
                  </a:cubicBezTo>
                  <a:cubicBezTo>
                    <a:pt x="81915" y="148590"/>
                    <a:pt x="59055" y="164783"/>
                    <a:pt x="59055" y="192405"/>
                  </a:cubicBezTo>
                  <a:cubicBezTo>
                    <a:pt x="60008" y="217170"/>
                    <a:pt x="77153" y="232410"/>
                    <a:pt x="103822" y="232410"/>
                  </a:cubicBez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6299834" y="3097529"/>
              <a:ext cx="162877" cy="391477"/>
            </a:xfrm>
            <a:custGeom>
              <a:avLst/>
              <a:gdLst>
                <a:gd name="connsiteX0" fmla="*/ 162878 w 162877"/>
                <a:gd name="connsiteY0" fmla="*/ 58103 h 391477"/>
                <a:gd name="connsiteX1" fmla="*/ 135255 w 162877"/>
                <a:gd name="connsiteY1" fmla="*/ 52388 h 391477"/>
                <a:gd name="connsiteX2" fmla="*/ 101918 w 162877"/>
                <a:gd name="connsiteY2" fmla="*/ 89535 h 391477"/>
                <a:gd name="connsiteX3" fmla="*/ 101918 w 162877"/>
                <a:gd name="connsiteY3" fmla="*/ 125730 h 391477"/>
                <a:gd name="connsiteX4" fmla="*/ 155258 w 162877"/>
                <a:gd name="connsiteY4" fmla="*/ 125730 h 391477"/>
                <a:gd name="connsiteX5" fmla="*/ 155258 w 162877"/>
                <a:gd name="connsiteY5" fmla="*/ 177165 h 391477"/>
                <a:gd name="connsiteX6" fmla="*/ 102870 w 162877"/>
                <a:gd name="connsiteY6" fmla="*/ 177165 h 391477"/>
                <a:gd name="connsiteX7" fmla="*/ 102870 w 162877"/>
                <a:gd name="connsiteY7" fmla="*/ 391478 h 391477"/>
                <a:gd name="connsiteX8" fmla="*/ 40958 w 162877"/>
                <a:gd name="connsiteY8" fmla="*/ 391478 h 391477"/>
                <a:gd name="connsiteX9" fmla="*/ 40958 w 162877"/>
                <a:gd name="connsiteY9" fmla="*/ 177165 h 391477"/>
                <a:gd name="connsiteX10" fmla="*/ 0 w 162877"/>
                <a:gd name="connsiteY10" fmla="*/ 177165 h 391477"/>
                <a:gd name="connsiteX11" fmla="*/ 0 w 162877"/>
                <a:gd name="connsiteY11" fmla="*/ 126683 h 391477"/>
                <a:gd name="connsiteX12" fmla="*/ 40958 w 162877"/>
                <a:gd name="connsiteY12" fmla="*/ 126683 h 391477"/>
                <a:gd name="connsiteX13" fmla="*/ 40958 w 162877"/>
                <a:gd name="connsiteY13" fmla="*/ 88583 h 391477"/>
                <a:gd name="connsiteX14" fmla="*/ 125730 w 162877"/>
                <a:gd name="connsiteY14" fmla="*/ 0 h 391477"/>
                <a:gd name="connsiteX15" fmla="*/ 162878 w 162877"/>
                <a:gd name="connsiteY15" fmla="*/ 5715 h 391477"/>
                <a:gd name="connsiteX16" fmla="*/ 162878 w 162877"/>
                <a:gd name="connsiteY16" fmla="*/ 58103 h 391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877" h="391477">
                  <a:moveTo>
                    <a:pt x="162878" y="58103"/>
                  </a:moveTo>
                  <a:cubicBezTo>
                    <a:pt x="154305" y="54293"/>
                    <a:pt x="144780" y="52388"/>
                    <a:pt x="135255" y="52388"/>
                  </a:cubicBezTo>
                  <a:cubicBezTo>
                    <a:pt x="111443" y="52388"/>
                    <a:pt x="101918" y="64770"/>
                    <a:pt x="101918" y="89535"/>
                  </a:cubicBezTo>
                  <a:lnTo>
                    <a:pt x="101918" y="125730"/>
                  </a:lnTo>
                  <a:lnTo>
                    <a:pt x="155258" y="125730"/>
                  </a:lnTo>
                  <a:lnTo>
                    <a:pt x="155258" y="177165"/>
                  </a:lnTo>
                  <a:lnTo>
                    <a:pt x="102870" y="177165"/>
                  </a:lnTo>
                  <a:lnTo>
                    <a:pt x="102870" y="391478"/>
                  </a:lnTo>
                  <a:lnTo>
                    <a:pt x="40958" y="391478"/>
                  </a:lnTo>
                  <a:lnTo>
                    <a:pt x="40958" y="177165"/>
                  </a:lnTo>
                  <a:lnTo>
                    <a:pt x="0" y="177165"/>
                  </a:lnTo>
                  <a:lnTo>
                    <a:pt x="0" y="126683"/>
                  </a:lnTo>
                  <a:lnTo>
                    <a:pt x="40958" y="126683"/>
                  </a:lnTo>
                  <a:lnTo>
                    <a:pt x="40958" y="88583"/>
                  </a:lnTo>
                  <a:cubicBezTo>
                    <a:pt x="40958" y="33338"/>
                    <a:pt x="65722" y="0"/>
                    <a:pt x="125730" y="0"/>
                  </a:cubicBezTo>
                  <a:cubicBezTo>
                    <a:pt x="139065" y="0"/>
                    <a:pt x="152400" y="1905"/>
                    <a:pt x="162878" y="5715"/>
                  </a:cubicBezTo>
                  <a:lnTo>
                    <a:pt x="162878" y="58103"/>
                  </a:ln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6497002"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1922" y="303847"/>
                    <a:pt x="155257" y="300038"/>
                    <a:pt x="165735" y="295275"/>
                  </a:cubicBezTo>
                  <a:close/>
                </a:path>
              </a:pathLst>
            </a:custGeom>
            <a:grpFill/>
            <a:ln w="9525" cap="flat">
              <a:noFill/>
              <a:prstDash val="solid"/>
              <a:miter/>
            </a:ln>
          </p:spPr>
          <p:txBody>
            <a:bodyPr rtlCol="0" anchor="ctr"/>
            <a:lstStyle/>
            <a:p>
              <a:endParaRPr lang="de-DE"/>
            </a:p>
          </p:txBody>
        </p:sp>
        <p:sp>
          <p:nvSpPr>
            <p:cNvPr id="190" name="Freihandform: Form 189"/>
            <p:cNvSpPr/>
            <p:nvPr/>
          </p:nvSpPr>
          <p:spPr>
            <a:xfrm>
              <a:off x="6725601"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91" name="Freihandform: Form 190"/>
            <p:cNvSpPr/>
            <p:nvPr/>
          </p:nvSpPr>
          <p:spPr>
            <a:xfrm>
              <a:off x="6861809" y="3105149"/>
              <a:ext cx="79057" cy="384809"/>
            </a:xfrm>
            <a:custGeom>
              <a:avLst/>
              <a:gdLst>
                <a:gd name="connsiteX0" fmla="*/ 79057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7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7" y="38100"/>
                  </a:moveTo>
                  <a:cubicBezTo>
                    <a:pt x="79057" y="60008"/>
                    <a:pt x="60960" y="76200"/>
                    <a:pt x="39052" y="76200"/>
                  </a:cubicBezTo>
                  <a:cubicBezTo>
                    <a:pt x="17145" y="76200"/>
                    <a:pt x="0" y="60008"/>
                    <a:pt x="0" y="38100"/>
                  </a:cubicBezTo>
                  <a:cubicBezTo>
                    <a:pt x="0" y="16192"/>
                    <a:pt x="18097" y="0"/>
                    <a:pt x="39052" y="0"/>
                  </a:cubicBezTo>
                  <a:cubicBezTo>
                    <a:pt x="60960" y="0"/>
                    <a:pt x="79057" y="16192"/>
                    <a:pt x="79057"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92" name="Freihandform: Form 191"/>
            <p:cNvSpPr/>
            <p:nvPr/>
          </p:nvSpPr>
          <p:spPr>
            <a:xfrm>
              <a:off x="6998969"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93" name="Freihandform: Form 192"/>
            <p:cNvSpPr/>
            <p:nvPr/>
          </p:nvSpPr>
          <p:spPr>
            <a:xfrm>
              <a:off x="7277099" y="3101339"/>
              <a:ext cx="229552" cy="389572"/>
            </a:xfrm>
            <a:custGeom>
              <a:avLst/>
              <a:gdLst>
                <a:gd name="connsiteX0" fmla="*/ 229552 w 229552"/>
                <a:gd name="connsiteY0" fmla="*/ 388620 h 389572"/>
                <a:gd name="connsiteX1" fmla="*/ 166688 w 229552"/>
                <a:gd name="connsiteY1" fmla="*/ 388620 h 389572"/>
                <a:gd name="connsiteX2" fmla="*/ 166688 w 229552"/>
                <a:gd name="connsiteY2" fmla="*/ 236220 h 389572"/>
                <a:gd name="connsiteX3" fmla="*/ 117157 w 229552"/>
                <a:gd name="connsiteY3" fmla="*/ 171450 h 389572"/>
                <a:gd name="connsiteX4" fmla="*/ 61913 w 229552"/>
                <a:gd name="connsiteY4" fmla="*/ 236220 h 389572"/>
                <a:gd name="connsiteX5" fmla="*/ 61913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2" y="388620"/>
                  </a:moveTo>
                  <a:lnTo>
                    <a:pt x="166688" y="388620"/>
                  </a:lnTo>
                  <a:lnTo>
                    <a:pt x="166688" y="236220"/>
                  </a:lnTo>
                  <a:cubicBezTo>
                    <a:pt x="166688" y="197168"/>
                    <a:pt x="154305" y="171450"/>
                    <a:pt x="117157"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7"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94" name="Freihandform: Form 193"/>
            <p:cNvSpPr/>
            <p:nvPr/>
          </p:nvSpPr>
          <p:spPr>
            <a:xfrm>
              <a:off x="7571422"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95" name="Freihandform: Form 194"/>
            <p:cNvSpPr/>
            <p:nvPr/>
          </p:nvSpPr>
          <p:spPr>
            <a:xfrm>
              <a:off x="8041956" y="3122294"/>
              <a:ext cx="231457" cy="368617"/>
            </a:xfrm>
            <a:custGeom>
              <a:avLst/>
              <a:gdLst>
                <a:gd name="connsiteX0" fmla="*/ 231457 w 231457"/>
                <a:gd name="connsiteY0" fmla="*/ 60007 h 368617"/>
                <a:gd name="connsiteX1" fmla="*/ 65723 w 231457"/>
                <a:gd name="connsiteY1" fmla="*/ 60007 h 368617"/>
                <a:gd name="connsiteX2" fmla="*/ 65723 w 231457"/>
                <a:gd name="connsiteY2" fmla="*/ 151447 h 368617"/>
                <a:gd name="connsiteX3" fmla="*/ 189548 w 231457"/>
                <a:gd name="connsiteY3" fmla="*/ 151447 h 368617"/>
                <a:gd name="connsiteX4" fmla="*/ 189548 w 231457"/>
                <a:gd name="connsiteY4" fmla="*/ 211455 h 368617"/>
                <a:gd name="connsiteX5" fmla="*/ 65723 w 231457"/>
                <a:gd name="connsiteY5" fmla="*/ 211455 h 368617"/>
                <a:gd name="connsiteX6" fmla="*/ 65723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3" y="60007"/>
                  </a:lnTo>
                  <a:lnTo>
                    <a:pt x="65723" y="151447"/>
                  </a:lnTo>
                  <a:lnTo>
                    <a:pt x="189548" y="151447"/>
                  </a:lnTo>
                  <a:lnTo>
                    <a:pt x="189548" y="211455"/>
                  </a:lnTo>
                  <a:lnTo>
                    <a:pt x="65723" y="211455"/>
                  </a:lnTo>
                  <a:lnTo>
                    <a:pt x="65723"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196" name="Freihandform: Form 195"/>
            <p:cNvSpPr/>
            <p:nvPr/>
          </p:nvSpPr>
          <p:spPr>
            <a:xfrm>
              <a:off x="8285780" y="3217544"/>
              <a:ext cx="225758" cy="279082"/>
            </a:xfrm>
            <a:custGeom>
              <a:avLst/>
              <a:gdLst>
                <a:gd name="connsiteX0" fmla="*/ 114317 w 225758"/>
                <a:gd name="connsiteY0" fmla="*/ 107633 h 279082"/>
                <a:gd name="connsiteX1" fmla="*/ 164799 w 225758"/>
                <a:gd name="connsiteY1" fmla="*/ 113347 h 279082"/>
                <a:gd name="connsiteX2" fmla="*/ 164799 w 225758"/>
                <a:gd name="connsiteY2" fmla="*/ 103822 h 279082"/>
                <a:gd name="connsiteX3" fmla="*/ 105744 w 225758"/>
                <a:gd name="connsiteY3" fmla="*/ 52388 h 279082"/>
                <a:gd name="connsiteX4" fmla="*/ 38117 w 225758"/>
                <a:gd name="connsiteY4" fmla="*/ 67627 h 279082"/>
                <a:gd name="connsiteX5" fmla="*/ 24781 w 225758"/>
                <a:gd name="connsiteY5" fmla="*/ 15240 h 279082"/>
                <a:gd name="connsiteX6" fmla="*/ 112412 w 225758"/>
                <a:gd name="connsiteY6" fmla="*/ 0 h 279082"/>
                <a:gd name="connsiteX7" fmla="*/ 225759 w 225758"/>
                <a:gd name="connsiteY7" fmla="*/ 102870 h 279082"/>
                <a:gd name="connsiteX8" fmla="*/ 225759 w 225758"/>
                <a:gd name="connsiteY8" fmla="*/ 273367 h 279082"/>
                <a:gd name="connsiteX9" fmla="*/ 166704 w 225758"/>
                <a:gd name="connsiteY9" fmla="*/ 273367 h 279082"/>
                <a:gd name="connsiteX10" fmla="*/ 166704 w 225758"/>
                <a:gd name="connsiteY10" fmla="*/ 244792 h 279082"/>
                <a:gd name="connsiteX11" fmla="*/ 165751 w 225758"/>
                <a:gd name="connsiteY11" fmla="*/ 244792 h 279082"/>
                <a:gd name="connsiteX12" fmla="*/ 87646 w 225758"/>
                <a:gd name="connsiteY12" fmla="*/ 279083 h 279082"/>
                <a:gd name="connsiteX13" fmla="*/ 17 w 225758"/>
                <a:gd name="connsiteY13" fmla="*/ 194310 h 279082"/>
                <a:gd name="connsiteX14" fmla="*/ 114317 w 225758"/>
                <a:gd name="connsiteY14" fmla="*/ 107633 h 279082"/>
                <a:gd name="connsiteX15" fmla="*/ 103839 w 225758"/>
                <a:gd name="connsiteY15" fmla="*/ 232410 h 279082"/>
                <a:gd name="connsiteX16" fmla="*/ 164799 w 225758"/>
                <a:gd name="connsiteY16" fmla="*/ 200025 h 279082"/>
                <a:gd name="connsiteX17" fmla="*/ 164799 w 225758"/>
                <a:gd name="connsiteY17" fmla="*/ 153352 h 279082"/>
                <a:gd name="connsiteX18" fmla="*/ 120984 w 225758"/>
                <a:gd name="connsiteY18" fmla="*/ 148590 h 279082"/>
                <a:gd name="connsiteX19" fmla="*/ 59071 w 225758"/>
                <a:gd name="connsiteY19" fmla="*/ 192405 h 279082"/>
                <a:gd name="connsiteX20" fmla="*/ 103839 w 225758"/>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8" h="279082">
                  <a:moveTo>
                    <a:pt x="114317" y="107633"/>
                  </a:moveTo>
                  <a:cubicBezTo>
                    <a:pt x="131462" y="107633"/>
                    <a:pt x="147654" y="108585"/>
                    <a:pt x="164799" y="113347"/>
                  </a:cubicBezTo>
                  <a:lnTo>
                    <a:pt x="164799" y="103822"/>
                  </a:lnTo>
                  <a:cubicBezTo>
                    <a:pt x="164799" y="69532"/>
                    <a:pt x="144796" y="52388"/>
                    <a:pt x="105744" y="52388"/>
                  </a:cubicBezTo>
                  <a:cubicBezTo>
                    <a:pt x="83837" y="52388"/>
                    <a:pt x="60024" y="57150"/>
                    <a:pt x="38117" y="67627"/>
                  </a:cubicBezTo>
                  <a:lnTo>
                    <a:pt x="24781" y="15240"/>
                  </a:lnTo>
                  <a:cubicBezTo>
                    <a:pt x="49546" y="5715"/>
                    <a:pt x="81931" y="0"/>
                    <a:pt x="112412" y="0"/>
                  </a:cubicBezTo>
                  <a:cubicBezTo>
                    <a:pt x="187659" y="0"/>
                    <a:pt x="225759" y="35242"/>
                    <a:pt x="225759" y="102870"/>
                  </a:cubicBezTo>
                  <a:lnTo>
                    <a:pt x="225759" y="273367"/>
                  </a:lnTo>
                  <a:lnTo>
                    <a:pt x="166704" y="273367"/>
                  </a:lnTo>
                  <a:lnTo>
                    <a:pt x="166704" y="244792"/>
                  </a:lnTo>
                  <a:lnTo>
                    <a:pt x="165751" y="244792"/>
                  </a:lnTo>
                  <a:cubicBezTo>
                    <a:pt x="142892" y="268605"/>
                    <a:pt x="119079" y="279083"/>
                    <a:pt x="87646" y="279083"/>
                  </a:cubicBezTo>
                  <a:cubicBezTo>
                    <a:pt x="34306" y="279083"/>
                    <a:pt x="17" y="245745"/>
                    <a:pt x="17" y="194310"/>
                  </a:cubicBezTo>
                  <a:cubicBezTo>
                    <a:pt x="-936" y="138113"/>
                    <a:pt x="39069" y="107633"/>
                    <a:pt x="114317" y="107633"/>
                  </a:cubicBezTo>
                  <a:close/>
                  <a:moveTo>
                    <a:pt x="103839" y="232410"/>
                  </a:moveTo>
                  <a:cubicBezTo>
                    <a:pt x="126699" y="232410"/>
                    <a:pt x="147654" y="220980"/>
                    <a:pt x="164799" y="200025"/>
                  </a:cubicBezTo>
                  <a:lnTo>
                    <a:pt x="164799" y="153352"/>
                  </a:lnTo>
                  <a:cubicBezTo>
                    <a:pt x="150512" y="149542"/>
                    <a:pt x="135271" y="148590"/>
                    <a:pt x="120984" y="148590"/>
                  </a:cubicBezTo>
                  <a:cubicBezTo>
                    <a:pt x="81931" y="148590"/>
                    <a:pt x="59071" y="164783"/>
                    <a:pt x="59071" y="192405"/>
                  </a:cubicBezTo>
                  <a:cubicBezTo>
                    <a:pt x="59071" y="217170"/>
                    <a:pt x="76217" y="232410"/>
                    <a:pt x="103839" y="232410"/>
                  </a:cubicBezTo>
                  <a:close/>
                </a:path>
              </a:pathLst>
            </a:custGeom>
            <a:grpFill/>
            <a:ln w="9525" cap="flat">
              <a:noFill/>
              <a:prstDash val="solid"/>
              <a:miter/>
            </a:ln>
          </p:spPr>
          <p:txBody>
            <a:bodyPr rtlCol="0" anchor="ctr"/>
            <a:lstStyle/>
            <a:p>
              <a:endParaRPr lang="de-DE"/>
            </a:p>
          </p:txBody>
        </p:sp>
        <p:sp>
          <p:nvSpPr>
            <p:cNvPr id="197" name="Freihandform: Form 196"/>
            <p:cNvSpPr/>
            <p:nvPr/>
          </p:nvSpPr>
          <p:spPr>
            <a:xfrm>
              <a:off x="8590597"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198" name="Freihandform: Form 197"/>
            <p:cNvSpPr/>
            <p:nvPr/>
          </p:nvSpPr>
          <p:spPr>
            <a:xfrm>
              <a:off x="8870631"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8"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99" name="Freihandform: Form 198"/>
            <p:cNvSpPr/>
            <p:nvPr/>
          </p:nvSpPr>
          <p:spPr>
            <a:xfrm>
              <a:off x="9180194"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200" name="Freihandform: Form 199"/>
            <p:cNvSpPr/>
            <p:nvPr/>
          </p:nvSpPr>
          <p:spPr>
            <a:xfrm>
              <a:off x="9297351" y="3138487"/>
              <a:ext cx="165735" cy="358140"/>
            </a:xfrm>
            <a:custGeom>
              <a:avLst/>
              <a:gdLst>
                <a:gd name="connsiteX0" fmla="*/ 165735 w 165735"/>
                <a:gd name="connsiteY0" fmla="*/ 295275 h 358140"/>
                <a:gd name="connsiteX1" fmla="*/ 165735 w 165735"/>
                <a:gd name="connsiteY1" fmla="*/ 348615 h 358140"/>
                <a:gd name="connsiteX2" fmla="*/ 113348 w 165735"/>
                <a:gd name="connsiteY2" fmla="*/ 358140 h 358140"/>
                <a:gd name="connsiteX3" fmla="*/ 40958 w 165735"/>
                <a:gd name="connsiteY3" fmla="*/ 282892 h 358140"/>
                <a:gd name="connsiteX4" fmla="*/ 40958 w 165735"/>
                <a:gd name="connsiteY4" fmla="*/ 137160 h 358140"/>
                <a:gd name="connsiteX5" fmla="*/ 0 w 165735"/>
                <a:gd name="connsiteY5" fmla="*/ 137160 h 358140"/>
                <a:gd name="connsiteX6" fmla="*/ 0 w 165735"/>
                <a:gd name="connsiteY6" fmla="*/ 85725 h 358140"/>
                <a:gd name="connsiteX7" fmla="*/ 40005 w 165735"/>
                <a:gd name="connsiteY7" fmla="*/ 85725 h 358140"/>
                <a:gd name="connsiteX8" fmla="*/ 40005 w 165735"/>
                <a:gd name="connsiteY8" fmla="*/ 13335 h 358140"/>
                <a:gd name="connsiteX9" fmla="*/ 101918 w 165735"/>
                <a:gd name="connsiteY9" fmla="*/ 0 h 358140"/>
                <a:gd name="connsiteX10" fmla="*/ 101918 w 165735"/>
                <a:gd name="connsiteY10" fmla="*/ 86677 h 358140"/>
                <a:gd name="connsiteX11" fmla="*/ 165735 w 165735"/>
                <a:gd name="connsiteY11" fmla="*/ 86677 h 358140"/>
                <a:gd name="connsiteX12" fmla="*/ 165735 w 165735"/>
                <a:gd name="connsiteY12" fmla="*/ 138113 h 358140"/>
                <a:gd name="connsiteX13" fmla="*/ 101918 w 165735"/>
                <a:gd name="connsiteY13" fmla="*/ 138113 h 358140"/>
                <a:gd name="connsiteX14" fmla="*/ 101918 w 165735"/>
                <a:gd name="connsiteY14" fmla="*/ 269558 h 358140"/>
                <a:gd name="connsiteX15" fmla="*/ 130493 w 165735"/>
                <a:gd name="connsiteY15" fmla="*/ 304800 h 358140"/>
                <a:gd name="connsiteX16" fmla="*/ 165735 w 165735"/>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40">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3" y="303847"/>
                    <a:pt x="155258" y="300038"/>
                    <a:pt x="165735" y="295275"/>
                  </a:cubicBezTo>
                  <a:close/>
                </a:path>
              </a:pathLst>
            </a:custGeom>
            <a:grpFill/>
            <a:ln w="9525" cap="flat">
              <a:noFill/>
              <a:prstDash val="solid"/>
              <a:miter/>
            </a:ln>
          </p:spPr>
          <p:txBody>
            <a:bodyPr rtlCol="0" anchor="ctr"/>
            <a:lstStyle/>
            <a:p>
              <a:endParaRPr lang="de-DE"/>
            </a:p>
          </p:txBody>
        </p:sp>
        <p:sp>
          <p:nvSpPr>
            <p:cNvPr id="201" name="Freihandform: Form 200"/>
            <p:cNvSpPr/>
            <p:nvPr/>
          </p:nvSpPr>
          <p:spPr>
            <a:xfrm>
              <a:off x="9511664" y="3109912"/>
              <a:ext cx="225742" cy="386715"/>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3 w 225742"/>
                <a:gd name="connsiteY7" fmla="*/ 210503 h 386715"/>
                <a:gd name="connsiteX8" fmla="*/ 225743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8 w 225742"/>
                <a:gd name="connsiteY15" fmla="*/ 72390 h 386715"/>
                <a:gd name="connsiteX16" fmla="*/ 26670 w 225742"/>
                <a:gd name="connsiteY16" fmla="*/ 36195 h 386715"/>
                <a:gd name="connsiteX17" fmla="*/ 63818 w 225742"/>
                <a:gd name="connsiteY17" fmla="*/ 0 h 386715"/>
                <a:gd name="connsiteX18" fmla="*/ 100965 w 225742"/>
                <a:gd name="connsiteY18" fmla="*/ 36195 h 386715"/>
                <a:gd name="connsiteX19" fmla="*/ 63818 w 225742"/>
                <a:gd name="connsiteY19" fmla="*/ 72390 h 386715"/>
                <a:gd name="connsiteX20" fmla="*/ 103823 w 225742"/>
                <a:gd name="connsiteY20" fmla="*/ 340042 h 386715"/>
                <a:gd name="connsiteX21" fmla="*/ 164783 w 225742"/>
                <a:gd name="connsiteY21" fmla="*/ 307658 h 386715"/>
                <a:gd name="connsiteX22" fmla="*/ 164783 w 225742"/>
                <a:gd name="connsiteY22" fmla="*/ 260985 h 386715"/>
                <a:gd name="connsiteX23" fmla="*/ 120968 w 225742"/>
                <a:gd name="connsiteY23" fmla="*/ 256222 h 386715"/>
                <a:gd name="connsiteX24" fmla="*/ 59055 w 225742"/>
                <a:gd name="connsiteY24" fmla="*/ 300038 h 386715"/>
                <a:gd name="connsiteX25" fmla="*/ 103823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3" y="107633"/>
                    <a:pt x="225743" y="142875"/>
                    <a:pt x="225743" y="210503"/>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0985"/>
                  </a:lnTo>
                  <a:cubicBezTo>
                    <a:pt x="150495" y="257175"/>
                    <a:pt x="135255" y="256222"/>
                    <a:pt x="120968" y="256222"/>
                  </a:cubicBezTo>
                  <a:cubicBezTo>
                    <a:pt x="81915" y="256222"/>
                    <a:pt x="59055" y="272415"/>
                    <a:pt x="59055" y="300038"/>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202" name="Freihandform: Form 201"/>
            <p:cNvSpPr/>
            <p:nvPr/>
          </p:nvSpPr>
          <p:spPr>
            <a:xfrm>
              <a:off x="978598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showMasterSp="0" userDrawn="1">
  <p:cSld name="Titelbild">
    <p:bg>
      <p:bgRef idx="1001">
        <a:schemeClr val="bg2"/>
      </p:bgRef>
    </p:bg>
    <p:spTree>
      <p:nvGrpSpPr>
        <p:cNvPr id="1" name=""/>
        <p:cNvGrpSpPr/>
        <p:nvPr/>
      </p:nvGrpSpPr>
      <p:grpSpPr>
        <a:xfrm>
          <a:off x="0" y="0"/>
          <a:ext cx="0" cy="0"/>
          <a:chOff x="0" y="0"/>
          <a:chExt cx="0" cy="0"/>
        </a:xfrm>
      </p:grpSpPr>
      <p:sp>
        <p:nvSpPr>
          <p:cNvPr id="168" name="Textplatzhalter 167"/>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endParaRPr lang="de-DE" dirty="0"/>
          </a:p>
        </p:txBody>
      </p:sp>
      <p:sp>
        <p:nvSpPr>
          <p:cNvPr id="165" name="Bildplatzhalter 60"/>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endParaRPr lang="de-DE" dirty="0"/>
          </a:p>
        </p:txBody>
      </p:sp>
      <p:sp>
        <p:nvSpPr>
          <p:cNvPr id="2" name="Titel 1"/>
          <p:cNvSpPr>
            <a:spLocks noGrp="1"/>
          </p:cNvSpPr>
          <p:nvPr>
            <p:ph type="title" hasCustomPrompt="1"/>
          </p:nvPr>
        </p:nvSpPr>
        <p:spPr>
          <a:xfrm>
            <a:off x="520163" y="2913731"/>
            <a:ext cx="4979505" cy="1030539"/>
          </a:xfrm>
        </p:spPr>
        <p:txBody>
          <a:bodyPr wrap="none" tIns="0" rIns="0"/>
          <a:lstStyle>
            <a:lvl1pPr algn="l">
              <a:lnSpc>
                <a:spcPct val="110000"/>
              </a:lnSpc>
              <a:defRPr sz="6600">
                <a:solidFill>
                  <a:schemeClr val="tx1"/>
                </a:solidFill>
              </a:defRPr>
            </a:lvl1pPr>
          </a:lstStyle>
          <a:p>
            <a:r>
              <a:rPr lang="de-DE" dirty="0"/>
              <a:t>Willkommen</a:t>
            </a:r>
            <a:endParaRPr lang="de-DE" dirty="0"/>
          </a:p>
        </p:txBody>
      </p:sp>
      <p:sp>
        <p:nvSpPr>
          <p:cNvPr id="56" name="Rechteck 55"/>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reihandform: Form 5"/>
          <p:cNvSpPr/>
          <p:nvPr/>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7" name="Gruppieren 56"/>
          <p:cNvGrpSpPr/>
          <p:nvPr userDrawn="1"/>
        </p:nvGrpSpPr>
        <p:grpSpPr>
          <a:xfrm>
            <a:off x="-390525" y="160153"/>
            <a:ext cx="333375" cy="136812"/>
            <a:chOff x="-133350" y="2711163"/>
            <a:chExt cx="333375" cy="136812"/>
          </a:xfrm>
        </p:grpSpPr>
        <p:cxnSp>
          <p:nvCxnSpPr>
            <p:cNvPr id="58" name="Gerader Verbinder 5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0" name="Gruppieren 59"/>
          <p:cNvGrpSpPr/>
          <p:nvPr userDrawn="1"/>
        </p:nvGrpSpPr>
        <p:grpSpPr>
          <a:xfrm>
            <a:off x="-390525" y="1131703"/>
            <a:ext cx="333375" cy="136812"/>
            <a:chOff x="-133350" y="2711163"/>
            <a:chExt cx="333375" cy="136812"/>
          </a:xfrm>
        </p:grpSpPr>
        <p:cxnSp>
          <p:nvCxnSpPr>
            <p:cNvPr id="61" name="Gerader Verbinder 6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3" name="Gruppieren 62"/>
          <p:cNvGrpSpPr/>
          <p:nvPr userDrawn="1"/>
        </p:nvGrpSpPr>
        <p:grpSpPr>
          <a:xfrm>
            <a:off x="-390525" y="1491963"/>
            <a:ext cx="333375" cy="136812"/>
            <a:chOff x="-133350" y="2711163"/>
            <a:chExt cx="333375" cy="136812"/>
          </a:xfrm>
        </p:grpSpPr>
        <p:cxnSp>
          <p:nvCxnSpPr>
            <p:cNvPr id="64" name="Gerader Verbinder 6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6" name="Gruppieren 65"/>
          <p:cNvGrpSpPr/>
          <p:nvPr userDrawn="1"/>
        </p:nvGrpSpPr>
        <p:grpSpPr>
          <a:xfrm>
            <a:off x="-390525" y="3292188"/>
            <a:ext cx="333375" cy="136812"/>
            <a:chOff x="-133350" y="2711163"/>
            <a:chExt cx="333375" cy="136812"/>
          </a:xfrm>
        </p:grpSpPr>
        <p:cxnSp>
          <p:nvCxnSpPr>
            <p:cNvPr id="67" name="Gerader Verbinder 6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9" name="Gruppieren 68"/>
          <p:cNvGrpSpPr/>
          <p:nvPr userDrawn="1"/>
        </p:nvGrpSpPr>
        <p:grpSpPr>
          <a:xfrm>
            <a:off x="-390525" y="6063963"/>
            <a:ext cx="333375" cy="136812"/>
            <a:chOff x="-133350" y="2711163"/>
            <a:chExt cx="333375" cy="136812"/>
          </a:xfrm>
        </p:grpSpPr>
        <p:cxnSp>
          <p:nvCxnSpPr>
            <p:cNvPr id="70" name="Gerader Verbinder 6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2" name="Gruppieren 71"/>
          <p:cNvGrpSpPr/>
          <p:nvPr userDrawn="1"/>
        </p:nvGrpSpPr>
        <p:grpSpPr>
          <a:xfrm>
            <a:off x="-390525" y="6495763"/>
            <a:ext cx="333375" cy="136812"/>
            <a:chOff x="-133350" y="2711163"/>
            <a:chExt cx="333375" cy="136812"/>
          </a:xfrm>
        </p:grpSpPr>
        <p:cxnSp>
          <p:nvCxnSpPr>
            <p:cNvPr id="73" name="Gerader Verbinder 7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5" name="Gruppieren 74"/>
          <p:cNvGrpSpPr/>
          <p:nvPr userDrawn="1"/>
        </p:nvGrpSpPr>
        <p:grpSpPr>
          <a:xfrm rot="16200000">
            <a:off x="281643" y="-299136"/>
            <a:ext cx="333375" cy="136808"/>
            <a:chOff x="-133350" y="2711167"/>
            <a:chExt cx="333375" cy="136808"/>
          </a:xfrm>
        </p:grpSpPr>
        <p:cxnSp>
          <p:nvCxnSpPr>
            <p:cNvPr id="76" name="Gerader Verbinder 7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8" name="Gruppieren 77"/>
          <p:cNvGrpSpPr/>
          <p:nvPr userDrawn="1"/>
        </p:nvGrpSpPr>
        <p:grpSpPr>
          <a:xfrm rot="16200000">
            <a:off x="5752963" y="-299136"/>
            <a:ext cx="333375" cy="136804"/>
            <a:chOff x="-133350" y="2711171"/>
            <a:chExt cx="333375" cy="136804"/>
          </a:xfrm>
        </p:grpSpPr>
        <p:cxnSp>
          <p:nvCxnSpPr>
            <p:cNvPr id="79" name="Gerader Verbinder 7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1" name="Gruppieren 80"/>
          <p:cNvGrpSpPr/>
          <p:nvPr userDrawn="1"/>
        </p:nvGrpSpPr>
        <p:grpSpPr>
          <a:xfrm>
            <a:off x="6203950" y="-397424"/>
            <a:ext cx="124906" cy="333375"/>
            <a:chOff x="6416680" y="-397424"/>
            <a:chExt cx="124906" cy="333375"/>
          </a:xfrm>
        </p:grpSpPr>
        <p:cxnSp>
          <p:nvCxnSpPr>
            <p:cNvPr id="82" name="Gerader Verbinder 81"/>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4" name="Gerader Verbinder 83"/>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p:cNvGrpSpPr/>
          <p:nvPr userDrawn="1"/>
        </p:nvGrpSpPr>
        <p:grpSpPr>
          <a:xfrm rot="16200000">
            <a:off x="11447325" y="-299139"/>
            <a:ext cx="333375" cy="136800"/>
            <a:chOff x="-133350" y="2711175"/>
            <a:chExt cx="333375" cy="136800"/>
          </a:xfrm>
        </p:grpSpPr>
        <p:cxnSp>
          <p:nvCxnSpPr>
            <p:cNvPr id="86" name="Gerader Verbinder 8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39" name="Grafik 3"/>
          <p:cNvGrpSpPr/>
          <p:nvPr userDrawn="1"/>
        </p:nvGrpSpPr>
        <p:grpSpPr>
          <a:xfrm>
            <a:off x="510639" y="293688"/>
            <a:ext cx="2594512" cy="327278"/>
            <a:chOff x="2242184" y="2525076"/>
            <a:chExt cx="7709534" cy="972502"/>
          </a:xfrm>
          <a:solidFill>
            <a:schemeClr val="tx1"/>
          </a:solidFill>
        </p:grpSpPr>
        <p:sp>
          <p:nvSpPr>
            <p:cNvPr id="140" name="Freihandform: Form 139"/>
            <p:cNvSpPr/>
            <p:nvPr/>
          </p:nvSpPr>
          <p:spPr>
            <a:xfrm>
              <a:off x="2269806" y="2545079"/>
              <a:ext cx="232409" cy="369569"/>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141" name="Freihandform: Form 140"/>
            <p:cNvSpPr/>
            <p:nvPr/>
          </p:nvSpPr>
          <p:spPr>
            <a:xfrm>
              <a:off x="2538412"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42" name="Freihandform: Form 141"/>
            <p:cNvSpPr/>
            <p:nvPr/>
          </p:nvSpPr>
          <p:spPr>
            <a:xfrm>
              <a:off x="2743199"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43" name="Freihandform: Form 142"/>
            <p:cNvSpPr/>
            <p:nvPr/>
          </p:nvSpPr>
          <p:spPr>
            <a:xfrm>
              <a:off x="2879407"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grpFill/>
            <a:ln w="9525" cap="flat">
              <a:noFill/>
              <a:prstDash val="solid"/>
              <a:miter/>
            </a:ln>
          </p:spPr>
          <p:txBody>
            <a:bodyPr rtlCol="0" anchor="ctr"/>
            <a:lstStyle/>
            <a:p>
              <a:endParaRPr lang="de-DE"/>
            </a:p>
          </p:txBody>
        </p:sp>
        <p:sp>
          <p:nvSpPr>
            <p:cNvPr id="144" name="Freihandform: Form 143"/>
            <p:cNvSpPr/>
            <p:nvPr/>
          </p:nvSpPr>
          <p:spPr>
            <a:xfrm>
              <a:off x="317753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145" name="Freihandform: Form 144"/>
            <p:cNvSpPr/>
            <p:nvPr/>
          </p:nvSpPr>
          <p:spPr>
            <a:xfrm>
              <a:off x="350900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46" name="Freihandform: Form 145"/>
            <p:cNvSpPr/>
            <p:nvPr/>
          </p:nvSpPr>
          <p:spPr>
            <a:xfrm>
              <a:off x="3712844"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147" name="Freihandform: Form 146"/>
            <p:cNvSpPr/>
            <p:nvPr/>
          </p:nvSpPr>
          <p:spPr>
            <a:xfrm>
              <a:off x="3850957" y="2640329"/>
              <a:ext cx="224789" cy="280034"/>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48" name="Freihandform: Form 147"/>
            <p:cNvSpPr/>
            <p:nvPr/>
          </p:nvSpPr>
          <p:spPr>
            <a:xfrm>
              <a:off x="4129087" y="2525076"/>
              <a:ext cx="229552" cy="389572"/>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49" name="Freihandform: Form 148"/>
            <p:cNvSpPr/>
            <p:nvPr/>
          </p:nvSpPr>
          <p:spPr>
            <a:xfrm>
              <a:off x="4430077"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150" name="Freihandform: Form 149"/>
            <p:cNvSpPr/>
            <p:nvPr/>
          </p:nvSpPr>
          <p:spPr>
            <a:xfrm>
              <a:off x="4593906" y="2545079"/>
              <a:ext cx="342900" cy="368617"/>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51" name="Freihandform: Form 150"/>
            <p:cNvSpPr/>
            <p:nvPr/>
          </p:nvSpPr>
          <p:spPr>
            <a:xfrm>
              <a:off x="499205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152" name="Freihandform: Form 151"/>
            <p:cNvSpPr/>
            <p:nvPr/>
          </p:nvSpPr>
          <p:spPr>
            <a:xfrm>
              <a:off x="512063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53" name="Freihandform: Form 152"/>
            <p:cNvSpPr/>
            <p:nvPr/>
          </p:nvSpPr>
          <p:spPr>
            <a:xfrm>
              <a:off x="539781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54" name="Freihandform: Form 153"/>
            <p:cNvSpPr/>
            <p:nvPr/>
          </p:nvSpPr>
          <p:spPr>
            <a:xfrm>
              <a:off x="568640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155" name="Freihandform: Form 154"/>
            <p:cNvSpPr/>
            <p:nvPr/>
          </p:nvSpPr>
          <p:spPr>
            <a:xfrm>
              <a:off x="5991224" y="2641281"/>
              <a:ext cx="229552" cy="27336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56" name="Freihandform: Form 155"/>
            <p:cNvSpPr/>
            <p:nvPr/>
          </p:nvSpPr>
          <p:spPr>
            <a:xfrm>
              <a:off x="62864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157" name="Freihandform: Form 156"/>
            <p:cNvSpPr/>
            <p:nvPr/>
          </p:nvSpPr>
          <p:spPr>
            <a:xfrm>
              <a:off x="6602729"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grpFill/>
            <a:ln w="9525" cap="flat">
              <a:noFill/>
              <a:prstDash val="solid"/>
              <a:miter/>
            </a:ln>
          </p:spPr>
          <p:txBody>
            <a:bodyPr rtlCol="0" anchor="ctr"/>
            <a:lstStyle/>
            <a:p>
              <a:endParaRPr lang="de-DE"/>
            </a:p>
          </p:txBody>
        </p:sp>
        <p:sp>
          <p:nvSpPr>
            <p:cNvPr id="158" name="Freihandform: Form 157"/>
            <p:cNvSpPr/>
            <p:nvPr/>
          </p:nvSpPr>
          <p:spPr>
            <a:xfrm>
              <a:off x="6916101"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59" name="Freihandform: Form 158"/>
            <p:cNvSpPr/>
            <p:nvPr/>
          </p:nvSpPr>
          <p:spPr>
            <a:xfrm>
              <a:off x="711517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60" name="Freihandform: Form 159"/>
            <p:cNvSpPr/>
            <p:nvPr/>
          </p:nvSpPr>
          <p:spPr>
            <a:xfrm>
              <a:off x="732472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61" name="Freihandform: Form 160"/>
            <p:cNvSpPr/>
            <p:nvPr/>
          </p:nvSpPr>
          <p:spPr>
            <a:xfrm>
              <a:off x="7697151"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799623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8119109" y="2647949"/>
              <a:ext cx="259079" cy="266700"/>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840676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872013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8909684"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9173526" y="2528887"/>
              <a:ext cx="79057" cy="384810"/>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9297351"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9511664" y="2533649"/>
              <a:ext cx="225742" cy="386714"/>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9785984"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2242184" y="3122294"/>
              <a:ext cx="275272" cy="368617"/>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2519362" y="3217544"/>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2816541"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3095624"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3404234"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3703319" y="3105149"/>
              <a:ext cx="79057" cy="384809"/>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3830954"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4087177"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4366259"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4659629"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5130164" y="3122294"/>
              <a:ext cx="231457" cy="368617"/>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5373052" y="3217544"/>
              <a:ext cx="226694" cy="279082"/>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5678804"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5958839"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6268402"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638555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6599871" y="3109912"/>
              <a:ext cx="225742" cy="386715"/>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90" name="Freihandform: Form 189"/>
            <p:cNvSpPr/>
            <p:nvPr/>
          </p:nvSpPr>
          <p:spPr>
            <a:xfrm>
              <a:off x="6874192"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5929BCC5-6E4D-4F58-8CA6-53FAA6F95E3E}"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10" name="Textplatzhalter 6"/>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endParaRPr lang="de-DE" dirty="0"/>
          </a:p>
        </p:txBody>
      </p:sp>
      <p:sp>
        <p:nvSpPr>
          <p:cNvPr id="11" name="Textplatzhalter 6"/>
          <p:cNvSpPr>
            <a:spLocks noGrp="1"/>
          </p:cNvSpPr>
          <p:nvPr>
            <p:ph type="body" sz="quarter" idx="16" hasCustomPrompt="1"/>
          </p:nvPr>
        </p:nvSpPr>
        <p:spPr>
          <a:xfrm>
            <a:off x="518318" y="2354711"/>
            <a:ext cx="320601" cy="281103"/>
          </a:xfrm>
        </p:spPr>
        <p:txBody>
          <a:bodyPr wrap="none" rIns="0">
            <a:noAutofit/>
          </a:bodyPr>
          <a:lstStyle>
            <a:lvl1pPr>
              <a:defRPr sz="1800" b="1">
                <a:solidFill>
                  <a:schemeClr val="tx2"/>
                </a:solidFill>
              </a:defRPr>
            </a:lvl1pPr>
          </a:lstStyle>
          <a:p>
            <a:pPr lvl="0"/>
            <a:r>
              <a:rPr lang="de-DE" dirty="0"/>
              <a:t>02 </a:t>
            </a:r>
            <a:endParaRPr lang="de-DE" dirty="0"/>
          </a:p>
        </p:txBody>
      </p:sp>
      <p:sp>
        <p:nvSpPr>
          <p:cNvPr id="12" name="Textplatzhalter 6"/>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endParaRPr lang="de-DE" dirty="0"/>
          </a:p>
        </p:txBody>
      </p:sp>
      <p:sp>
        <p:nvSpPr>
          <p:cNvPr id="13" name="Textplatzhalter 6"/>
          <p:cNvSpPr>
            <a:spLocks noGrp="1"/>
          </p:cNvSpPr>
          <p:nvPr>
            <p:ph type="body" sz="quarter" idx="18" hasCustomPrompt="1"/>
          </p:nvPr>
        </p:nvSpPr>
        <p:spPr>
          <a:xfrm>
            <a:off x="518318" y="4525376"/>
            <a:ext cx="320601" cy="281103"/>
          </a:xfrm>
        </p:spPr>
        <p:txBody>
          <a:bodyPr wrap="none" rIns="0">
            <a:noAutofit/>
          </a:bodyPr>
          <a:lstStyle>
            <a:lvl1pPr>
              <a:defRPr sz="1800" b="1">
                <a:solidFill>
                  <a:schemeClr val="tx2"/>
                </a:solidFill>
              </a:defRPr>
            </a:lvl1pPr>
          </a:lstStyle>
          <a:p>
            <a:pPr lvl="0"/>
            <a:r>
              <a:rPr lang="de-DE" dirty="0"/>
              <a:t>05 </a:t>
            </a:r>
            <a:endParaRPr lang="de-DE" dirty="0"/>
          </a:p>
        </p:txBody>
      </p:sp>
      <p:sp>
        <p:nvSpPr>
          <p:cNvPr id="17" name="Textplatzhalter 6"/>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endParaRPr lang="de-DE" dirty="0"/>
          </a:p>
        </p:txBody>
      </p:sp>
      <p:sp>
        <p:nvSpPr>
          <p:cNvPr id="18" name="Textplatzhalter 6"/>
          <p:cNvSpPr>
            <a:spLocks noGrp="1"/>
          </p:cNvSpPr>
          <p:nvPr>
            <p:ph type="body" sz="quarter" idx="20" hasCustomPrompt="1"/>
          </p:nvPr>
        </p:nvSpPr>
        <p:spPr>
          <a:xfrm>
            <a:off x="518318" y="3078266"/>
            <a:ext cx="320601" cy="281103"/>
          </a:xfrm>
        </p:spPr>
        <p:txBody>
          <a:bodyPr wrap="none" rIns="0">
            <a:noAutofit/>
          </a:bodyPr>
          <a:lstStyle>
            <a:lvl1pPr>
              <a:defRPr sz="1800" b="1">
                <a:solidFill>
                  <a:schemeClr val="tx2"/>
                </a:solidFill>
              </a:defRPr>
            </a:lvl1pPr>
          </a:lstStyle>
          <a:p>
            <a:pPr lvl="0"/>
            <a:r>
              <a:rPr lang="de-DE" dirty="0"/>
              <a:t>03 </a:t>
            </a:r>
            <a:endParaRPr lang="de-DE" dirty="0"/>
          </a:p>
        </p:txBody>
      </p:sp>
      <p:sp>
        <p:nvSpPr>
          <p:cNvPr id="20" name="Textplatzhalter 6"/>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endParaRPr lang="de-DE" dirty="0"/>
          </a:p>
        </p:txBody>
      </p:sp>
      <p:sp>
        <p:nvSpPr>
          <p:cNvPr id="21" name="Textplatzhalter 6"/>
          <p:cNvSpPr>
            <a:spLocks noGrp="1"/>
          </p:cNvSpPr>
          <p:nvPr>
            <p:ph type="body" sz="quarter" idx="22" hasCustomPrompt="1"/>
          </p:nvPr>
        </p:nvSpPr>
        <p:spPr>
          <a:xfrm>
            <a:off x="518318" y="3801821"/>
            <a:ext cx="320601" cy="281103"/>
          </a:xfrm>
        </p:spPr>
        <p:txBody>
          <a:bodyPr wrap="none" rIns="0">
            <a:noAutofit/>
          </a:bodyPr>
          <a:lstStyle>
            <a:lvl1pPr>
              <a:defRPr sz="1800" b="1">
                <a:solidFill>
                  <a:schemeClr val="tx2"/>
                </a:solidFill>
              </a:defRPr>
            </a:lvl1pPr>
          </a:lstStyle>
          <a:p>
            <a:pPr lvl="0"/>
            <a:r>
              <a:rPr lang="de-DE" dirty="0"/>
              <a:t>04 </a:t>
            </a:r>
            <a:endParaRPr lang="de-DE" dirty="0"/>
          </a:p>
        </p:txBody>
      </p:sp>
      <p:sp>
        <p:nvSpPr>
          <p:cNvPr id="24" name="Textplatzhalter 6"/>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endParaRPr lang="de-DE" dirty="0"/>
          </a:p>
        </p:txBody>
      </p:sp>
      <p:sp>
        <p:nvSpPr>
          <p:cNvPr id="25" name="Textplatzhalter 6"/>
          <p:cNvSpPr>
            <a:spLocks noGrp="1"/>
          </p:cNvSpPr>
          <p:nvPr>
            <p:ph type="body" sz="quarter" idx="24" hasCustomPrompt="1"/>
          </p:nvPr>
        </p:nvSpPr>
        <p:spPr>
          <a:xfrm>
            <a:off x="518318" y="5248930"/>
            <a:ext cx="320601" cy="281103"/>
          </a:xfrm>
        </p:spPr>
        <p:txBody>
          <a:bodyPr wrap="none" rIns="0">
            <a:noAutofit/>
          </a:bodyPr>
          <a:lstStyle>
            <a:lvl1pPr>
              <a:defRPr sz="1800" b="1">
                <a:solidFill>
                  <a:schemeClr val="tx2"/>
                </a:solidFill>
              </a:defRPr>
            </a:lvl1pPr>
          </a:lstStyle>
          <a:p>
            <a:pPr lvl="0"/>
            <a:r>
              <a:rPr lang="de-DE" dirty="0"/>
              <a:t>06 </a:t>
            </a:r>
            <a:endParaRPr lang="de-DE" dirty="0"/>
          </a:p>
        </p:txBody>
      </p:sp>
      <p:sp>
        <p:nvSpPr>
          <p:cNvPr id="26" name="Textplatzhalter 6"/>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p:cNvSpPr>
            <a:spLocks noGrp="1"/>
          </p:cNvSpPr>
          <p:nvPr>
            <p:ph type="body" sz="quarter" idx="26" hasCustomPrompt="1"/>
          </p:nvPr>
        </p:nvSpPr>
        <p:spPr>
          <a:xfrm>
            <a:off x="6206332" y="1632184"/>
            <a:ext cx="320601" cy="281103"/>
          </a:xfrm>
        </p:spPr>
        <p:txBody>
          <a:bodyPr wrap="none" rIns="0">
            <a:noAutofit/>
          </a:bodyPr>
          <a:lstStyle>
            <a:lvl1pPr>
              <a:defRPr sz="1800" b="1">
                <a:solidFill>
                  <a:schemeClr val="tx2"/>
                </a:solidFill>
              </a:defRPr>
            </a:lvl1pPr>
          </a:lstStyle>
          <a:p>
            <a:pPr lvl="0"/>
            <a:r>
              <a:rPr lang="de-DE" dirty="0"/>
              <a:t>07 </a:t>
            </a:r>
            <a:endParaRPr lang="de-DE" dirty="0"/>
          </a:p>
        </p:txBody>
      </p:sp>
      <p:sp>
        <p:nvSpPr>
          <p:cNvPr id="28" name="Textplatzhalter 6"/>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p:cNvSpPr>
            <a:spLocks noGrp="1"/>
          </p:cNvSpPr>
          <p:nvPr>
            <p:ph type="body" sz="quarter" idx="28" hasCustomPrompt="1"/>
          </p:nvPr>
        </p:nvSpPr>
        <p:spPr>
          <a:xfrm>
            <a:off x="6206332" y="2355533"/>
            <a:ext cx="320601" cy="281103"/>
          </a:xfrm>
        </p:spPr>
        <p:txBody>
          <a:bodyPr wrap="none" rIns="0">
            <a:noAutofit/>
          </a:bodyPr>
          <a:lstStyle>
            <a:lvl1pPr>
              <a:defRPr sz="1800" b="1">
                <a:solidFill>
                  <a:schemeClr val="tx2"/>
                </a:solidFill>
              </a:defRPr>
            </a:lvl1pPr>
          </a:lstStyle>
          <a:p>
            <a:pPr lvl="0"/>
            <a:r>
              <a:rPr lang="de-DE" dirty="0"/>
              <a:t>08 </a:t>
            </a:r>
            <a:endParaRPr lang="de-DE" dirty="0"/>
          </a:p>
        </p:txBody>
      </p:sp>
      <p:sp>
        <p:nvSpPr>
          <p:cNvPr id="30" name="Textplatzhalter 6"/>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p:cNvSpPr>
            <a:spLocks noGrp="1"/>
          </p:cNvSpPr>
          <p:nvPr>
            <p:ph type="body" sz="quarter" idx="30" hasCustomPrompt="1"/>
          </p:nvPr>
        </p:nvSpPr>
        <p:spPr>
          <a:xfrm>
            <a:off x="6206332" y="4525580"/>
            <a:ext cx="307841" cy="281103"/>
          </a:xfrm>
        </p:spPr>
        <p:txBody>
          <a:bodyPr wrap="none" rIns="0">
            <a:noAutofit/>
          </a:bodyPr>
          <a:lstStyle>
            <a:lvl1pPr>
              <a:defRPr sz="1800" b="1">
                <a:solidFill>
                  <a:schemeClr val="tx2"/>
                </a:solidFill>
              </a:defRPr>
            </a:lvl1pPr>
          </a:lstStyle>
          <a:p>
            <a:pPr lvl="0"/>
            <a:r>
              <a:rPr lang="de-DE" dirty="0"/>
              <a:t>11 </a:t>
            </a:r>
            <a:endParaRPr lang="de-DE" dirty="0"/>
          </a:p>
        </p:txBody>
      </p:sp>
      <p:sp>
        <p:nvSpPr>
          <p:cNvPr id="32" name="Textplatzhalter 6"/>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p:cNvSpPr>
            <a:spLocks noGrp="1"/>
          </p:cNvSpPr>
          <p:nvPr>
            <p:ph type="body" sz="quarter" idx="32" hasCustomPrompt="1"/>
          </p:nvPr>
        </p:nvSpPr>
        <p:spPr>
          <a:xfrm>
            <a:off x="6206332" y="3078882"/>
            <a:ext cx="320601" cy="281103"/>
          </a:xfrm>
        </p:spPr>
        <p:txBody>
          <a:bodyPr wrap="none" rIns="0">
            <a:noAutofit/>
          </a:bodyPr>
          <a:lstStyle>
            <a:lvl1pPr>
              <a:defRPr sz="1800" b="1">
                <a:solidFill>
                  <a:schemeClr val="tx2"/>
                </a:solidFill>
              </a:defRPr>
            </a:lvl1pPr>
          </a:lstStyle>
          <a:p>
            <a:pPr lvl="0"/>
            <a:r>
              <a:rPr lang="de-DE" dirty="0"/>
              <a:t>09 </a:t>
            </a:r>
            <a:endParaRPr lang="de-DE" dirty="0"/>
          </a:p>
        </p:txBody>
      </p:sp>
      <p:sp>
        <p:nvSpPr>
          <p:cNvPr id="34" name="Textplatzhalter 6"/>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p:cNvSpPr>
            <a:spLocks noGrp="1"/>
          </p:cNvSpPr>
          <p:nvPr>
            <p:ph type="body" sz="quarter" idx="34" hasCustomPrompt="1"/>
          </p:nvPr>
        </p:nvSpPr>
        <p:spPr>
          <a:xfrm>
            <a:off x="6206332" y="3802231"/>
            <a:ext cx="320601" cy="281103"/>
          </a:xfrm>
        </p:spPr>
        <p:txBody>
          <a:bodyPr wrap="none" rIns="0">
            <a:noAutofit/>
          </a:bodyPr>
          <a:lstStyle>
            <a:lvl1pPr>
              <a:defRPr sz="1800" b="1">
                <a:solidFill>
                  <a:schemeClr val="tx2"/>
                </a:solidFill>
              </a:defRPr>
            </a:lvl1pPr>
          </a:lstStyle>
          <a:p>
            <a:pPr lvl="0"/>
            <a:r>
              <a:rPr lang="de-DE" dirty="0"/>
              <a:t>10 </a:t>
            </a:r>
            <a:endParaRPr lang="de-DE" dirty="0"/>
          </a:p>
        </p:txBody>
      </p:sp>
      <p:sp>
        <p:nvSpPr>
          <p:cNvPr id="36" name="Textplatzhalter 6"/>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p:cNvSpPr>
            <a:spLocks noGrp="1"/>
          </p:cNvSpPr>
          <p:nvPr>
            <p:ph type="body" sz="quarter" idx="36" hasCustomPrompt="1"/>
          </p:nvPr>
        </p:nvSpPr>
        <p:spPr>
          <a:xfrm>
            <a:off x="6206332" y="5248930"/>
            <a:ext cx="320601" cy="281103"/>
          </a:xfrm>
        </p:spPr>
        <p:txBody>
          <a:bodyPr wrap="none" rIns="0">
            <a:noAutofit/>
          </a:bodyPr>
          <a:lstStyle>
            <a:lvl1pPr>
              <a:defRPr sz="1800" b="1">
                <a:solidFill>
                  <a:schemeClr val="tx2"/>
                </a:solidFill>
              </a:defRPr>
            </a:lvl1pPr>
          </a:lstStyle>
          <a:p>
            <a:pPr lvl="0"/>
            <a:r>
              <a:rPr lang="de-DE" dirty="0"/>
              <a:t>12 </a:t>
            </a:r>
            <a:endParaRPr lang="de-DE" dirty="0"/>
          </a:p>
        </p:txBody>
      </p:sp>
      <p:sp>
        <p:nvSpPr>
          <p:cNvPr id="6" name="Titel 5"/>
          <p:cNvSpPr>
            <a:spLocks noGrp="1"/>
          </p:cNvSpPr>
          <p:nvPr>
            <p:ph type="title" hasCustomPrompt="1"/>
          </p:nvPr>
        </p:nvSpPr>
        <p:spPr>
          <a:xfrm>
            <a:off x="518318" y="301185"/>
            <a:ext cx="6844385" cy="332399"/>
          </a:xfrm>
        </p:spPr>
        <p:txBody>
          <a:bodyPr/>
          <a:lstStyle/>
          <a:p>
            <a:r>
              <a:rPr lang="de-DE"/>
              <a:t>Mastertitelformat bearbeiten</a:t>
            </a:r>
            <a:endParaRPr lang="de-DE"/>
          </a:p>
        </p:txBody>
      </p:sp>
      <p:sp>
        <p:nvSpPr>
          <p:cNvPr id="38"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39" name="Textplatzhalter 6"/>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endParaRPr lang="de-DE" dirty="0"/>
          </a:p>
        </p:txBody>
      </p:sp>
      <p:sp>
        <p:nvSpPr>
          <p:cNvPr id="40" name="Textplatzhalter 6"/>
          <p:cNvSpPr>
            <a:spLocks noGrp="1"/>
          </p:cNvSpPr>
          <p:nvPr>
            <p:ph type="body" sz="quarter" idx="14" hasCustomPrompt="1"/>
          </p:nvPr>
        </p:nvSpPr>
        <p:spPr>
          <a:xfrm>
            <a:off x="518318" y="1631156"/>
            <a:ext cx="320601" cy="281103"/>
          </a:xfrm>
        </p:spPr>
        <p:txBody>
          <a:bodyPr wrap="none" rIns="0">
            <a:noAutofit/>
          </a:bodyPr>
          <a:lstStyle>
            <a:lvl1pPr>
              <a:defRPr sz="1800" b="1">
                <a:solidFill>
                  <a:schemeClr val="tx2"/>
                </a:solidFill>
              </a:defRPr>
            </a:lvl1pPr>
          </a:lstStyle>
          <a:p>
            <a:pPr lvl="0"/>
            <a:r>
              <a:rPr lang="de-DE" dirty="0"/>
              <a:t>01 </a:t>
            </a:r>
            <a:endParaRPr lang="de-DE" dirty="0"/>
          </a:p>
        </p:txBody>
      </p:sp>
      <p:sp>
        <p:nvSpPr>
          <p:cNvPr id="7"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CC823FA-EB95-4D35-A97D-E18DAE031F59}"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39" name="Bildplatzhalter 8"/>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endParaRPr lang="de-DE"/>
          </a:p>
        </p:txBody>
      </p:sp>
      <p:sp>
        <p:nvSpPr>
          <p:cNvPr id="40" name="Textplatzhalter 10"/>
          <p:cNvSpPr>
            <a:spLocks noGrp="1"/>
          </p:cNvSpPr>
          <p:nvPr>
            <p:ph type="body" sz="quarter" idx="26" hasCustomPrompt="1"/>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3" name="Textplatzhalter 6"/>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endParaRPr lang="de-DE" dirty="0"/>
          </a:p>
        </p:txBody>
      </p:sp>
      <p:sp>
        <p:nvSpPr>
          <p:cNvPr id="26" name="Textplatzhalter 6"/>
          <p:cNvSpPr>
            <a:spLocks noGrp="1"/>
          </p:cNvSpPr>
          <p:nvPr>
            <p:ph type="body" sz="quarter" idx="16" hasCustomPrompt="1"/>
          </p:nvPr>
        </p:nvSpPr>
        <p:spPr>
          <a:xfrm>
            <a:off x="518318" y="2354711"/>
            <a:ext cx="320601" cy="281103"/>
          </a:xfrm>
        </p:spPr>
        <p:txBody>
          <a:bodyPr wrap="none" rIns="0">
            <a:noAutofit/>
          </a:bodyPr>
          <a:lstStyle>
            <a:lvl1pPr>
              <a:defRPr sz="1800" b="1">
                <a:solidFill>
                  <a:schemeClr val="tx2"/>
                </a:solidFill>
              </a:defRPr>
            </a:lvl1pPr>
          </a:lstStyle>
          <a:p>
            <a:pPr lvl="0"/>
            <a:r>
              <a:rPr lang="de-DE" dirty="0"/>
              <a:t>02 </a:t>
            </a:r>
            <a:endParaRPr lang="de-DE" dirty="0"/>
          </a:p>
        </p:txBody>
      </p:sp>
      <p:sp>
        <p:nvSpPr>
          <p:cNvPr id="27" name="Textplatzhalter 6"/>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endParaRPr lang="de-DE" dirty="0"/>
          </a:p>
        </p:txBody>
      </p:sp>
      <p:sp>
        <p:nvSpPr>
          <p:cNvPr id="28" name="Textplatzhalter 6"/>
          <p:cNvSpPr>
            <a:spLocks noGrp="1"/>
          </p:cNvSpPr>
          <p:nvPr>
            <p:ph type="body" sz="quarter" idx="18" hasCustomPrompt="1"/>
          </p:nvPr>
        </p:nvSpPr>
        <p:spPr>
          <a:xfrm>
            <a:off x="518318" y="4525376"/>
            <a:ext cx="320601" cy="281103"/>
          </a:xfrm>
        </p:spPr>
        <p:txBody>
          <a:bodyPr wrap="none" rIns="0">
            <a:noAutofit/>
          </a:bodyPr>
          <a:lstStyle>
            <a:lvl1pPr>
              <a:defRPr sz="1800" b="1">
                <a:solidFill>
                  <a:schemeClr val="tx2"/>
                </a:solidFill>
              </a:defRPr>
            </a:lvl1pPr>
          </a:lstStyle>
          <a:p>
            <a:pPr lvl="0"/>
            <a:r>
              <a:rPr lang="de-DE" dirty="0"/>
              <a:t>05 </a:t>
            </a:r>
            <a:endParaRPr lang="de-DE" dirty="0"/>
          </a:p>
        </p:txBody>
      </p:sp>
      <p:sp>
        <p:nvSpPr>
          <p:cNvPr id="29" name="Textplatzhalter 6"/>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endParaRPr lang="de-DE" dirty="0"/>
          </a:p>
        </p:txBody>
      </p:sp>
      <p:sp>
        <p:nvSpPr>
          <p:cNvPr id="30" name="Textplatzhalter 6"/>
          <p:cNvSpPr>
            <a:spLocks noGrp="1"/>
          </p:cNvSpPr>
          <p:nvPr>
            <p:ph type="body" sz="quarter" idx="20" hasCustomPrompt="1"/>
          </p:nvPr>
        </p:nvSpPr>
        <p:spPr>
          <a:xfrm>
            <a:off x="518318" y="3078266"/>
            <a:ext cx="320601" cy="281103"/>
          </a:xfrm>
        </p:spPr>
        <p:txBody>
          <a:bodyPr wrap="none" rIns="0">
            <a:noAutofit/>
          </a:bodyPr>
          <a:lstStyle>
            <a:lvl1pPr>
              <a:defRPr sz="1800" b="1">
                <a:solidFill>
                  <a:schemeClr val="tx2"/>
                </a:solidFill>
              </a:defRPr>
            </a:lvl1pPr>
          </a:lstStyle>
          <a:p>
            <a:pPr lvl="0"/>
            <a:r>
              <a:rPr lang="de-DE" dirty="0"/>
              <a:t>03 </a:t>
            </a:r>
            <a:endParaRPr lang="de-DE" dirty="0"/>
          </a:p>
        </p:txBody>
      </p:sp>
      <p:sp>
        <p:nvSpPr>
          <p:cNvPr id="31" name="Textplatzhalter 6"/>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endParaRPr lang="de-DE" dirty="0"/>
          </a:p>
        </p:txBody>
      </p:sp>
      <p:sp>
        <p:nvSpPr>
          <p:cNvPr id="32" name="Textplatzhalter 6"/>
          <p:cNvSpPr>
            <a:spLocks noGrp="1"/>
          </p:cNvSpPr>
          <p:nvPr>
            <p:ph type="body" sz="quarter" idx="22" hasCustomPrompt="1"/>
          </p:nvPr>
        </p:nvSpPr>
        <p:spPr>
          <a:xfrm>
            <a:off x="518318" y="3801821"/>
            <a:ext cx="320601" cy="281103"/>
          </a:xfrm>
        </p:spPr>
        <p:txBody>
          <a:bodyPr wrap="none" rIns="0">
            <a:noAutofit/>
          </a:bodyPr>
          <a:lstStyle>
            <a:lvl1pPr>
              <a:defRPr sz="1800" b="1">
                <a:solidFill>
                  <a:schemeClr val="tx2"/>
                </a:solidFill>
              </a:defRPr>
            </a:lvl1pPr>
          </a:lstStyle>
          <a:p>
            <a:pPr lvl="0"/>
            <a:r>
              <a:rPr lang="de-DE" dirty="0"/>
              <a:t>04 </a:t>
            </a:r>
            <a:endParaRPr lang="de-DE" dirty="0"/>
          </a:p>
        </p:txBody>
      </p:sp>
      <p:sp>
        <p:nvSpPr>
          <p:cNvPr id="33" name="Textplatzhalter 6"/>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endParaRPr lang="de-DE" dirty="0"/>
          </a:p>
        </p:txBody>
      </p:sp>
      <p:sp>
        <p:nvSpPr>
          <p:cNvPr id="34" name="Textplatzhalter 6"/>
          <p:cNvSpPr>
            <a:spLocks noGrp="1"/>
          </p:cNvSpPr>
          <p:nvPr>
            <p:ph type="body" sz="quarter" idx="24" hasCustomPrompt="1"/>
          </p:nvPr>
        </p:nvSpPr>
        <p:spPr>
          <a:xfrm>
            <a:off x="518318" y="5248930"/>
            <a:ext cx="320601" cy="281103"/>
          </a:xfrm>
        </p:spPr>
        <p:txBody>
          <a:bodyPr wrap="none" rIns="0">
            <a:noAutofit/>
          </a:bodyPr>
          <a:lstStyle>
            <a:lvl1pPr>
              <a:defRPr sz="1800" b="1">
                <a:solidFill>
                  <a:schemeClr val="tx2"/>
                </a:solidFill>
              </a:defRPr>
            </a:lvl1pPr>
          </a:lstStyle>
          <a:p>
            <a:pPr lvl="0"/>
            <a:r>
              <a:rPr lang="de-DE" dirty="0"/>
              <a:t>06 </a:t>
            </a:r>
            <a:endParaRPr lang="de-DE" dirty="0"/>
          </a:p>
        </p:txBody>
      </p:sp>
      <p:sp>
        <p:nvSpPr>
          <p:cNvPr id="35" name="Textplatzhalter 6"/>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endParaRPr lang="de-DE" dirty="0"/>
          </a:p>
        </p:txBody>
      </p:sp>
      <p:sp>
        <p:nvSpPr>
          <p:cNvPr id="36" name="Textplatzhalter 6"/>
          <p:cNvSpPr>
            <a:spLocks noGrp="1"/>
          </p:cNvSpPr>
          <p:nvPr>
            <p:ph type="body" sz="quarter" idx="14" hasCustomPrompt="1"/>
          </p:nvPr>
        </p:nvSpPr>
        <p:spPr>
          <a:xfrm>
            <a:off x="518318" y="1631156"/>
            <a:ext cx="320601" cy="281103"/>
          </a:xfrm>
        </p:spPr>
        <p:txBody>
          <a:bodyPr wrap="none" rIns="0">
            <a:noAutofit/>
          </a:bodyPr>
          <a:lstStyle>
            <a:lvl1pPr>
              <a:defRPr sz="1800" b="1">
                <a:solidFill>
                  <a:schemeClr val="tx2"/>
                </a:solidFill>
              </a:defRPr>
            </a:lvl1pPr>
          </a:lstStyle>
          <a:p>
            <a:pPr lvl="0"/>
            <a:r>
              <a:rPr lang="de-DE" dirty="0"/>
              <a:t>01 </a:t>
            </a:r>
            <a:endParaRPr lang="de-DE" dirty="0"/>
          </a:p>
        </p:txBody>
      </p:sp>
      <p:sp>
        <p:nvSpPr>
          <p:cNvPr id="2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2" name="Titel 1"/>
          <p:cNvSpPr>
            <a:spLocks noGrp="1"/>
          </p:cNvSpPr>
          <p:nvPr>
            <p:ph type="title" hasCustomPrompt="1"/>
          </p:nvPr>
        </p:nvSpPr>
        <p:spPr/>
        <p:txBody>
          <a:bodyPr/>
          <a:lstStyle/>
          <a:p>
            <a:r>
              <a:rPr lang="de-DE"/>
              <a:t>Mastertitelformat bearbeiten</a:t>
            </a:r>
            <a:endParaRPr lang="de-DE"/>
          </a:p>
        </p:txBody>
      </p:sp>
      <p:sp>
        <p:nvSpPr>
          <p:cNvPr id="2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showMasterSp="0" userDrawn="1">
  <p:cSld name="Kapiteltrenner">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dirty="0"/>
              <a:t>Kapiteltrenner</a:t>
            </a:r>
            <a:br>
              <a:rPr lang="de-DE" dirty="0"/>
            </a:br>
            <a:r>
              <a:rPr lang="de-DE" dirty="0"/>
              <a:t>Mehrzeilig möglich</a:t>
            </a:r>
            <a:endParaRPr lang="de-DE" dirty="0"/>
          </a:p>
        </p:txBody>
      </p:sp>
      <p:sp>
        <p:nvSpPr>
          <p:cNvPr id="3" name="Datumsplatzhalter 2"/>
          <p:cNvSpPr>
            <a:spLocks noGrp="1"/>
          </p:cNvSpPr>
          <p:nvPr>
            <p:ph type="dt" sz="half" idx="10"/>
          </p:nvPr>
        </p:nvSpPr>
        <p:spPr/>
        <p:txBody>
          <a:bodyPr/>
          <a:lstStyle>
            <a:lvl1pPr>
              <a:defRPr>
                <a:solidFill>
                  <a:schemeClr val="tx1"/>
                </a:solidFill>
              </a:defRPr>
            </a:lvl1pPr>
          </a:lstStyle>
          <a:p>
            <a:fld id="{20C4DB07-7F56-4B6D-914A-42E538DE8062}" type="datetime3">
              <a:rPr lang="en-US" smtClean="0"/>
            </a:fld>
            <a:endParaRPr lang="de-DE" dirty="0"/>
          </a:p>
        </p:txBody>
      </p:sp>
      <p:sp>
        <p:nvSpPr>
          <p:cNvPr id="4" name="Fußzeilenplatzhalter 3"/>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fld>
            <a:endParaRPr lang="de-DE"/>
          </a:p>
        </p:txBody>
      </p:sp>
      <p:sp>
        <p:nvSpPr>
          <p:cNvPr id="57" name="Rechteck 56"/>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Freihandform: Form 59"/>
          <p:cNvSpPr/>
          <p:nvPr userDrawn="1"/>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8" name="Gruppieren 57"/>
          <p:cNvGrpSpPr/>
          <p:nvPr userDrawn="1"/>
        </p:nvGrpSpPr>
        <p:grpSpPr>
          <a:xfrm>
            <a:off x="-390525" y="160153"/>
            <a:ext cx="333375" cy="136812"/>
            <a:chOff x="-133350" y="2711163"/>
            <a:chExt cx="333375" cy="136812"/>
          </a:xfrm>
        </p:grpSpPr>
        <p:cxnSp>
          <p:nvCxnSpPr>
            <p:cNvPr id="61" name="Gerader Verbinder 6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3" name="Gruppieren 62"/>
          <p:cNvGrpSpPr/>
          <p:nvPr userDrawn="1"/>
        </p:nvGrpSpPr>
        <p:grpSpPr>
          <a:xfrm>
            <a:off x="-390525" y="1131703"/>
            <a:ext cx="333375" cy="136812"/>
            <a:chOff x="-133350" y="2711163"/>
            <a:chExt cx="333375" cy="136812"/>
          </a:xfrm>
        </p:grpSpPr>
        <p:cxnSp>
          <p:nvCxnSpPr>
            <p:cNvPr id="64" name="Gerader Verbinder 6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6" name="Gruppieren 65"/>
          <p:cNvGrpSpPr/>
          <p:nvPr userDrawn="1"/>
        </p:nvGrpSpPr>
        <p:grpSpPr>
          <a:xfrm>
            <a:off x="-390525" y="1491963"/>
            <a:ext cx="333375" cy="136812"/>
            <a:chOff x="-133350" y="2711163"/>
            <a:chExt cx="333375" cy="136812"/>
          </a:xfrm>
        </p:grpSpPr>
        <p:cxnSp>
          <p:nvCxnSpPr>
            <p:cNvPr id="67" name="Gerader Verbinder 6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9" name="Gruppieren 68"/>
          <p:cNvGrpSpPr/>
          <p:nvPr userDrawn="1"/>
        </p:nvGrpSpPr>
        <p:grpSpPr>
          <a:xfrm>
            <a:off x="-390525" y="3292188"/>
            <a:ext cx="333375" cy="136812"/>
            <a:chOff x="-133350" y="2711163"/>
            <a:chExt cx="333375" cy="136812"/>
          </a:xfrm>
        </p:grpSpPr>
        <p:cxnSp>
          <p:nvCxnSpPr>
            <p:cNvPr id="70" name="Gerader Verbinder 6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2" name="Gruppieren 71"/>
          <p:cNvGrpSpPr/>
          <p:nvPr userDrawn="1"/>
        </p:nvGrpSpPr>
        <p:grpSpPr>
          <a:xfrm>
            <a:off x="-390525" y="6063963"/>
            <a:ext cx="333375" cy="136812"/>
            <a:chOff x="-133350" y="2711163"/>
            <a:chExt cx="333375" cy="136812"/>
          </a:xfrm>
        </p:grpSpPr>
        <p:cxnSp>
          <p:nvCxnSpPr>
            <p:cNvPr id="73" name="Gerader Verbinder 7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5" name="Gruppieren 74"/>
          <p:cNvGrpSpPr/>
          <p:nvPr userDrawn="1"/>
        </p:nvGrpSpPr>
        <p:grpSpPr>
          <a:xfrm>
            <a:off x="-390525" y="6495763"/>
            <a:ext cx="333375" cy="136812"/>
            <a:chOff x="-133350" y="2711163"/>
            <a:chExt cx="333375" cy="136812"/>
          </a:xfrm>
        </p:grpSpPr>
        <p:cxnSp>
          <p:nvCxnSpPr>
            <p:cNvPr id="76" name="Gerader Verbinder 7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8" name="Gruppieren 77"/>
          <p:cNvGrpSpPr/>
          <p:nvPr userDrawn="1"/>
        </p:nvGrpSpPr>
        <p:grpSpPr>
          <a:xfrm rot="16200000">
            <a:off x="281643" y="-299136"/>
            <a:ext cx="333375" cy="136808"/>
            <a:chOff x="-133350" y="2711167"/>
            <a:chExt cx="333375" cy="136808"/>
          </a:xfrm>
        </p:grpSpPr>
        <p:cxnSp>
          <p:nvCxnSpPr>
            <p:cNvPr id="79" name="Gerader Verbinder 7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1" name="Gruppieren 80"/>
          <p:cNvGrpSpPr/>
          <p:nvPr userDrawn="1"/>
        </p:nvGrpSpPr>
        <p:grpSpPr>
          <a:xfrm rot="16200000">
            <a:off x="5752963" y="-299136"/>
            <a:ext cx="333375" cy="136804"/>
            <a:chOff x="-133350" y="2711171"/>
            <a:chExt cx="333375" cy="136804"/>
          </a:xfrm>
        </p:grpSpPr>
        <p:cxnSp>
          <p:nvCxnSpPr>
            <p:cNvPr id="82" name="Gerader Verbinder 8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4" name="Gruppieren 83"/>
          <p:cNvGrpSpPr/>
          <p:nvPr userDrawn="1"/>
        </p:nvGrpSpPr>
        <p:grpSpPr>
          <a:xfrm>
            <a:off x="6203950" y="-397424"/>
            <a:ext cx="124906" cy="333375"/>
            <a:chOff x="6416680" y="-397424"/>
            <a:chExt cx="124906" cy="333375"/>
          </a:xfrm>
        </p:grpSpPr>
        <p:cxnSp>
          <p:nvCxnSpPr>
            <p:cNvPr id="85" name="Gerader Verbinder 84"/>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7" name="Gerader Verbinder 86"/>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p:cNvGrpSpPr/>
          <p:nvPr userDrawn="1"/>
        </p:nvGrpSpPr>
        <p:grpSpPr>
          <a:xfrm rot="16200000">
            <a:off x="11447325" y="-299139"/>
            <a:ext cx="333375" cy="136800"/>
            <a:chOff x="-133350" y="2711175"/>
            <a:chExt cx="333375" cy="136800"/>
          </a:xfrm>
        </p:grpSpPr>
        <p:cxnSp>
          <p:nvCxnSpPr>
            <p:cNvPr id="89" name="Gerader Verbinder 8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91" name="Grafik 3"/>
          <p:cNvGrpSpPr/>
          <p:nvPr userDrawn="1"/>
        </p:nvGrpSpPr>
        <p:grpSpPr>
          <a:xfrm>
            <a:off x="510639" y="293688"/>
            <a:ext cx="2594512" cy="327278"/>
            <a:chOff x="2242184" y="2525076"/>
            <a:chExt cx="7709534" cy="972502"/>
          </a:xfrm>
          <a:solidFill>
            <a:schemeClr val="tx1"/>
          </a:solidFill>
        </p:grpSpPr>
        <p:sp>
          <p:nvSpPr>
            <p:cNvPr id="92" name="Freihandform: Form 91"/>
            <p:cNvSpPr/>
            <p:nvPr/>
          </p:nvSpPr>
          <p:spPr>
            <a:xfrm>
              <a:off x="2269806" y="2545079"/>
              <a:ext cx="232409" cy="369569"/>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93" name="Freihandform: Form 92"/>
            <p:cNvSpPr/>
            <p:nvPr/>
          </p:nvSpPr>
          <p:spPr>
            <a:xfrm>
              <a:off x="2538412"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94" name="Freihandform: Form 93"/>
            <p:cNvSpPr/>
            <p:nvPr/>
          </p:nvSpPr>
          <p:spPr>
            <a:xfrm>
              <a:off x="2743199"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95" name="Freihandform: Form 94"/>
            <p:cNvSpPr/>
            <p:nvPr/>
          </p:nvSpPr>
          <p:spPr>
            <a:xfrm>
              <a:off x="2879407"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grpFill/>
            <a:ln w="9525" cap="flat">
              <a:noFill/>
              <a:prstDash val="solid"/>
              <a:miter/>
            </a:ln>
          </p:spPr>
          <p:txBody>
            <a:bodyPr rtlCol="0" anchor="ctr"/>
            <a:lstStyle/>
            <a:p>
              <a:endParaRPr lang="de-DE"/>
            </a:p>
          </p:txBody>
        </p:sp>
        <p:sp>
          <p:nvSpPr>
            <p:cNvPr id="96" name="Freihandform: Form 95"/>
            <p:cNvSpPr/>
            <p:nvPr/>
          </p:nvSpPr>
          <p:spPr>
            <a:xfrm>
              <a:off x="317753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97" name="Freihandform: Form 96"/>
            <p:cNvSpPr/>
            <p:nvPr/>
          </p:nvSpPr>
          <p:spPr>
            <a:xfrm>
              <a:off x="350900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98" name="Freihandform: Form 97"/>
            <p:cNvSpPr/>
            <p:nvPr/>
          </p:nvSpPr>
          <p:spPr>
            <a:xfrm>
              <a:off x="3712844"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99" name="Freihandform: Form 98"/>
            <p:cNvSpPr/>
            <p:nvPr/>
          </p:nvSpPr>
          <p:spPr>
            <a:xfrm>
              <a:off x="3850957" y="2640329"/>
              <a:ext cx="224789" cy="280034"/>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00" name="Freihandform: Form 99"/>
            <p:cNvSpPr/>
            <p:nvPr/>
          </p:nvSpPr>
          <p:spPr>
            <a:xfrm>
              <a:off x="4129087" y="2525076"/>
              <a:ext cx="229552" cy="389572"/>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01" name="Freihandform: Form 100"/>
            <p:cNvSpPr/>
            <p:nvPr/>
          </p:nvSpPr>
          <p:spPr>
            <a:xfrm>
              <a:off x="4430077"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102" name="Freihandform: Form 101"/>
            <p:cNvSpPr/>
            <p:nvPr/>
          </p:nvSpPr>
          <p:spPr>
            <a:xfrm>
              <a:off x="4593906" y="2545079"/>
              <a:ext cx="342900" cy="368617"/>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03" name="Freihandform: Form 102"/>
            <p:cNvSpPr/>
            <p:nvPr/>
          </p:nvSpPr>
          <p:spPr>
            <a:xfrm>
              <a:off x="499205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104" name="Freihandform: Form 103"/>
            <p:cNvSpPr/>
            <p:nvPr/>
          </p:nvSpPr>
          <p:spPr>
            <a:xfrm>
              <a:off x="512063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05" name="Freihandform: Form 104"/>
            <p:cNvSpPr/>
            <p:nvPr/>
          </p:nvSpPr>
          <p:spPr>
            <a:xfrm>
              <a:off x="539781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06" name="Freihandform: Form 105"/>
            <p:cNvSpPr/>
            <p:nvPr/>
          </p:nvSpPr>
          <p:spPr>
            <a:xfrm>
              <a:off x="568640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107" name="Freihandform: Form 106"/>
            <p:cNvSpPr/>
            <p:nvPr/>
          </p:nvSpPr>
          <p:spPr>
            <a:xfrm>
              <a:off x="5991224" y="2641281"/>
              <a:ext cx="229552" cy="27336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08" name="Freihandform: Form 107"/>
            <p:cNvSpPr/>
            <p:nvPr/>
          </p:nvSpPr>
          <p:spPr>
            <a:xfrm>
              <a:off x="62864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109" name="Freihandform: Form 108"/>
            <p:cNvSpPr/>
            <p:nvPr/>
          </p:nvSpPr>
          <p:spPr>
            <a:xfrm>
              <a:off x="6602729"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grpFill/>
            <a:ln w="9525" cap="flat">
              <a:noFill/>
              <a:prstDash val="solid"/>
              <a:miter/>
            </a:ln>
          </p:spPr>
          <p:txBody>
            <a:bodyPr rtlCol="0" anchor="ctr"/>
            <a:lstStyle/>
            <a:p>
              <a:endParaRPr lang="de-DE"/>
            </a:p>
          </p:txBody>
        </p:sp>
        <p:sp>
          <p:nvSpPr>
            <p:cNvPr id="110" name="Freihandform: Form 109"/>
            <p:cNvSpPr/>
            <p:nvPr/>
          </p:nvSpPr>
          <p:spPr>
            <a:xfrm>
              <a:off x="6916101"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11" name="Freihandform: Form 110"/>
            <p:cNvSpPr/>
            <p:nvPr/>
          </p:nvSpPr>
          <p:spPr>
            <a:xfrm>
              <a:off x="711517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61" name="Freihandform: Form 160"/>
            <p:cNvSpPr/>
            <p:nvPr/>
          </p:nvSpPr>
          <p:spPr>
            <a:xfrm>
              <a:off x="732472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7697151"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799623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8119109" y="2647949"/>
              <a:ext cx="259079" cy="266700"/>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grpFill/>
            <a:ln w="9525" cap="flat">
              <a:noFill/>
              <a:prstDash val="solid"/>
              <a:miter/>
            </a:ln>
          </p:spPr>
          <p:txBody>
            <a:bodyPr rtlCol="0" anchor="ctr"/>
            <a:lstStyle/>
            <a:p>
              <a:endParaRPr lang="de-DE"/>
            </a:p>
          </p:txBody>
        </p:sp>
        <p:sp>
          <p:nvSpPr>
            <p:cNvPr id="165" name="Freihandform: Form 164"/>
            <p:cNvSpPr/>
            <p:nvPr/>
          </p:nvSpPr>
          <p:spPr>
            <a:xfrm>
              <a:off x="840676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872013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8909684"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68" name="Freihandform: Form 167"/>
            <p:cNvSpPr/>
            <p:nvPr/>
          </p:nvSpPr>
          <p:spPr>
            <a:xfrm>
              <a:off x="9173526" y="2528887"/>
              <a:ext cx="79057" cy="384810"/>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9297351"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9511664" y="2533649"/>
              <a:ext cx="225742" cy="386714"/>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9785984"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2242184" y="3122294"/>
              <a:ext cx="275272" cy="368617"/>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2519362" y="3217544"/>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2816541"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3095624"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3404234"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3703319" y="3105149"/>
              <a:ext cx="79057" cy="384809"/>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3830954"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4087177"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4366259"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4659629"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5130164" y="3122294"/>
              <a:ext cx="231457" cy="368617"/>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5373052" y="3217544"/>
              <a:ext cx="226694" cy="279082"/>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5678804"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5958839"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6268402"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638555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6599871" y="3109912"/>
              <a:ext cx="225742" cy="386715"/>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6874192"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61639461-F286-409B-9CA6-C5FB2E46A7AE}"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7" y="1631156"/>
            <a:ext cx="11157745"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ADE1E9EC-4915-4C4C-8792-193CB7744DC2}"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8"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8" name="Textplatzhalter 6"/>
          <p:cNvSpPr>
            <a:spLocks noGrp="1"/>
          </p:cNvSpPr>
          <p:nvPr>
            <p:ph type="body" sz="quarter" idx="14" hasCustomPrompt="1"/>
          </p:nvPr>
        </p:nvSpPr>
        <p:spPr>
          <a:xfrm>
            <a:off x="6206329" y="1631156"/>
            <a:ext cx="5469732" cy="4569619"/>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A07F4E5C-AD04-4B5B-A0E0-7A1F6AF10F00}"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1" name="Textplatzhalter 6"/>
          <p:cNvSpPr>
            <a:spLocks noGrp="1"/>
          </p:cNvSpPr>
          <p:nvPr>
            <p:ph type="body" sz="quarter" idx="16" hasCustomPrompt="1"/>
          </p:nvPr>
        </p:nvSpPr>
        <p:spPr>
          <a:xfrm>
            <a:off x="518318"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2" name="Textplatzhalter 6"/>
          <p:cNvSpPr>
            <a:spLocks noGrp="1"/>
          </p:cNvSpPr>
          <p:nvPr>
            <p:ph type="body" sz="quarter" idx="17" hasCustomPrompt="1"/>
          </p:nvPr>
        </p:nvSpPr>
        <p:spPr>
          <a:xfrm>
            <a:off x="8107242"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3" name="Textplatzhalter 6"/>
          <p:cNvSpPr>
            <a:spLocks noGrp="1"/>
          </p:cNvSpPr>
          <p:nvPr>
            <p:ph type="body" sz="quarter" idx="18" hasCustomPrompt="1"/>
          </p:nvPr>
        </p:nvSpPr>
        <p:spPr>
          <a:xfrm>
            <a:off x="4312780"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03034393-42AC-4032-8EF8-D93974D16A5E}"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8"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0" name="Bildplatzhalter 8"/>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endParaRPr lang="de-DE"/>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endParaRPr lang="de-DE"/>
          </a:p>
        </p:txBody>
      </p:sp>
      <p:sp>
        <p:nvSpPr>
          <p:cNvPr id="3" name="Datumsplatzhalter 2"/>
          <p:cNvSpPr>
            <a:spLocks noGrp="1"/>
          </p:cNvSpPr>
          <p:nvPr>
            <p:ph type="dt" sz="half" idx="10"/>
          </p:nvPr>
        </p:nvSpPr>
        <p:spPr/>
        <p:txBody>
          <a:bodyPr/>
          <a:lstStyle/>
          <a:p>
            <a:fld id="{3DDF6575-95C2-4875-83D4-A0CA820DFF16}"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6206331"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endParaRPr lang="de-DE"/>
          </a:p>
        </p:txBody>
      </p:sp>
      <p:sp>
        <p:nvSpPr>
          <p:cNvPr id="3" name="Datumsplatzhalter 2"/>
          <p:cNvSpPr>
            <a:spLocks noGrp="1"/>
          </p:cNvSpPr>
          <p:nvPr>
            <p:ph type="dt" sz="half" idx="10"/>
          </p:nvPr>
        </p:nvSpPr>
        <p:spPr/>
        <p:txBody>
          <a:bodyPr/>
          <a:lstStyle/>
          <a:p>
            <a:fld id="{EF564FC3-068A-476D-82DC-57AD28A90604}"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6206331"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Textplatzhalter 9"/>
          <p:cNvSpPr>
            <a:spLocks noGrp="1"/>
          </p:cNvSpPr>
          <p:nvPr>
            <p:ph type="body" sz="quarter" idx="15" hasCustomPrompt="1"/>
          </p:nvPr>
        </p:nvSpPr>
        <p:spPr>
          <a:xfrm>
            <a:off x="518318" y="687598"/>
            <a:ext cx="6844386"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showMasterSp="0" userDrawn="1">
  <p:cSld name="Bildfolie | mit Störer">
    <p:spTree>
      <p:nvGrpSpPr>
        <p:cNvPr id="1" name=""/>
        <p:cNvGrpSpPr/>
        <p:nvPr/>
      </p:nvGrpSpPr>
      <p:grpSpPr>
        <a:xfrm>
          <a:off x="0" y="0"/>
          <a:ext cx="0" cy="0"/>
          <a:chOff x="0" y="0"/>
          <a:chExt cx="0" cy="0"/>
        </a:xfrm>
      </p:grpSpPr>
      <p:sp>
        <p:nvSpPr>
          <p:cNvPr id="9" name="Bildplatzhalter 8"/>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endParaRPr lang="de-DE"/>
          </a:p>
        </p:txBody>
      </p:sp>
      <p:sp>
        <p:nvSpPr>
          <p:cNvPr id="7" name="Textplatzhalter 6"/>
          <p:cNvSpPr>
            <a:spLocks noGrp="1"/>
          </p:cNvSpPr>
          <p:nvPr>
            <p:ph type="body" sz="quarter" idx="14" hasCustomPrompt="1"/>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grpSp>
        <p:nvGrpSpPr>
          <p:cNvPr id="4" name="Gruppieren 3"/>
          <p:cNvGrpSpPr/>
          <p:nvPr userDrawn="1"/>
        </p:nvGrpSpPr>
        <p:grpSpPr>
          <a:xfrm>
            <a:off x="-390525" y="160153"/>
            <a:ext cx="333375" cy="136812"/>
            <a:chOff x="-133350" y="2711163"/>
            <a:chExt cx="333375" cy="136812"/>
          </a:xfrm>
        </p:grpSpPr>
        <p:cxnSp>
          <p:nvCxnSpPr>
            <p:cNvPr id="5" name="Gerader Verbinder 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 name="Gruppieren 7"/>
          <p:cNvGrpSpPr/>
          <p:nvPr userDrawn="1"/>
        </p:nvGrpSpPr>
        <p:grpSpPr>
          <a:xfrm>
            <a:off x="-390525" y="1131703"/>
            <a:ext cx="333375" cy="136812"/>
            <a:chOff x="-133350" y="2711163"/>
            <a:chExt cx="333375" cy="136812"/>
          </a:xfrm>
        </p:grpSpPr>
        <p:cxnSp>
          <p:nvCxnSpPr>
            <p:cNvPr id="10" name="Gerader Verbinder 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2" name="Gruppieren 11"/>
          <p:cNvGrpSpPr/>
          <p:nvPr userDrawn="1"/>
        </p:nvGrpSpPr>
        <p:grpSpPr>
          <a:xfrm>
            <a:off x="-390525" y="1491963"/>
            <a:ext cx="333375" cy="136812"/>
            <a:chOff x="-133350" y="2711163"/>
            <a:chExt cx="333375" cy="136812"/>
          </a:xfrm>
        </p:grpSpPr>
        <p:cxnSp>
          <p:nvCxnSpPr>
            <p:cNvPr id="13" name="Gerader Verbinder 1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 name="Gruppieren 14"/>
          <p:cNvGrpSpPr/>
          <p:nvPr userDrawn="1"/>
        </p:nvGrpSpPr>
        <p:grpSpPr>
          <a:xfrm>
            <a:off x="-390525" y="3292188"/>
            <a:ext cx="333375" cy="136812"/>
            <a:chOff x="-133350" y="2711163"/>
            <a:chExt cx="333375" cy="136812"/>
          </a:xfrm>
        </p:grpSpPr>
        <p:cxnSp>
          <p:nvCxnSpPr>
            <p:cNvPr id="16" name="Gerader Verbinder 1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8" name="Gruppieren 17"/>
          <p:cNvGrpSpPr/>
          <p:nvPr userDrawn="1"/>
        </p:nvGrpSpPr>
        <p:grpSpPr>
          <a:xfrm>
            <a:off x="-390525" y="6063963"/>
            <a:ext cx="333375" cy="136812"/>
            <a:chOff x="-133350" y="2711163"/>
            <a:chExt cx="333375" cy="136812"/>
          </a:xfrm>
        </p:grpSpPr>
        <p:cxnSp>
          <p:nvCxnSpPr>
            <p:cNvPr id="19" name="Gerader Verbinder 1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1" name="Gruppieren 20"/>
          <p:cNvGrpSpPr/>
          <p:nvPr userDrawn="1"/>
        </p:nvGrpSpPr>
        <p:grpSpPr>
          <a:xfrm>
            <a:off x="-390525" y="6495763"/>
            <a:ext cx="333375" cy="136812"/>
            <a:chOff x="-133350" y="2711163"/>
            <a:chExt cx="333375" cy="136812"/>
          </a:xfrm>
        </p:grpSpPr>
        <p:cxnSp>
          <p:nvCxnSpPr>
            <p:cNvPr id="22" name="Gerader Verbinder 2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4" name="Gruppieren 23"/>
          <p:cNvGrpSpPr/>
          <p:nvPr userDrawn="1"/>
        </p:nvGrpSpPr>
        <p:grpSpPr>
          <a:xfrm rot="16200000">
            <a:off x="281643" y="-299136"/>
            <a:ext cx="333375" cy="136808"/>
            <a:chOff x="-133350" y="2711167"/>
            <a:chExt cx="333375" cy="136808"/>
          </a:xfrm>
        </p:grpSpPr>
        <p:cxnSp>
          <p:nvCxnSpPr>
            <p:cNvPr id="25" name="Gerader Verbinder 2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7" name="Gruppieren 26"/>
          <p:cNvGrpSpPr/>
          <p:nvPr userDrawn="1"/>
        </p:nvGrpSpPr>
        <p:grpSpPr>
          <a:xfrm rot="16200000">
            <a:off x="5752963" y="-299136"/>
            <a:ext cx="333375" cy="136804"/>
            <a:chOff x="-133350" y="2711171"/>
            <a:chExt cx="333375" cy="136804"/>
          </a:xfrm>
        </p:grpSpPr>
        <p:cxnSp>
          <p:nvCxnSpPr>
            <p:cNvPr id="28" name="Gerader Verbinder 2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0" name="Gruppieren 29"/>
          <p:cNvGrpSpPr/>
          <p:nvPr userDrawn="1"/>
        </p:nvGrpSpPr>
        <p:grpSpPr>
          <a:xfrm>
            <a:off x="6203950" y="-397424"/>
            <a:ext cx="124906" cy="333375"/>
            <a:chOff x="6416680" y="-397424"/>
            <a:chExt cx="124906" cy="333375"/>
          </a:xfrm>
        </p:grpSpPr>
        <p:cxnSp>
          <p:nvCxnSpPr>
            <p:cNvPr id="31" name="Gerader Verbinder 30"/>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33" name="Gerader Verbinder 32"/>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p:cNvGrpSpPr/>
          <p:nvPr userDrawn="1"/>
        </p:nvGrpSpPr>
        <p:grpSpPr>
          <a:xfrm rot="16200000">
            <a:off x="11447325" y="-299139"/>
            <a:ext cx="333375" cy="136800"/>
            <a:chOff x="-133350" y="2711175"/>
            <a:chExt cx="333375" cy="136800"/>
          </a:xfrm>
        </p:grpSpPr>
        <p:cxnSp>
          <p:nvCxnSpPr>
            <p:cNvPr id="35" name="Gerader Verbinder 3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E1F38F43-7F72-4833-AFCB-14A04E870B8A}"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13" name="Titel 12"/>
          <p:cNvSpPr>
            <a:spLocks noGrp="1"/>
          </p:cNvSpPr>
          <p:nvPr>
            <p:ph type="title" hasCustomPrompt="1"/>
          </p:nvPr>
        </p:nvSpPr>
        <p:spPr/>
        <p:txBody>
          <a:bodyPr/>
          <a:lstStyle/>
          <a:p>
            <a:r>
              <a:rPr lang="de-DE"/>
              <a:t>Mastertitelformat bearbeiten</a:t>
            </a:r>
            <a:endParaRPr lang="de-DE"/>
          </a:p>
        </p:txBody>
      </p:sp>
      <p:sp>
        <p:nvSpPr>
          <p:cNvPr id="10" name="Bildplatzhalter 8"/>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endParaRPr lang="de-DE"/>
          </a:p>
        </p:txBody>
      </p:sp>
      <p:sp>
        <p:nvSpPr>
          <p:cNvPr id="12" name="Textplatzhalter 10"/>
          <p:cNvSpPr>
            <a:spLocks noGrp="1"/>
          </p:cNvSpPr>
          <p:nvPr>
            <p:ph type="body" sz="quarter" idx="26" hasCustomPrompt="1"/>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9"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3E5F426F-77E9-4F41-8CB2-0D5A98AC8277}"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4" name="Bildplatzhalter 8"/>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endParaRPr lang="de-DE"/>
          </a:p>
        </p:txBody>
      </p:sp>
      <p:sp>
        <p:nvSpPr>
          <p:cNvPr id="15" name="Textplatzhalter 10"/>
          <p:cNvSpPr>
            <a:spLocks noGrp="1"/>
          </p:cNvSpPr>
          <p:nvPr>
            <p:ph type="body" sz="quarter" idx="26" hasCustomPrompt="1"/>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6" name="Bildplatzhalter 8"/>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endParaRPr lang="de-DE"/>
          </a:p>
        </p:txBody>
      </p:sp>
      <p:sp>
        <p:nvSpPr>
          <p:cNvPr id="17" name="Textplatzhalter 10"/>
          <p:cNvSpPr>
            <a:spLocks noGrp="1"/>
          </p:cNvSpPr>
          <p:nvPr>
            <p:ph type="body" sz="quarter" idx="28" hasCustomPrompt="1"/>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95C0FFDC-6853-4314-A69C-E05443B47AF6}"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18" name="Titel 17"/>
          <p:cNvSpPr>
            <a:spLocks noGrp="1"/>
          </p:cNvSpPr>
          <p:nvPr>
            <p:ph type="title" hasCustomPrompt="1"/>
          </p:nvPr>
        </p:nvSpPr>
        <p:spPr/>
        <p:txBody>
          <a:bodyPr/>
          <a:lstStyle/>
          <a:p>
            <a:r>
              <a:rPr lang="de-DE"/>
              <a:t>Mastertitelformat bearbeiten</a:t>
            </a:r>
            <a:endParaRPr lang="de-DE"/>
          </a:p>
        </p:txBody>
      </p:sp>
      <p:sp>
        <p:nvSpPr>
          <p:cNvPr id="21" name="Bildplatzhalter 8"/>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endParaRPr lang="de-DE"/>
          </a:p>
        </p:txBody>
      </p:sp>
      <p:sp>
        <p:nvSpPr>
          <p:cNvPr id="22" name="Textplatzhalter 10"/>
          <p:cNvSpPr>
            <a:spLocks noGrp="1"/>
          </p:cNvSpPr>
          <p:nvPr>
            <p:ph type="body" sz="quarter" idx="26" hasCustomPrompt="1"/>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3" name="Bildplatzhalter 8"/>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endParaRPr lang="de-DE"/>
          </a:p>
        </p:txBody>
      </p:sp>
      <p:sp>
        <p:nvSpPr>
          <p:cNvPr id="24" name="Textplatzhalter 10"/>
          <p:cNvSpPr>
            <a:spLocks noGrp="1"/>
          </p:cNvSpPr>
          <p:nvPr>
            <p:ph type="body" sz="quarter" idx="28" hasCustomPrompt="1"/>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5" name="Bildplatzhalter 8"/>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endParaRPr lang="de-DE"/>
          </a:p>
        </p:txBody>
      </p:sp>
      <p:sp>
        <p:nvSpPr>
          <p:cNvPr id="26" name="Textplatzhalter 10"/>
          <p:cNvSpPr>
            <a:spLocks noGrp="1"/>
          </p:cNvSpPr>
          <p:nvPr>
            <p:ph type="body" sz="quarter" idx="30" hasCustomPrompt="1"/>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3"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A01C5951-8710-444B-9BEA-68313CC0AA7F}"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8" name="Inhaltsplatzhalter 7"/>
          <p:cNvSpPr>
            <a:spLocks noGrp="1"/>
          </p:cNvSpPr>
          <p:nvPr>
            <p:ph sz="quarter" idx="14" hasCustomPrompt="1"/>
          </p:nvPr>
        </p:nvSpPr>
        <p:spPr>
          <a:xfrm>
            <a:off x="518317" y="1631156"/>
            <a:ext cx="11155366" cy="4569619"/>
          </a:xfrm>
        </p:spPr>
        <p:txBody>
          <a:bodyPr/>
          <a:lstStyle/>
          <a:p>
            <a:pPr lvl="0"/>
            <a:r>
              <a:rPr lang="de-DE" dirty="0"/>
              <a:t> </a:t>
            </a:r>
            <a:endParaRPr lang="de-DE" dirty="0"/>
          </a:p>
        </p:txBody>
      </p:sp>
      <p:sp>
        <p:nvSpPr>
          <p:cNvPr id="9" name="Titel 8"/>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BF495DBA-9684-4C5E-A75D-403F3A290C21}"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8" name="Inhaltsplatzhalter 7"/>
          <p:cNvSpPr>
            <a:spLocks noGrp="1"/>
          </p:cNvSpPr>
          <p:nvPr>
            <p:ph sz="quarter" idx="14" hasCustomPrompt="1"/>
          </p:nvPr>
        </p:nvSpPr>
        <p:spPr>
          <a:xfrm>
            <a:off x="518317" y="1631156"/>
            <a:ext cx="5469733" cy="4569619"/>
          </a:xfrm>
        </p:spPr>
        <p:txBody>
          <a:bodyPr/>
          <a:lstStyle/>
          <a:p>
            <a:pPr lvl="0"/>
            <a:r>
              <a:rPr lang="de-DE" dirty="0"/>
              <a:t> </a:t>
            </a:r>
            <a:endParaRPr lang="de-DE" dirty="0"/>
          </a:p>
        </p:txBody>
      </p:sp>
      <p:sp>
        <p:nvSpPr>
          <p:cNvPr id="9" name="Titel 8"/>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Inhaltsplatzhalter 7"/>
          <p:cNvSpPr>
            <a:spLocks noGrp="1"/>
          </p:cNvSpPr>
          <p:nvPr>
            <p:ph sz="quarter" idx="39" hasCustomPrompt="1"/>
          </p:nvPr>
        </p:nvSpPr>
        <p:spPr>
          <a:xfrm>
            <a:off x="6206330" y="1631156"/>
            <a:ext cx="5469733" cy="4569619"/>
          </a:xfrm>
        </p:spPr>
        <p:txBody>
          <a:bodyPr/>
          <a:lstStyle/>
          <a:p>
            <a:pPr lvl="0"/>
            <a:r>
              <a:rPr lang="de-DE" dirty="0"/>
              <a:t> </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7BDE88FB-A363-4A21-9608-51299961A99F}"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5" hasCustomPrompt="1"/>
          </p:nvPr>
        </p:nvSpPr>
        <p:spPr>
          <a:xfrm>
            <a:off x="8104861" y="1631156"/>
            <a:ext cx="3571200" cy="4569620"/>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Inhaltsplatzhalter 7"/>
          <p:cNvSpPr>
            <a:spLocks noGrp="1"/>
          </p:cNvSpPr>
          <p:nvPr>
            <p:ph sz="quarter" idx="16" hasCustomPrompt="1"/>
          </p:nvPr>
        </p:nvSpPr>
        <p:spPr>
          <a:xfrm>
            <a:off x="518317" y="1631157"/>
            <a:ext cx="7363752" cy="4569620"/>
          </a:xfrm>
        </p:spPr>
        <p:txBody>
          <a:bodyPr/>
          <a:lstStyle/>
          <a:p>
            <a:pPr lvl="0"/>
            <a:r>
              <a:rPr lang="de-DE" dirty="0"/>
              <a:t> </a:t>
            </a:r>
            <a:endParaRPr lang="de-DE" dirty="0"/>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showMasterSp="0" userDrawn="1">
  <p:cSld name="Nur Titel | Grau">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solidFill>
                  <a:schemeClr val="tx1"/>
                </a:solidFill>
              </a:defRPr>
            </a:lvl1pPr>
          </a:lstStyle>
          <a:p>
            <a:r>
              <a:rPr lang="de-DE"/>
              <a:t>Mastertitelformat bearbeiten</a:t>
            </a:r>
            <a:endParaRPr lang="de-DE"/>
          </a:p>
        </p:txBody>
      </p:sp>
      <p:sp>
        <p:nvSpPr>
          <p:cNvPr id="3" name="Datumsplatzhalter 2"/>
          <p:cNvSpPr>
            <a:spLocks noGrp="1"/>
          </p:cNvSpPr>
          <p:nvPr>
            <p:ph type="dt" sz="half" idx="10"/>
          </p:nvPr>
        </p:nvSpPr>
        <p:spPr/>
        <p:txBody>
          <a:bodyPr/>
          <a:lstStyle>
            <a:lvl1pPr>
              <a:defRPr>
                <a:solidFill>
                  <a:schemeClr val="tx1"/>
                </a:solidFill>
              </a:defRPr>
            </a:lvl1pPr>
          </a:lstStyle>
          <a:p>
            <a:fld id="{D44CE470-C5E7-4797-B99D-D45D4513AFD4}" type="datetime3">
              <a:rPr lang="en-US" smtClean="0"/>
            </a:fld>
            <a:endParaRPr lang="de-DE" dirty="0"/>
          </a:p>
        </p:txBody>
      </p:sp>
      <p:sp>
        <p:nvSpPr>
          <p:cNvPr id="4" name="Fußzeilenplatzhalter 3"/>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fld>
            <a:endParaRPr lang="de-DE"/>
          </a:p>
        </p:txBody>
      </p:sp>
      <p:sp>
        <p:nvSpPr>
          <p:cNvPr id="57" name="Rechteck 56"/>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p:cNvSpPr>
            <a:spLocks noGrp="1"/>
          </p:cNvSpPr>
          <p:nvPr>
            <p:ph type="body" sz="quarter" idx="23" hasCustomPrompt="1"/>
          </p:nvPr>
        </p:nvSpPr>
        <p:spPr>
          <a:xfrm>
            <a:off x="518317" y="687598"/>
            <a:ext cx="6844385" cy="249812"/>
          </a:xfrm>
        </p:spPr>
        <p:txBody>
          <a:bodyPr wrap="square">
            <a:spAutoFit/>
          </a:bodyPr>
          <a:lstStyle>
            <a:lvl1pPr>
              <a:defRPr sz="1600">
                <a:solidFill>
                  <a:schemeClr val="tx2"/>
                </a:solidFill>
              </a:defRPr>
            </a:lvl1pPr>
          </a:lstStyle>
          <a:p>
            <a:pPr lvl="0"/>
            <a:r>
              <a:rPr lang="de-DE" dirty="0"/>
              <a:t>Mastertextformat bearbeiten</a:t>
            </a:r>
            <a:endParaRPr lang="de-DE" dirty="0"/>
          </a:p>
        </p:txBody>
      </p:sp>
      <p:sp>
        <p:nvSpPr>
          <p:cNvPr id="61" name="Freihandform: Form 60"/>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chemeClr val="tx1"/>
          </a:solidFill>
          <a:ln w="9525" cap="flat">
            <a:noFill/>
            <a:prstDash val="solid"/>
            <a:miter/>
          </a:ln>
        </p:spPr>
        <p:txBody>
          <a:bodyPr rtlCol="0" anchor="ctr"/>
          <a:lstStyle/>
          <a:p>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grpSp>
        <p:nvGrpSpPr>
          <p:cNvPr id="11" name="Gruppieren 10"/>
          <p:cNvGrpSpPr/>
          <p:nvPr userDrawn="1"/>
        </p:nvGrpSpPr>
        <p:grpSpPr>
          <a:xfrm>
            <a:off x="-390525" y="160153"/>
            <a:ext cx="333375" cy="136812"/>
            <a:chOff x="-133350" y="2711163"/>
            <a:chExt cx="333375" cy="136812"/>
          </a:xfrm>
        </p:grpSpPr>
        <p:cxnSp>
          <p:nvCxnSpPr>
            <p:cNvPr id="12" name="Gerader Verbinder 1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4" name="Gruppieren 13"/>
          <p:cNvGrpSpPr/>
          <p:nvPr userDrawn="1"/>
        </p:nvGrpSpPr>
        <p:grpSpPr>
          <a:xfrm>
            <a:off x="-390525" y="1131703"/>
            <a:ext cx="333375" cy="136812"/>
            <a:chOff x="-133350" y="2711163"/>
            <a:chExt cx="333375" cy="136812"/>
          </a:xfrm>
        </p:grpSpPr>
        <p:cxnSp>
          <p:nvCxnSpPr>
            <p:cNvPr id="15" name="Gerader Verbinder 1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7" name="Gruppieren 16"/>
          <p:cNvGrpSpPr/>
          <p:nvPr userDrawn="1"/>
        </p:nvGrpSpPr>
        <p:grpSpPr>
          <a:xfrm>
            <a:off x="-390525" y="1491963"/>
            <a:ext cx="333375" cy="136812"/>
            <a:chOff x="-133350" y="2711163"/>
            <a:chExt cx="333375" cy="136812"/>
          </a:xfrm>
        </p:grpSpPr>
        <p:cxnSp>
          <p:nvCxnSpPr>
            <p:cNvPr id="18" name="Gerader Verbinder 1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0" name="Gruppieren 19"/>
          <p:cNvGrpSpPr/>
          <p:nvPr userDrawn="1"/>
        </p:nvGrpSpPr>
        <p:grpSpPr>
          <a:xfrm>
            <a:off x="-390525" y="3292188"/>
            <a:ext cx="333375" cy="136812"/>
            <a:chOff x="-133350" y="2711163"/>
            <a:chExt cx="333375" cy="136812"/>
          </a:xfrm>
        </p:grpSpPr>
        <p:cxnSp>
          <p:nvCxnSpPr>
            <p:cNvPr id="21" name="Gerader Verbinder 2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3" name="Gruppieren 22"/>
          <p:cNvGrpSpPr/>
          <p:nvPr userDrawn="1"/>
        </p:nvGrpSpPr>
        <p:grpSpPr>
          <a:xfrm>
            <a:off x="-390525" y="6063963"/>
            <a:ext cx="333375" cy="136812"/>
            <a:chOff x="-133350" y="2711163"/>
            <a:chExt cx="333375" cy="136812"/>
          </a:xfrm>
        </p:grpSpPr>
        <p:cxnSp>
          <p:nvCxnSpPr>
            <p:cNvPr id="24" name="Gerader Verbinder 2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6" name="Gruppieren 25"/>
          <p:cNvGrpSpPr/>
          <p:nvPr userDrawn="1"/>
        </p:nvGrpSpPr>
        <p:grpSpPr>
          <a:xfrm>
            <a:off x="-390525" y="6495763"/>
            <a:ext cx="333375" cy="136812"/>
            <a:chOff x="-133350" y="2711163"/>
            <a:chExt cx="333375" cy="136812"/>
          </a:xfrm>
        </p:grpSpPr>
        <p:cxnSp>
          <p:nvCxnSpPr>
            <p:cNvPr id="27" name="Gerader Verbinder 2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9" name="Gruppieren 28"/>
          <p:cNvGrpSpPr/>
          <p:nvPr userDrawn="1"/>
        </p:nvGrpSpPr>
        <p:grpSpPr>
          <a:xfrm rot="16200000">
            <a:off x="281643" y="-299136"/>
            <a:ext cx="333375" cy="136808"/>
            <a:chOff x="-133350" y="2711167"/>
            <a:chExt cx="333375" cy="136808"/>
          </a:xfrm>
        </p:grpSpPr>
        <p:cxnSp>
          <p:nvCxnSpPr>
            <p:cNvPr id="30" name="Gerader Verbinder 2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2" name="Gruppieren 31"/>
          <p:cNvGrpSpPr/>
          <p:nvPr userDrawn="1"/>
        </p:nvGrpSpPr>
        <p:grpSpPr>
          <a:xfrm rot="16200000">
            <a:off x="5752963" y="-299136"/>
            <a:ext cx="333375" cy="136804"/>
            <a:chOff x="-133350" y="2711171"/>
            <a:chExt cx="333375" cy="136804"/>
          </a:xfrm>
        </p:grpSpPr>
        <p:cxnSp>
          <p:nvCxnSpPr>
            <p:cNvPr id="33" name="Gerader Verbinder 3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5" name="Gruppieren 34"/>
          <p:cNvGrpSpPr/>
          <p:nvPr userDrawn="1"/>
        </p:nvGrpSpPr>
        <p:grpSpPr>
          <a:xfrm>
            <a:off x="6203950" y="-397424"/>
            <a:ext cx="124906" cy="333375"/>
            <a:chOff x="6416680" y="-397424"/>
            <a:chExt cx="124906" cy="333375"/>
          </a:xfrm>
        </p:grpSpPr>
        <p:cxnSp>
          <p:nvCxnSpPr>
            <p:cNvPr id="36" name="Gerader Verbinder 35"/>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38" name="Gerader Verbinder 37"/>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p:cNvGrpSpPr/>
          <p:nvPr userDrawn="1"/>
        </p:nvGrpSpPr>
        <p:grpSpPr>
          <a:xfrm rot="16200000">
            <a:off x="11447325" y="-299139"/>
            <a:ext cx="333375" cy="136800"/>
            <a:chOff x="-133350" y="2711175"/>
            <a:chExt cx="333375" cy="136800"/>
          </a:xfrm>
        </p:grpSpPr>
        <p:cxnSp>
          <p:nvCxnSpPr>
            <p:cNvPr id="40" name="Gerader Verbinder 3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Tree>
  </p:cSld>
  <p:clrMapOvr>
    <a:overrideClrMapping bg1="dk1" tx1="lt1" bg2="dk2" tx2="lt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3" name="Datumsplatzhalter 2"/>
          <p:cNvSpPr>
            <a:spLocks noGrp="1"/>
          </p:cNvSpPr>
          <p:nvPr>
            <p:ph type="dt" sz="half" idx="10"/>
          </p:nvPr>
        </p:nvSpPr>
        <p:spPr/>
        <p:txBody>
          <a:bodyPr/>
          <a:lstStyle/>
          <a:p>
            <a:fld id="{6F9ED29B-104A-4832-943E-09504A3D796F}"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8"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Mastertitelformat bearbeiten</a:t>
            </a:r>
            <a:endParaRPr lang="de-DE" dirty="0"/>
          </a:p>
        </p:txBody>
      </p:sp>
      <p:sp>
        <p:nvSpPr>
          <p:cNvPr id="3" name="Datumsplatzhalter 2"/>
          <p:cNvSpPr>
            <a:spLocks noGrp="1"/>
          </p:cNvSpPr>
          <p:nvPr>
            <p:ph type="dt" sz="half" idx="10"/>
          </p:nvPr>
        </p:nvSpPr>
        <p:spPr/>
        <p:txBody>
          <a:bodyPr/>
          <a:lstStyle/>
          <a:p>
            <a:fld id="{E2021CE5-F18E-45E8-8317-8B02F2817FD3}"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Rechteck 6"/>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de-DE" sz="1600" b="0"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9" name="Textplatzhalter 8"/>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lvl1pPr>
            <a:lvl2pPr marL="0" indent="0">
              <a:buNone/>
              <a:defRPr/>
            </a:lvl2pPr>
          </a:lstStyle>
          <a:p>
            <a:pPr lvl="0"/>
            <a:r>
              <a:rPr lang="de-DE" dirty="0"/>
              <a:t>„Mastertextformat bearbeiten“</a:t>
            </a:r>
            <a:endParaRPr lang="de-DE" dirty="0"/>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1" Type="http://schemas.openxmlformats.org/officeDocument/2006/relationships/theme" Target="../theme/theme2.xml"/><Relationship Id="rId20" Type="http://schemas.openxmlformats.org/officeDocument/2006/relationships/slideLayout" Target="../slideLayouts/slideLayout40.xml"/><Relationship Id="rId2" Type="http://schemas.openxmlformats.org/officeDocument/2006/relationships/slideLayout" Target="../slideLayouts/slideLayout22.xml"/><Relationship Id="rId19" Type="http://schemas.openxmlformats.org/officeDocument/2006/relationships/slideLayout" Target="../slideLayouts/slideLayout39.xml"/><Relationship Id="rId18" Type="http://schemas.openxmlformats.org/officeDocument/2006/relationships/slideLayout" Target="../slideLayouts/slideLayout38.xml"/><Relationship Id="rId17" Type="http://schemas.openxmlformats.org/officeDocument/2006/relationships/slideLayout" Target="../slideLayouts/slideLayout37.xml"/><Relationship Id="rId16" Type="http://schemas.openxmlformats.org/officeDocument/2006/relationships/slideLayout" Target="../slideLayouts/slideLayout36.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9.xml"/><Relationship Id="rId8" Type="http://schemas.openxmlformats.org/officeDocument/2006/relationships/slideLayout" Target="../slideLayouts/slideLayout48.xml"/><Relationship Id="rId7" Type="http://schemas.openxmlformats.org/officeDocument/2006/relationships/slideLayout" Target="../slideLayouts/slideLayout47.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3" Type="http://schemas.openxmlformats.org/officeDocument/2006/relationships/slideLayout" Target="../slideLayouts/slideLayout43.xml"/><Relationship Id="rId21" Type="http://schemas.openxmlformats.org/officeDocument/2006/relationships/theme" Target="../theme/theme3.xml"/><Relationship Id="rId20" Type="http://schemas.openxmlformats.org/officeDocument/2006/relationships/slideLayout" Target="../slideLayouts/slideLayout60.xml"/><Relationship Id="rId2" Type="http://schemas.openxmlformats.org/officeDocument/2006/relationships/slideLayout" Target="../slideLayouts/slideLayout42.xml"/><Relationship Id="rId19" Type="http://schemas.openxmlformats.org/officeDocument/2006/relationships/slideLayout" Target="../slideLayouts/slideLayout59.xml"/><Relationship Id="rId18" Type="http://schemas.openxmlformats.org/officeDocument/2006/relationships/slideLayout" Target="../slideLayouts/slideLayout58.xml"/><Relationship Id="rId17" Type="http://schemas.openxmlformats.org/officeDocument/2006/relationships/slideLayout" Target="../slideLayouts/slideLayout57.xml"/><Relationship Id="rId16" Type="http://schemas.openxmlformats.org/officeDocument/2006/relationships/slideLayout" Target="../slideLayouts/slideLayout56.xml"/><Relationship Id="rId15" Type="http://schemas.openxmlformats.org/officeDocument/2006/relationships/slideLayout" Target="../slideLayouts/slideLayout55.xml"/><Relationship Id="rId14" Type="http://schemas.openxmlformats.org/officeDocument/2006/relationships/slideLayout" Target="../slideLayouts/slideLayout54.xml"/><Relationship Id="rId13" Type="http://schemas.openxmlformats.org/officeDocument/2006/relationships/slideLayout" Target="../slideLayouts/slideLayout53.xml"/><Relationship Id="rId12" Type="http://schemas.openxmlformats.org/officeDocument/2006/relationships/slideLayout" Target="../slideLayouts/slideLayout52.xml"/><Relationship Id="rId11" Type="http://schemas.openxmlformats.org/officeDocument/2006/relationships/slideLayout" Target="../slideLayouts/slideLayout51.xml"/><Relationship Id="rId10" Type="http://schemas.openxmlformats.org/officeDocument/2006/relationships/slideLayout" Target="../slideLayouts/slideLayout50.xml"/><Relationship Id="rId1"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1" Type="http://schemas.openxmlformats.org/officeDocument/2006/relationships/theme" Target="../theme/theme4.xml"/><Relationship Id="rId20" Type="http://schemas.openxmlformats.org/officeDocument/2006/relationships/slideLayout" Target="../slideLayouts/slideLayout80.xml"/><Relationship Id="rId2" Type="http://schemas.openxmlformats.org/officeDocument/2006/relationships/slideLayout" Target="../slideLayouts/slideLayout62.xml"/><Relationship Id="rId19" Type="http://schemas.openxmlformats.org/officeDocument/2006/relationships/slideLayout" Target="../slideLayouts/slideLayout79.xml"/><Relationship Id="rId18" Type="http://schemas.openxmlformats.org/officeDocument/2006/relationships/slideLayout" Target="../slideLayouts/slideLayout78.xml"/><Relationship Id="rId17" Type="http://schemas.openxmlformats.org/officeDocument/2006/relationships/slideLayout" Target="../slideLayouts/slideLayout77.xml"/><Relationship Id="rId16" Type="http://schemas.openxmlformats.org/officeDocument/2006/relationships/slideLayout" Target="../slideLayouts/slideLayout76.xml"/><Relationship Id="rId15" Type="http://schemas.openxmlformats.org/officeDocument/2006/relationships/slideLayout" Target="../slideLayouts/slideLayout75.xml"/><Relationship Id="rId14" Type="http://schemas.openxmlformats.org/officeDocument/2006/relationships/slideLayout" Target="../slideLayouts/slideLayout74.xml"/><Relationship Id="rId13" Type="http://schemas.openxmlformats.org/officeDocument/2006/relationships/slideLayout" Target="../slideLayouts/slideLayout73.xml"/><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89.xml"/><Relationship Id="rId8" Type="http://schemas.openxmlformats.org/officeDocument/2006/relationships/slideLayout" Target="../slideLayouts/slideLayout88.xml"/><Relationship Id="rId7" Type="http://schemas.openxmlformats.org/officeDocument/2006/relationships/slideLayout" Target="../slideLayouts/slideLayout87.xml"/><Relationship Id="rId6" Type="http://schemas.openxmlformats.org/officeDocument/2006/relationships/slideLayout" Target="../slideLayouts/slideLayout86.xml"/><Relationship Id="rId5" Type="http://schemas.openxmlformats.org/officeDocument/2006/relationships/slideLayout" Target="../slideLayouts/slideLayout85.xml"/><Relationship Id="rId4" Type="http://schemas.openxmlformats.org/officeDocument/2006/relationships/slideLayout" Target="../slideLayouts/slideLayout84.xml"/><Relationship Id="rId3" Type="http://schemas.openxmlformats.org/officeDocument/2006/relationships/slideLayout" Target="../slideLayouts/slideLayout83.xml"/><Relationship Id="rId21" Type="http://schemas.openxmlformats.org/officeDocument/2006/relationships/theme" Target="../theme/theme5.xml"/><Relationship Id="rId20" Type="http://schemas.openxmlformats.org/officeDocument/2006/relationships/slideLayout" Target="../slideLayouts/slideLayout100.xml"/><Relationship Id="rId2" Type="http://schemas.openxmlformats.org/officeDocument/2006/relationships/slideLayout" Target="../slideLayouts/slideLayout82.xml"/><Relationship Id="rId19" Type="http://schemas.openxmlformats.org/officeDocument/2006/relationships/slideLayout" Target="../slideLayouts/slideLayout99.xml"/><Relationship Id="rId18" Type="http://schemas.openxmlformats.org/officeDocument/2006/relationships/slideLayout" Target="../slideLayouts/slideLayout98.xml"/><Relationship Id="rId17" Type="http://schemas.openxmlformats.org/officeDocument/2006/relationships/slideLayout" Target="../slideLayouts/slideLayout97.xml"/><Relationship Id="rId16" Type="http://schemas.openxmlformats.org/officeDocument/2006/relationships/slideLayout" Target="../slideLayouts/slideLayout96.xml"/><Relationship Id="rId15" Type="http://schemas.openxmlformats.org/officeDocument/2006/relationships/slideLayout" Target="../slideLayouts/slideLayout95.xml"/><Relationship Id="rId14" Type="http://schemas.openxmlformats.org/officeDocument/2006/relationships/slideLayout" Target="../slideLayouts/slideLayout94.xml"/><Relationship Id="rId13" Type="http://schemas.openxmlformats.org/officeDocument/2006/relationships/slideLayout" Target="../slideLayouts/slideLayout93.xml"/><Relationship Id="rId12" Type="http://schemas.openxmlformats.org/officeDocument/2006/relationships/slideLayout" Target="../slideLayouts/slideLayout92.xml"/><Relationship Id="rId11" Type="http://schemas.openxmlformats.org/officeDocument/2006/relationships/slideLayout" Target="../slideLayouts/slideLayout91.xml"/><Relationship Id="rId10" Type="http://schemas.openxmlformats.org/officeDocument/2006/relationships/slideLayout" Target="../slideLayouts/slideLayout90.xml"/><Relationship Id="rId1"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endParaRPr lang="de-DE" dirty="0"/>
          </a:p>
        </p:txBody>
      </p:sp>
      <p:sp>
        <p:nvSpPr>
          <p:cNvPr id="3" name="Textplatzhalter 2"/>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a:p>
            <a:pPr lvl="5"/>
            <a:r>
              <a:rPr lang="de-DE" dirty="0"/>
              <a:t>Sechste Ebene</a:t>
            </a:r>
            <a:endParaRPr lang="de-DE" dirty="0"/>
          </a:p>
          <a:p>
            <a:pPr lvl="6"/>
            <a:r>
              <a:rPr lang="de-DE" dirty="0"/>
              <a:t>Siebte Ebene</a:t>
            </a:r>
            <a:endParaRPr lang="de-DE" dirty="0"/>
          </a:p>
          <a:p>
            <a:pPr lvl="7"/>
            <a:r>
              <a:rPr lang="de-DE" dirty="0"/>
              <a:t>Achte Ebene</a:t>
            </a:r>
            <a:endParaRPr lang="de-DE" dirty="0"/>
          </a:p>
          <a:p>
            <a:pPr lvl="8"/>
            <a:r>
              <a:rPr lang="de-DE" dirty="0"/>
              <a:t>Neunte Ebene</a:t>
            </a:r>
            <a:endParaRPr lang="de-DE" dirty="0"/>
          </a:p>
        </p:txBody>
      </p:sp>
      <p:sp>
        <p:nvSpPr>
          <p:cNvPr id="4" name="Datumsplatzhalter 3"/>
          <p:cNvSpPr>
            <a:spLocks noGrp="1"/>
          </p:cNvSpPr>
          <p:nvPr>
            <p:ph type="dt" sz="half" idx="2"/>
          </p:nvPr>
        </p:nvSpPr>
        <p:spPr>
          <a:xfrm>
            <a:off x="10417351" y="6634666"/>
            <a:ext cx="849593" cy="123111"/>
          </a:xfrm>
          <a:prstGeom prst="rect">
            <a:avLst/>
          </a:prstGeom>
        </p:spPr>
        <p:txBody>
          <a:bodyPr vert="horz" wrap="none" lIns="0" tIns="0" rIns="0" bIns="0" rtlCol="0" anchor="t" anchorCtr="0">
            <a:spAutoFit/>
          </a:bodyPr>
          <a:lstStyle>
            <a:lvl1pPr algn="r">
              <a:defRPr sz="800">
                <a:solidFill>
                  <a:schemeClr val="tx1"/>
                </a:solidFill>
              </a:defRPr>
            </a:lvl1pPr>
          </a:lstStyle>
          <a:p>
            <a:fld id="{F576F080-F4EC-4B74-B517-53A28A5ADB1C}" type="datetime3">
              <a:rPr lang="en-US" smtClean="0"/>
            </a:fld>
            <a:endParaRPr lang="de-DE" dirty="0"/>
          </a:p>
        </p:txBody>
      </p:sp>
      <p:sp>
        <p:nvSpPr>
          <p:cNvPr id="5" name="Fußzeilenplatzhalter 4"/>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a:solidFill>
                  <a:schemeClr val="tx1"/>
                </a:solidFill>
              </a:defRPr>
            </a:lvl1pPr>
          </a:lstStyle>
          <a:p>
            <a:r>
              <a:rPr lang="de-DE"/>
              <a:t>Technische Fakultät</a:t>
            </a:r>
            <a:endParaRPr lang="de-DE" dirty="0"/>
          </a:p>
        </p:txBody>
      </p:sp>
      <p:sp>
        <p:nvSpPr>
          <p:cNvPr id="6" name="Foliennummernplatzhalter 5"/>
          <p:cNvSpPr>
            <a:spLocks noGrp="1"/>
          </p:cNvSpPr>
          <p:nvPr>
            <p:ph type="sldNum" sz="quarter" idx="4"/>
          </p:nvPr>
        </p:nvSpPr>
        <p:spPr>
          <a:xfrm>
            <a:off x="11482099" y="6634666"/>
            <a:ext cx="193964" cy="123111"/>
          </a:xfrm>
          <a:prstGeom prst="rect">
            <a:avLst/>
          </a:prstGeom>
        </p:spPr>
        <p:txBody>
          <a:bodyPr vert="horz" wrap="none" lIns="0" tIns="0" rIns="0" bIns="0" rtlCol="0" anchor="t" anchorCtr="0">
            <a:spAutoFit/>
          </a:bodyPr>
          <a:lstStyle>
            <a:lvl1pPr algn="r">
              <a:defRPr sz="800">
                <a:solidFill>
                  <a:schemeClr val="tx1"/>
                </a:solidFill>
              </a:defRPr>
            </a:lvl1pPr>
          </a:lstStyle>
          <a:p>
            <a:fld id="{D949F9DF-37BD-4CD6-BF49-65BA579E1D7A}" type="slidenum">
              <a:rPr lang="de-DE" smtClean="0"/>
            </a:fld>
            <a:endParaRPr lang="de-DE"/>
          </a:p>
        </p:txBody>
      </p:sp>
      <p:sp>
        <p:nvSpPr>
          <p:cNvPr id="7" name="Rechteck 6"/>
          <p:cNvSpPr/>
          <p:nvPr userDrawn="1"/>
        </p:nvSpPr>
        <p:spPr>
          <a:xfrm>
            <a:off x="518400" y="1196733"/>
            <a:ext cx="11676062"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userDrawn="1"/>
        </p:nvSpPr>
        <p:spPr>
          <a:xfrm>
            <a:off x="517200" y="6538526"/>
            <a:ext cx="11674800" cy="10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p:cNvGrpSpPr/>
          <p:nvPr userDrawn="1"/>
        </p:nvGrpSpPr>
        <p:grpSpPr>
          <a:xfrm>
            <a:off x="-390525" y="160153"/>
            <a:ext cx="333375" cy="136812"/>
            <a:chOff x="-133350" y="2711163"/>
            <a:chExt cx="333375" cy="136812"/>
          </a:xfrm>
        </p:grpSpPr>
        <p:cxnSp>
          <p:nvCxnSpPr>
            <p:cNvPr id="10" name="Gerader Verbinder 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 name="Gruppieren 14"/>
          <p:cNvGrpSpPr/>
          <p:nvPr userDrawn="1"/>
        </p:nvGrpSpPr>
        <p:grpSpPr>
          <a:xfrm>
            <a:off x="-390525" y="1131703"/>
            <a:ext cx="333375" cy="136812"/>
            <a:chOff x="-133350" y="2711163"/>
            <a:chExt cx="333375" cy="136812"/>
          </a:xfrm>
        </p:grpSpPr>
        <p:cxnSp>
          <p:nvCxnSpPr>
            <p:cNvPr id="16" name="Gerader Verbinder 1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8" name="Gruppieren 17"/>
          <p:cNvGrpSpPr/>
          <p:nvPr userDrawn="1"/>
        </p:nvGrpSpPr>
        <p:grpSpPr>
          <a:xfrm>
            <a:off x="-390525" y="1491963"/>
            <a:ext cx="333375" cy="136812"/>
            <a:chOff x="-133350" y="2711163"/>
            <a:chExt cx="333375" cy="136812"/>
          </a:xfrm>
        </p:grpSpPr>
        <p:cxnSp>
          <p:nvCxnSpPr>
            <p:cNvPr id="19" name="Gerader Verbinder 1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1" name="Gruppieren 20"/>
          <p:cNvGrpSpPr/>
          <p:nvPr userDrawn="1"/>
        </p:nvGrpSpPr>
        <p:grpSpPr>
          <a:xfrm>
            <a:off x="-390525" y="3292188"/>
            <a:ext cx="333375" cy="136812"/>
            <a:chOff x="-133350" y="2711163"/>
            <a:chExt cx="333375" cy="136812"/>
          </a:xfrm>
        </p:grpSpPr>
        <p:cxnSp>
          <p:nvCxnSpPr>
            <p:cNvPr id="22" name="Gerader Verbinder 2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4" name="Gruppieren 23"/>
          <p:cNvGrpSpPr/>
          <p:nvPr userDrawn="1"/>
        </p:nvGrpSpPr>
        <p:grpSpPr>
          <a:xfrm>
            <a:off x="-390525" y="6063963"/>
            <a:ext cx="333375" cy="136812"/>
            <a:chOff x="-133350" y="2711163"/>
            <a:chExt cx="333375" cy="136812"/>
          </a:xfrm>
        </p:grpSpPr>
        <p:cxnSp>
          <p:nvCxnSpPr>
            <p:cNvPr id="25" name="Gerader Verbinder 2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7" name="Gruppieren 26"/>
          <p:cNvGrpSpPr/>
          <p:nvPr userDrawn="1"/>
        </p:nvGrpSpPr>
        <p:grpSpPr>
          <a:xfrm>
            <a:off x="-390525" y="6495763"/>
            <a:ext cx="333375" cy="136812"/>
            <a:chOff x="-133350" y="2711163"/>
            <a:chExt cx="333375" cy="136812"/>
          </a:xfrm>
        </p:grpSpPr>
        <p:cxnSp>
          <p:nvCxnSpPr>
            <p:cNvPr id="28" name="Gerader Verbinder 2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0" name="Gruppieren 29"/>
          <p:cNvGrpSpPr/>
          <p:nvPr userDrawn="1"/>
        </p:nvGrpSpPr>
        <p:grpSpPr>
          <a:xfrm rot="16200000">
            <a:off x="281643" y="-299136"/>
            <a:ext cx="333375" cy="136808"/>
            <a:chOff x="-133350" y="2711167"/>
            <a:chExt cx="333375" cy="136808"/>
          </a:xfrm>
        </p:grpSpPr>
        <p:cxnSp>
          <p:nvCxnSpPr>
            <p:cNvPr id="31" name="Gerader Verbinder 3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3" name="Gruppieren 32"/>
          <p:cNvGrpSpPr/>
          <p:nvPr userDrawn="1"/>
        </p:nvGrpSpPr>
        <p:grpSpPr>
          <a:xfrm rot="16200000">
            <a:off x="5752963" y="-299136"/>
            <a:ext cx="333375" cy="136804"/>
            <a:chOff x="-133350" y="2711171"/>
            <a:chExt cx="333375" cy="136804"/>
          </a:xfrm>
        </p:grpSpPr>
        <p:cxnSp>
          <p:nvCxnSpPr>
            <p:cNvPr id="34" name="Gerader Verbinder 3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4" name="Gruppieren 13"/>
          <p:cNvGrpSpPr/>
          <p:nvPr userDrawn="1"/>
        </p:nvGrpSpPr>
        <p:grpSpPr>
          <a:xfrm>
            <a:off x="6203950" y="-397424"/>
            <a:ext cx="124906" cy="333375"/>
            <a:chOff x="6416680" y="-397424"/>
            <a:chExt cx="124906" cy="333375"/>
          </a:xfrm>
        </p:grpSpPr>
        <p:cxnSp>
          <p:nvCxnSpPr>
            <p:cNvPr id="37" name="Gerader Verbinder 36"/>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40" name="Gerader Verbinder 39"/>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p:cNvGrpSpPr/>
          <p:nvPr userDrawn="1"/>
        </p:nvGrpSpPr>
        <p:grpSpPr>
          <a:xfrm rot="16200000">
            <a:off x="11447325" y="-299139"/>
            <a:ext cx="333375" cy="136800"/>
            <a:chOff x="-133350" y="2711175"/>
            <a:chExt cx="333375" cy="136800"/>
          </a:xfrm>
        </p:grpSpPr>
        <p:cxnSp>
          <p:nvCxnSpPr>
            <p:cNvPr id="42" name="Gerader Verbinder 4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
        <p:nvSpPr>
          <p:cNvPr id="45" name="Freihandform: Form 44"/>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316A"/>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de-DE" sz="1800" b="0" i="0" u="none" strike="noStrike" kern="0" cap="none" spc="0" normalizeH="0" baseline="0" noProof="0">
              <a:ln>
                <a:noFill/>
              </a:ln>
              <a:solidFill>
                <a:prstClr val="black"/>
              </a:solidFill>
              <a:effectLst/>
              <a:uLnTx/>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p:txStyles>
    <p:titleStyle>
      <a:lvl1pPr algn="l" defTabSz="914400" rtl="0" eaLnBrk="1" latinLnBrk="0" hangingPunct="1">
        <a:lnSpc>
          <a:spcPct val="90000"/>
        </a:lnSpc>
        <a:spcBef>
          <a:spcPct val="0"/>
        </a:spcBef>
        <a:buNone/>
        <a:defRPr sz="2400" b="1" kern="1200">
          <a:solidFill>
            <a:schemeClr val="accent3"/>
          </a:solidFill>
          <a:latin typeface="+mj-lt"/>
          <a:ea typeface="+mj-ea"/>
          <a:cs typeface="+mj-cs"/>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79705" indent="-179705" algn="l" defTabSz="914400" rtl="0" eaLnBrk="1" latinLnBrk="0" hangingPunct="1">
        <a:lnSpc>
          <a:spcPct val="110000"/>
        </a:lnSpc>
        <a:spcBef>
          <a:spcPts val="0"/>
        </a:spcBef>
        <a:spcAft>
          <a:spcPts val="1200"/>
        </a:spcAft>
        <a:buClr>
          <a:schemeClr val="accent3"/>
        </a:buClr>
        <a:buFont typeface="Symbol" panose="05050102010706020507" pitchFamily="18" charset="2"/>
        <a:buChar char="-"/>
        <a:defRPr sz="1600" kern="1200">
          <a:solidFill>
            <a:schemeClr val="tx1"/>
          </a:solidFill>
          <a:latin typeface="+mn-lt"/>
          <a:ea typeface="+mn-ea"/>
          <a:cs typeface="+mn-cs"/>
        </a:defRPr>
      </a:lvl2pPr>
      <a:lvl3pPr marL="360045" indent="-179705" algn="l" defTabSz="914400" rtl="0" eaLnBrk="1" latinLnBrk="0" hangingPunct="1">
        <a:lnSpc>
          <a:spcPct val="110000"/>
        </a:lnSpc>
        <a:spcBef>
          <a:spcPts val="0"/>
        </a:spcBef>
        <a:spcAft>
          <a:spcPts val="1200"/>
        </a:spcAft>
        <a:buClr>
          <a:schemeClr val="accent3"/>
        </a:buClr>
        <a:buFont typeface="Symbol" panose="05050102010706020507" pitchFamily="18" charset="2"/>
        <a:buChar char="-"/>
        <a:defRPr sz="1400" kern="1200">
          <a:solidFill>
            <a:schemeClr val="tx1"/>
          </a:solidFill>
          <a:latin typeface="+mn-lt"/>
          <a:ea typeface="+mn-ea"/>
          <a:cs typeface="+mn-cs"/>
        </a:defRPr>
      </a:lvl3pPr>
      <a:lvl4pPr marL="539750" indent="-179705" algn="l" defTabSz="914400" rtl="0" eaLnBrk="1" latinLnBrk="0" hangingPunct="1">
        <a:lnSpc>
          <a:spcPct val="110000"/>
        </a:lnSpc>
        <a:spcBef>
          <a:spcPts val="0"/>
        </a:spcBef>
        <a:spcAft>
          <a:spcPts val="1200"/>
        </a:spcAft>
        <a:buClr>
          <a:schemeClr val="accent3"/>
        </a:buClr>
        <a:buFont typeface="Symbol" panose="05050102010706020507" pitchFamily="18" charset="2"/>
        <a:buChar char="-"/>
        <a:defRPr sz="1400" kern="1200">
          <a:solidFill>
            <a:schemeClr val="tx1"/>
          </a:solidFill>
          <a:latin typeface="+mn-lt"/>
          <a:ea typeface="+mn-ea"/>
          <a:cs typeface="+mn-cs"/>
        </a:defRPr>
      </a:lvl4pPr>
      <a:lvl5pPr marL="720090" indent="-179705" algn="l" defTabSz="914400" rtl="0" eaLnBrk="1" latinLnBrk="0" hangingPunct="1">
        <a:lnSpc>
          <a:spcPct val="110000"/>
        </a:lnSpc>
        <a:spcBef>
          <a:spcPts val="0"/>
        </a:spcBef>
        <a:spcAft>
          <a:spcPts val="1200"/>
        </a:spcAft>
        <a:buClr>
          <a:schemeClr val="accent3"/>
        </a:buClr>
        <a:buFont typeface="Symbol" panose="05050102010706020507" pitchFamily="18" charset="2"/>
        <a:buChar char="-"/>
        <a:defRPr sz="1200" kern="1200">
          <a:solidFill>
            <a:schemeClr val="tx1"/>
          </a:solidFill>
          <a:latin typeface="+mn-lt"/>
          <a:ea typeface="+mn-ea"/>
          <a:cs typeface="+mn-cs"/>
        </a:defRPr>
      </a:lvl5pPr>
      <a:lvl6pPr marL="899795" indent="-179705" algn="l" defTabSz="914400" rtl="0" eaLnBrk="1" latinLnBrk="0" hangingPunct="1">
        <a:lnSpc>
          <a:spcPct val="110000"/>
        </a:lnSpc>
        <a:spcBef>
          <a:spcPts val="0"/>
        </a:spcBef>
        <a:spcAft>
          <a:spcPts val="1200"/>
        </a:spcAft>
        <a:buClr>
          <a:schemeClr val="accent3"/>
        </a:buClr>
        <a:buFont typeface="Symbol" panose="05050102010706020507" pitchFamily="18" charset="2"/>
        <a:buChar char="-"/>
        <a:defRPr sz="1200" kern="1200">
          <a:solidFill>
            <a:schemeClr val="tx1"/>
          </a:solidFill>
          <a:latin typeface="+mn-lt"/>
          <a:ea typeface="+mn-ea"/>
          <a:cs typeface="+mn-cs"/>
        </a:defRPr>
      </a:lvl6pPr>
      <a:lvl7pPr marL="1080135" indent="-179705" algn="l" defTabSz="914400" rtl="0" eaLnBrk="1" latinLnBrk="0" hangingPunct="1">
        <a:lnSpc>
          <a:spcPct val="110000"/>
        </a:lnSpc>
        <a:spcBef>
          <a:spcPts val="0"/>
        </a:spcBef>
        <a:spcAft>
          <a:spcPts val="1200"/>
        </a:spcAft>
        <a:buClr>
          <a:schemeClr val="accent3"/>
        </a:buClr>
        <a:buFont typeface="Symbol" panose="05050102010706020507" pitchFamily="18" charset="2"/>
        <a:buChar char="-"/>
        <a:defRPr sz="1200" kern="1200">
          <a:solidFill>
            <a:schemeClr val="tx1"/>
          </a:solidFill>
          <a:latin typeface="+mn-lt"/>
          <a:ea typeface="+mn-ea"/>
          <a:cs typeface="+mn-cs"/>
        </a:defRPr>
      </a:lvl7pPr>
      <a:lvl8pPr marL="1259840" indent="-179705" algn="l" defTabSz="914400" rtl="0" eaLnBrk="1" latinLnBrk="0" hangingPunct="1">
        <a:lnSpc>
          <a:spcPct val="110000"/>
        </a:lnSpc>
        <a:spcBef>
          <a:spcPts val="0"/>
        </a:spcBef>
        <a:spcAft>
          <a:spcPts val="1200"/>
        </a:spcAft>
        <a:buClr>
          <a:schemeClr val="accent3"/>
        </a:buClr>
        <a:buFont typeface="Symbol" panose="05050102010706020507" pitchFamily="18" charset="2"/>
        <a:buChar char="-"/>
        <a:defRPr sz="1200" kern="1200">
          <a:solidFill>
            <a:schemeClr val="tx1"/>
          </a:solidFill>
          <a:latin typeface="+mn-lt"/>
          <a:ea typeface="+mn-ea"/>
          <a:cs typeface="+mn-cs"/>
        </a:defRPr>
      </a:lvl8pPr>
      <a:lvl9pPr marL="1440180" indent="-179705" algn="l" defTabSz="914400" rtl="0" eaLnBrk="1" latinLnBrk="0" hangingPunct="1">
        <a:lnSpc>
          <a:spcPct val="110000"/>
        </a:lnSpc>
        <a:spcBef>
          <a:spcPts val="0"/>
        </a:spcBef>
        <a:spcAft>
          <a:spcPts val="1200"/>
        </a:spcAft>
        <a:buClr>
          <a:schemeClr val="accent3"/>
        </a:buClr>
        <a:buFont typeface="Symbol" panose="05050102010706020507" pitchFamily="18" charset="2"/>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endParaRPr lang="de-DE" dirty="0"/>
          </a:p>
        </p:txBody>
      </p:sp>
      <p:sp>
        <p:nvSpPr>
          <p:cNvPr id="3" name="Textplatzhalter 2"/>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a:p>
            <a:pPr lvl="5"/>
            <a:r>
              <a:rPr lang="de-DE" dirty="0"/>
              <a:t>Sechste Ebene</a:t>
            </a:r>
            <a:endParaRPr lang="de-DE" dirty="0"/>
          </a:p>
          <a:p>
            <a:pPr lvl="6"/>
            <a:r>
              <a:rPr lang="de-DE" dirty="0"/>
              <a:t>Siebte Ebene</a:t>
            </a:r>
            <a:endParaRPr lang="de-DE" dirty="0"/>
          </a:p>
          <a:p>
            <a:pPr lvl="7"/>
            <a:r>
              <a:rPr lang="de-DE" dirty="0"/>
              <a:t>Achte Ebene</a:t>
            </a:r>
            <a:endParaRPr lang="de-DE" dirty="0"/>
          </a:p>
          <a:p>
            <a:pPr lvl="8"/>
            <a:r>
              <a:rPr lang="de-DE" dirty="0"/>
              <a:t>Neunte Ebene</a:t>
            </a:r>
            <a:endParaRPr lang="de-DE" dirty="0"/>
          </a:p>
        </p:txBody>
      </p:sp>
      <p:sp>
        <p:nvSpPr>
          <p:cNvPr id="4" name="Datumsplatzhalter 3"/>
          <p:cNvSpPr>
            <a:spLocks noGrp="1"/>
          </p:cNvSpPr>
          <p:nvPr>
            <p:ph type="dt" sz="half" idx="2"/>
          </p:nvPr>
        </p:nvSpPr>
        <p:spPr>
          <a:xfrm>
            <a:off x="10417351" y="6634666"/>
            <a:ext cx="849593" cy="123111"/>
          </a:xfrm>
          <a:prstGeom prst="rect">
            <a:avLst/>
          </a:prstGeom>
        </p:spPr>
        <p:txBody>
          <a:bodyPr vert="horz" wrap="none" lIns="0" tIns="0" rIns="0" bIns="0" rtlCol="0" anchor="t" anchorCtr="0">
            <a:spAutoFit/>
          </a:bodyPr>
          <a:lstStyle>
            <a:lvl1pPr algn="r">
              <a:defRPr sz="800">
                <a:solidFill>
                  <a:schemeClr val="tx1"/>
                </a:solidFill>
              </a:defRPr>
            </a:lvl1pPr>
          </a:lstStyle>
          <a:p>
            <a:fld id="{F94332D0-3B79-41D8-88F7-E0F92A58E877}" type="datetime3">
              <a:rPr lang="en-US" smtClean="0"/>
            </a:fld>
            <a:endParaRPr lang="de-DE" dirty="0"/>
          </a:p>
        </p:txBody>
      </p:sp>
      <p:sp>
        <p:nvSpPr>
          <p:cNvPr id="5" name="Fußzeilenplatzhalter 4"/>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a:solidFill>
                  <a:schemeClr val="tx1"/>
                </a:solidFill>
              </a:defRPr>
            </a:lvl1pPr>
          </a:lstStyle>
          <a:p>
            <a:r>
              <a:rPr lang="de-DE"/>
              <a:t>Technische Fakultät</a:t>
            </a:r>
            <a:endParaRPr lang="de-DE" dirty="0"/>
          </a:p>
        </p:txBody>
      </p:sp>
      <p:sp>
        <p:nvSpPr>
          <p:cNvPr id="6" name="Foliennummernplatzhalter 5"/>
          <p:cNvSpPr>
            <a:spLocks noGrp="1"/>
          </p:cNvSpPr>
          <p:nvPr>
            <p:ph type="sldNum" sz="quarter" idx="4"/>
          </p:nvPr>
        </p:nvSpPr>
        <p:spPr>
          <a:xfrm>
            <a:off x="11482099" y="6634666"/>
            <a:ext cx="193964" cy="123111"/>
          </a:xfrm>
          <a:prstGeom prst="rect">
            <a:avLst/>
          </a:prstGeom>
        </p:spPr>
        <p:txBody>
          <a:bodyPr vert="horz" wrap="none" lIns="0" tIns="0" rIns="0" bIns="0" rtlCol="0" anchor="t" anchorCtr="0">
            <a:spAutoFit/>
          </a:bodyPr>
          <a:lstStyle>
            <a:lvl1pPr algn="r">
              <a:defRPr sz="800">
                <a:solidFill>
                  <a:schemeClr val="tx1"/>
                </a:solidFill>
              </a:defRPr>
            </a:lvl1pPr>
          </a:lstStyle>
          <a:p>
            <a:fld id="{D949F9DF-37BD-4CD6-BF49-65BA579E1D7A}" type="slidenum">
              <a:rPr lang="de-DE" smtClean="0"/>
            </a:fld>
            <a:endParaRPr lang="de-DE"/>
          </a:p>
        </p:txBody>
      </p:sp>
      <p:sp>
        <p:nvSpPr>
          <p:cNvPr id="7" name="Rechteck 6"/>
          <p:cNvSpPr/>
          <p:nvPr userDrawn="1"/>
        </p:nvSpPr>
        <p:spPr>
          <a:xfrm>
            <a:off x="518400" y="1196733"/>
            <a:ext cx="11676062"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userDrawn="1"/>
        </p:nvSpPr>
        <p:spPr>
          <a:xfrm>
            <a:off x="517200" y="6538526"/>
            <a:ext cx="11674800" cy="10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p:cNvGrpSpPr/>
          <p:nvPr userDrawn="1"/>
        </p:nvGrpSpPr>
        <p:grpSpPr>
          <a:xfrm>
            <a:off x="-390525" y="160153"/>
            <a:ext cx="333375" cy="136812"/>
            <a:chOff x="-133350" y="2711163"/>
            <a:chExt cx="333375" cy="136812"/>
          </a:xfrm>
        </p:grpSpPr>
        <p:cxnSp>
          <p:nvCxnSpPr>
            <p:cNvPr id="10" name="Gerader Verbinder 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 name="Gruppieren 14"/>
          <p:cNvGrpSpPr/>
          <p:nvPr userDrawn="1"/>
        </p:nvGrpSpPr>
        <p:grpSpPr>
          <a:xfrm>
            <a:off x="-390525" y="1131703"/>
            <a:ext cx="333375" cy="136812"/>
            <a:chOff x="-133350" y="2711163"/>
            <a:chExt cx="333375" cy="136812"/>
          </a:xfrm>
        </p:grpSpPr>
        <p:cxnSp>
          <p:nvCxnSpPr>
            <p:cNvPr id="16" name="Gerader Verbinder 1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8" name="Gruppieren 17"/>
          <p:cNvGrpSpPr/>
          <p:nvPr userDrawn="1"/>
        </p:nvGrpSpPr>
        <p:grpSpPr>
          <a:xfrm>
            <a:off x="-390525" y="1491963"/>
            <a:ext cx="333375" cy="136812"/>
            <a:chOff x="-133350" y="2711163"/>
            <a:chExt cx="333375" cy="136812"/>
          </a:xfrm>
        </p:grpSpPr>
        <p:cxnSp>
          <p:nvCxnSpPr>
            <p:cNvPr id="19" name="Gerader Verbinder 1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1" name="Gruppieren 20"/>
          <p:cNvGrpSpPr/>
          <p:nvPr userDrawn="1"/>
        </p:nvGrpSpPr>
        <p:grpSpPr>
          <a:xfrm>
            <a:off x="-390525" y="3292188"/>
            <a:ext cx="333375" cy="136812"/>
            <a:chOff x="-133350" y="2711163"/>
            <a:chExt cx="333375" cy="136812"/>
          </a:xfrm>
        </p:grpSpPr>
        <p:cxnSp>
          <p:nvCxnSpPr>
            <p:cNvPr id="22" name="Gerader Verbinder 2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4" name="Gruppieren 23"/>
          <p:cNvGrpSpPr/>
          <p:nvPr userDrawn="1"/>
        </p:nvGrpSpPr>
        <p:grpSpPr>
          <a:xfrm>
            <a:off x="-390525" y="6063963"/>
            <a:ext cx="333375" cy="136812"/>
            <a:chOff x="-133350" y="2711163"/>
            <a:chExt cx="333375" cy="136812"/>
          </a:xfrm>
        </p:grpSpPr>
        <p:cxnSp>
          <p:nvCxnSpPr>
            <p:cNvPr id="25" name="Gerader Verbinder 2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7" name="Gruppieren 26"/>
          <p:cNvGrpSpPr/>
          <p:nvPr userDrawn="1"/>
        </p:nvGrpSpPr>
        <p:grpSpPr>
          <a:xfrm>
            <a:off x="-390525" y="6495763"/>
            <a:ext cx="333375" cy="136812"/>
            <a:chOff x="-133350" y="2711163"/>
            <a:chExt cx="333375" cy="136812"/>
          </a:xfrm>
        </p:grpSpPr>
        <p:cxnSp>
          <p:nvCxnSpPr>
            <p:cNvPr id="28" name="Gerader Verbinder 2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0" name="Gruppieren 29"/>
          <p:cNvGrpSpPr/>
          <p:nvPr userDrawn="1"/>
        </p:nvGrpSpPr>
        <p:grpSpPr>
          <a:xfrm rot="16200000">
            <a:off x="281643" y="-299136"/>
            <a:ext cx="333375" cy="136808"/>
            <a:chOff x="-133350" y="2711167"/>
            <a:chExt cx="333375" cy="136808"/>
          </a:xfrm>
        </p:grpSpPr>
        <p:cxnSp>
          <p:nvCxnSpPr>
            <p:cNvPr id="31" name="Gerader Verbinder 3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3" name="Gruppieren 32"/>
          <p:cNvGrpSpPr/>
          <p:nvPr userDrawn="1"/>
        </p:nvGrpSpPr>
        <p:grpSpPr>
          <a:xfrm rot="16200000">
            <a:off x="5752963" y="-299136"/>
            <a:ext cx="333375" cy="136804"/>
            <a:chOff x="-133350" y="2711171"/>
            <a:chExt cx="333375" cy="136804"/>
          </a:xfrm>
        </p:grpSpPr>
        <p:cxnSp>
          <p:nvCxnSpPr>
            <p:cNvPr id="34" name="Gerader Verbinder 3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4" name="Gruppieren 13"/>
          <p:cNvGrpSpPr/>
          <p:nvPr userDrawn="1"/>
        </p:nvGrpSpPr>
        <p:grpSpPr>
          <a:xfrm>
            <a:off x="6203950" y="-397424"/>
            <a:ext cx="124906" cy="333375"/>
            <a:chOff x="6416680" y="-397424"/>
            <a:chExt cx="124906" cy="333375"/>
          </a:xfrm>
        </p:grpSpPr>
        <p:cxnSp>
          <p:nvCxnSpPr>
            <p:cNvPr id="37" name="Gerader Verbinder 36"/>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40" name="Gerader Verbinder 39"/>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p:cNvGrpSpPr/>
          <p:nvPr userDrawn="1"/>
        </p:nvGrpSpPr>
        <p:grpSpPr>
          <a:xfrm rot="16200000">
            <a:off x="11447325" y="-299139"/>
            <a:ext cx="333375" cy="136800"/>
            <a:chOff x="-133350" y="2711175"/>
            <a:chExt cx="333375" cy="136800"/>
          </a:xfrm>
        </p:grpSpPr>
        <p:cxnSp>
          <p:nvCxnSpPr>
            <p:cNvPr id="42" name="Gerader Verbinder 4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
        <p:nvSpPr>
          <p:cNvPr id="44" name="Freihandform: Form 43"/>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316A"/>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de-DE" sz="1800" b="0" i="0" u="none" strike="noStrike" kern="0" cap="none" spc="0" normalizeH="0" baseline="0" noProof="0">
              <a:ln>
                <a:noFill/>
              </a:ln>
              <a:solidFill>
                <a:prstClr val="black"/>
              </a:solidFill>
              <a:effectLst/>
              <a:uLnTx/>
              <a:uFillTx/>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hf hdr="0"/>
  <p:txStyles>
    <p:titleStyle>
      <a:lvl1pPr algn="l" defTabSz="914400" rtl="0" eaLnBrk="1" latinLnBrk="0" hangingPunct="1">
        <a:lnSpc>
          <a:spcPct val="90000"/>
        </a:lnSpc>
        <a:spcBef>
          <a:spcPct val="0"/>
        </a:spcBef>
        <a:buNone/>
        <a:defRPr sz="2400" b="1" kern="1200">
          <a:solidFill>
            <a:schemeClr val="accent3"/>
          </a:solidFill>
          <a:latin typeface="+mj-lt"/>
          <a:ea typeface="+mj-ea"/>
          <a:cs typeface="+mj-cs"/>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7970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4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3975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9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89979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13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5984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18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endParaRPr lang="de-DE" dirty="0"/>
          </a:p>
        </p:txBody>
      </p:sp>
      <p:sp>
        <p:nvSpPr>
          <p:cNvPr id="3" name="Textplatzhalter 2"/>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a:p>
            <a:pPr lvl="5"/>
            <a:r>
              <a:rPr lang="de-DE" dirty="0"/>
              <a:t>Sechste Ebene</a:t>
            </a:r>
            <a:endParaRPr lang="de-DE" dirty="0"/>
          </a:p>
          <a:p>
            <a:pPr lvl="6"/>
            <a:r>
              <a:rPr lang="de-DE" dirty="0"/>
              <a:t>Siebte Ebene</a:t>
            </a:r>
            <a:endParaRPr lang="de-DE" dirty="0"/>
          </a:p>
          <a:p>
            <a:pPr lvl="7"/>
            <a:r>
              <a:rPr lang="de-DE" dirty="0"/>
              <a:t>Achte Ebene</a:t>
            </a:r>
            <a:endParaRPr lang="de-DE" dirty="0"/>
          </a:p>
          <a:p>
            <a:pPr lvl="8"/>
            <a:r>
              <a:rPr lang="de-DE" dirty="0"/>
              <a:t>Neunte Ebene</a:t>
            </a:r>
            <a:endParaRPr lang="de-DE" dirty="0"/>
          </a:p>
        </p:txBody>
      </p:sp>
      <p:sp>
        <p:nvSpPr>
          <p:cNvPr id="4" name="Datumsplatzhalter 3"/>
          <p:cNvSpPr>
            <a:spLocks noGrp="1"/>
          </p:cNvSpPr>
          <p:nvPr>
            <p:ph type="dt" sz="half" idx="2"/>
          </p:nvPr>
        </p:nvSpPr>
        <p:spPr>
          <a:xfrm>
            <a:off x="10417351" y="6634666"/>
            <a:ext cx="849593" cy="123111"/>
          </a:xfrm>
          <a:prstGeom prst="rect">
            <a:avLst/>
          </a:prstGeom>
        </p:spPr>
        <p:txBody>
          <a:bodyPr vert="horz" wrap="none" lIns="0" tIns="0" rIns="0" bIns="0" rtlCol="0" anchor="t" anchorCtr="0">
            <a:spAutoFit/>
          </a:bodyPr>
          <a:lstStyle>
            <a:lvl1pPr algn="r">
              <a:defRPr sz="800">
                <a:solidFill>
                  <a:schemeClr val="tx1"/>
                </a:solidFill>
              </a:defRPr>
            </a:lvl1pPr>
          </a:lstStyle>
          <a:p>
            <a:fld id="{0157FE52-B996-45D9-AA35-980053D7DBE0}" type="datetime3">
              <a:rPr lang="en-US" smtClean="0"/>
            </a:fld>
            <a:endParaRPr lang="de-DE" dirty="0"/>
          </a:p>
        </p:txBody>
      </p:sp>
      <p:sp>
        <p:nvSpPr>
          <p:cNvPr id="5" name="Fußzeilenplatzhalter 4"/>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a:solidFill>
                  <a:schemeClr val="tx1"/>
                </a:solidFill>
              </a:defRPr>
            </a:lvl1pPr>
          </a:lstStyle>
          <a:p>
            <a:r>
              <a:rPr lang="de-DE"/>
              <a:t>Technische Fakultät</a:t>
            </a:r>
            <a:endParaRPr lang="de-DE" dirty="0"/>
          </a:p>
        </p:txBody>
      </p:sp>
      <p:sp>
        <p:nvSpPr>
          <p:cNvPr id="6" name="Foliennummernplatzhalter 5"/>
          <p:cNvSpPr>
            <a:spLocks noGrp="1"/>
          </p:cNvSpPr>
          <p:nvPr>
            <p:ph type="sldNum" sz="quarter" idx="4"/>
          </p:nvPr>
        </p:nvSpPr>
        <p:spPr>
          <a:xfrm>
            <a:off x="11482099" y="6634666"/>
            <a:ext cx="193964" cy="123111"/>
          </a:xfrm>
          <a:prstGeom prst="rect">
            <a:avLst/>
          </a:prstGeom>
        </p:spPr>
        <p:txBody>
          <a:bodyPr vert="horz" wrap="none" lIns="0" tIns="0" rIns="0" bIns="0" rtlCol="0" anchor="t" anchorCtr="0">
            <a:spAutoFit/>
          </a:bodyPr>
          <a:lstStyle>
            <a:lvl1pPr algn="r">
              <a:defRPr sz="800">
                <a:solidFill>
                  <a:schemeClr val="tx1"/>
                </a:solidFill>
              </a:defRPr>
            </a:lvl1pPr>
          </a:lstStyle>
          <a:p>
            <a:fld id="{D949F9DF-37BD-4CD6-BF49-65BA579E1D7A}" type="slidenum">
              <a:rPr lang="de-DE" smtClean="0"/>
            </a:fld>
            <a:endParaRPr lang="de-DE"/>
          </a:p>
        </p:txBody>
      </p:sp>
      <p:sp>
        <p:nvSpPr>
          <p:cNvPr id="7" name="Rechteck 6"/>
          <p:cNvSpPr/>
          <p:nvPr userDrawn="1"/>
        </p:nvSpPr>
        <p:spPr>
          <a:xfrm>
            <a:off x="518400" y="1196733"/>
            <a:ext cx="11676062"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userDrawn="1"/>
        </p:nvSpPr>
        <p:spPr>
          <a:xfrm>
            <a:off x="517200" y="6538526"/>
            <a:ext cx="11674800" cy="10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p:cNvGrpSpPr/>
          <p:nvPr userDrawn="1"/>
        </p:nvGrpSpPr>
        <p:grpSpPr>
          <a:xfrm>
            <a:off x="-390525" y="160153"/>
            <a:ext cx="333375" cy="136812"/>
            <a:chOff x="-133350" y="2711163"/>
            <a:chExt cx="333375" cy="136812"/>
          </a:xfrm>
        </p:grpSpPr>
        <p:cxnSp>
          <p:nvCxnSpPr>
            <p:cNvPr id="10" name="Gerader Verbinder 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 name="Gruppieren 14"/>
          <p:cNvGrpSpPr/>
          <p:nvPr userDrawn="1"/>
        </p:nvGrpSpPr>
        <p:grpSpPr>
          <a:xfrm>
            <a:off x="-390525" y="1131703"/>
            <a:ext cx="333375" cy="136812"/>
            <a:chOff x="-133350" y="2711163"/>
            <a:chExt cx="333375" cy="136812"/>
          </a:xfrm>
        </p:grpSpPr>
        <p:cxnSp>
          <p:nvCxnSpPr>
            <p:cNvPr id="16" name="Gerader Verbinder 1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8" name="Gruppieren 17"/>
          <p:cNvGrpSpPr/>
          <p:nvPr userDrawn="1"/>
        </p:nvGrpSpPr>
        <p:grpSpPr>
          <a:xfrm>
            <a:off x="-390525" y="1491963"/>
            <a:ext cx="333375" cy="136812"/>
            <a:chOff x="-133350" y="2711163"/>
            <a:chExt cx="333375" cy="136812"/>
          </a:xfrm>
        </p:grpSpPr>
        <p:cxnSp>
          <p:nvCxnSpPr>
            <p:cNvPr id="19" name="Gerader Verbinder 1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1" name="Gruppieren 20"/>
          <p:cNvGrpSpPr/>
          <p:nvPr userDrawn="1"/>
        </p:nvGrpSpPr>
        <p:grpSpPr>
          <a:xfrm>
            <a:off x="-390525" y="3292188"/>
            <a:ext cx="333375" cy="136812"/>
            <a:chOff x="-133350" y="2711163"/>
            <a:chExt cx="333375" cy="136812"/>
          </a:xfrm>
        </p:grpSpPr>
        <p:cxnSp>
          <p:nvCxnSpPr>
            <p:cNvPr id="22" name="Gerader Verbinder 2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4" name="Gruppieren 23"/>
          <p:cNvGrpSpPr/>
          <p:nvPr userDrawn="1"/>
        </p:nvGrpSpPr>
        <p:grpSpPr>
          <a:xfrm>
            <a:off x="-390525" y="6063963"/>
            <a:ext cx="333375" cy="136812"/>
            <a:chOff x="-133350" y="2711163"/>
            <a:chExt cx="333375" cy="136812"/>
          </a:xfrm>
        </p:grpSpPr>
        <p:cxnSp>
          <p:nvCxnSpPr>
            <p:cNvPr id="25" name="Gerader Verbinder 2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7" name="Gruppieren 26"/>
          <p:cNvGrpSpPr/>
          <p:nvPr userDrawn="1"/>
        </p:nvGrpSpPr>
        <p:grpSpPr>
          <a:xfrm>
            <a:off x="-390525" y="6495763"/>
            <a:ext cx="333375" cy="136812"/>
            <a:chOff x="-133350" y="2711163"/>
            <a:chExt cx="333375" cy="136812"/>
          </a:xfrm>
        </p:grpSpPr>
        <p:cxnSp>
          <p:nvCxnSpPr>
            <p:cNvPr id="28" name="Gerader Verbinder 2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0" name="Gruppieren 29"/>
          <p:cNvGrpSpPr/>
          <p:nvPr userDrawn="1"/>
        </p:nvGrpSpPr>
        <p:grpSpPr>
          <a:xfrm rot="16200000">
            <a:off x="281643" y="-299136"/>
            <a:ext cx="333375" cy="136808"/>
            <a:chOff x="-133350" y="2711167"/>
            <a:chExt cx="333375" cy="136808"/>
          </a:xfrm>
        </p:grpSpPr>
        <p:cxnSp>
          <p:nvCxnSpPr>
            <p:cNvPr id="31" name="Gerader Verbinder 3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3" name="Gruppieren 32"/>
          <p:cNvGrpSpPr/>
          <p:nvPr userDrawn="1"/>
        </p:nvGrpSpPr>
        <p:grpSpPr>
          <a:xfrm rot="16200000">
            <a:off x="5752963" y="-299136"/>
            <a:ext cx="333375" cy="136804"/>
            <a:chOff x="-133350" y="2711171"/>
            <a:chExt cx="333375" cy="136804"/>
          </a:xfrm>
        </p:grpSpPr>
        <p:cxnSp>
          <p:nvCxnSpPr>
            <p:cNvPr id="34" name="Gerader Verbinder 3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4" name="Gruppieren 13"/>
          <p:cNvGrpSpPr/>
          <p:nvPr userDrawn="1"/>
        </p:nvGrpSpPr>
        <p:grpSpPr>
          <a:xfrm>
            <a:off x="6203950" y="-397424"/>
            <a:ext cx="124906" cy="333375"/>
            <a:chOff x="6416680" y="-397424"/>
            <a:chExt cx="124906" cy="333375"/>
          </a:xfrm>
        </p:grpSpPr>
        <p:cxnSp>
          <p:nvCxnSpPr>
            <p:cNvPr id="37" name="Gerader Verbinder 36"/>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40" name="Gerader Verbinder 39"/>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p:cNvGrpSpPr/>
          <p:nvPr userDrawn="1"/>
        </p:nvGrpSpPr>
        <p:grpSpPr>
          <a:xfrm rot="16200000">
            <a:off x="11447325" y="-299139"/>
            <a:ext cx="333375" cy="136800"/>
            <a:chOff x="-133350" y="2711175"/>
            <a:chExt cx="333375" cy="136800"/>
          </a:xfrm>
        </p:grpSpPr>
        <p:cxnSp>
          <p:nvCxnSpPr>
            <p:cNvPr id="42" name="Gerader Verbinder 4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
        <p:nvSpPr>
          <p:cNvPr id="44" name="Freihandform: Form 43"/>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316A"/>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de-DE" sz="1800" b="0" i="0" u="none" strike="noStrike" kern="0" cap="none" spc="0" normalizeH="0" baseline="0" noProof="0">
              <a:ln>
                <a:noFill/>
              </a:ln>
              <a:solidFill>
                <a:prstClr val="black"/>
              </a:solidFill>
              <a:effectLst/>
              <a:uLnTx/>
              <a:uFillTx/>
            </a:endParaRP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Lst>
  <p:hf hdr="0"/>
  <p:txStyles>
    <p:titleStyle>
      <a:lvl1pPr algn="l" defTabSz="914400" rtl="0" eaLnBrk="1" latinLnBrk="0" hangingPunct="1">
        <a:lnSpc>
          <a:spcPct val="90000"/>
        </a:lnSpc>
        <a:spcBef>
          <a:spcPct val="0"/>
        </a:spcBef>
        <a:buNone/>
        <a:defRPr sz="2400" b="1" kern="1200">
          <a:solidFill>
            <a:schemeClr val="accent3"/>
          </a:solidFill>
          <a:latin typeface="+mj-lt"/>
          <a:ea typeface="+mj-ea"/>
          <a:cs typeface="+mj-cs"/>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7970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4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3975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9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89979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13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5984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18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endParaRPr lang="de-DE" dirty="0"/>
          </a:p>
        </p:txBody>
      </p:sp>
      <p:sp>
        <p:nvSpPr>
          <p:cNvPr id="3" name="Textplatzhalter 2"/>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a:p>
            <a:pPr lvl="5"/>
            <a:r>
              <a:rPr lang="de-DE" dirty="0"/>
              <a:t>Sechste Ebene</a:t>
            </a:r>
            <a:endParaRPr lang="de-DE" dirty="0"/>
          </a:p>
          <a:p>
            <a:pPr lvl="6"/>
            <a:r>
              <a:rPr lang="de-DE" dirty="0"/>
              <a:t>Siebte Ebene</a:t>
            </a:r>
            <a:endParaRPr lang="de-DE" dirty="0"/>
          </a:p>
          <a:p>
            <a:pPr lvl="7"/>
            <a:r>
              <a:rPr lang="de-DE" dirty="0"/>
              <a:t>Achte Ebene</a:t>
            </a:r>
            <a:endParaRPr lang="de-DE" dirty="0"/>
          </a:p>
          <a:p>
            <a:pPr lvl="8"/>
            <a:r>
              <a:rPr lang="de-DE" dirty="0"/>
              <a:t>Neunte Ebene</a:t>
            </a:r>
            <a:endParaRPr lang="de-DE" dirty="0"/>
          </a:p>
        </p:txBody>
      </p:sp>
      <p:sp>
        <p:nvSpPr>
          <p:cNvPr id="4" name="Datumsplatzhalter 3"/>
          <p:cNvSpPr>
            <a:spLocks noGrp="1"/>
          </p:cNvSpPr>
          <p:nvPr>
            <p:ph type="dt" sz="half" idx="2"/>
          </p:nvPr>
        </p:nvSpPr>
        <p:spPr>
          <a:xfrm>
            <a:off x="10417351" y="6634666"/>
            <a:ext cx="849593" cy="123111"/>
          </a:xfrm>
          <a:prstGeom prst="rect">
            <a:avLst/>
          </a:prstGeom>
        </p:spPr>
        <p:txBody>
          <a:bodyPr vert="horz" wrap="none" lIns="0" tIns="0" rIns="0" bIns="0" rtlCol="0" anchor="t" anchorCtr="0">
            <a:spAutoFit/>
          </a:bodyPr>
          <a:lstStyle>
            <a:lvl1pPr algn="r">
              <a:defRPr sz="800">
                <a:solidFill>
                  <a:schemeClr val="tx1"/>
                </a:solidFill>
              </a:defRPr>
            </a:lvl1pPr>
          </a:lstStyle>
          <a:p>
            <a:fld id="{BDD7A759-8670-4650-BACB-A8BBB9D17D03}" type="datetime3">
              <a:rPr lang="en-US" smtClean="0"/>
            </a:fld>
            <a:endParaRPr lang="de-DE" dirty="0"/>
          </a:p>
        </p:txBody>
      </p:sp>
      <p:sp>
        <p:nvSpPr>
          <p:cNvPr id="5" name="Fußzeilenplatzhalter 4"/>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a:solidFill>
                  <a:schemeClr val="tx1"/>
                </a:solidFill>
              </a:defRPr>
            </a:lvl1pPr>
          </a:lstStyle>
          <a:p>
            <a:r>
              <a:rPr lang="de-DE"/>
              <a:t>Technische Fakultät</a:t>
            </a:r>
            <a:endParaRPr lang="de-DE" dirty="0"/>
          </a:p>
        </p:txBody>
      </p:sp>
      <p:sp>
        <p:nvSpPr>
          <p:cNvPr id="6" name="Foliennummernplatzhalter 5"/>
          <p:cNvSpPr>
            <a:spLocks noGrp="1"/>
          </p:cNvSpPr>
          <p:nvPr>
            <p:ph type="sldNum" sz="quarter" idx="4"/>
          </p:nvPr>
        </p:nvSpPr>
        <p:spPr>
          <a:xfrm>
            <a:off x="11482099" y="6634666"/>
            <a:ext cx="193964" cy="123111"/>
          </a:xfrm>
          <a:prstGeom prst="rect">
            <a:avLst/>
          </a:prstGeom>
        </p:spPr>
        <p:txBody>
          <a:bodyPr vert="horz" wrap="none" lIns="0" tIns="0" rIns="0" bIns="0" rtlCol="0" anchor="t" anchorCtr="0">
            <a:spAutoFit/>
          </a:bodyPr>
          <a:lstStyle>
            <a:lvl1pPr algn="r">
              <a:defRPr sz="800">
                <a:solidFill>
                  <a:schemeClr val="tx1"/>
                </a:solidFill>
              </a:defRPr>
            </a:lvl1pPr>
          </a:lstStyle>
          <a:p>
            <a:fld id="{D949F9DF-37BD-4CD6-BF49-65BA579E1D7A}" type="slidenum">
              <a:rPr lang="de-DE" smtClean="0"/>
            </a:fld>
            <a:endParaRPr lang="de-DE"/>
          </a:p>
        </p:txBody>
      </p:sp>
      <p:sp>
        <p:nvSpPr>
          <p:cNvPr id="7" name="Rechteck 6"/>
          <p:cNvSpPr/>
          <p:nvPr userDrawn="1"/>
        </p:nvSpPr>
        <p:spPr>
          <a:xfrm>
            <a:off x="518400" y="1196733"/>
            <a:ext cx="11676062"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userDrawn="1"/>
        </p:nvSpPr>
        <p:spPr>
          <a:xfrm>
            <a:off x="517200" y="6538526"/>
            <a:ext cx="11674800" cy="10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p:cNvGrpSpPr/>
          <p:nvPr userDrawn="1"/>
        </p:nvGrpSpPr>
        <p:grpSpPr>
          <a:xfrm>
            <a:off x="-390525" y="160153"/>
            <a:ext cx="333375" cy="136812"/>
            <a:chOff x="-133350" y="2711163"/>
            <a:chExt cx="333375" cy="136812"/>
          </a:xfrm>
        </p:grpSpPr>
        <p:cxnSp>
          <p:nvCxnSpPr>
            <p:cNvPr id="10" name="Gerader Verbinder 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 name="Gruppieren 14"/>
          <p:cNvGrpSpPr/>
          <p:nvPr userDrawn="1"/>
        </p:nvGrpSpPr>
        <p:grpSpPr>
          <a:xfrm>
            <a:off x="-390525" y="1131703"/>
            <a:ext cx="333375" cy="136812"/>
            <a:chOff x="-133350" y="2711163"/>
            <a:chExt cx="333375" cy="136812"/>
          </a:xfrm>
        </p:grpSpPr>
        <p:cxnSp>
          <p:nvCxnSpPr>
            <p:cNvPr id="16" name="Gerader Verbinder 1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8" name="Gruppieren 17"/>
          <p:cNvGrpSpPr/>
          <p:nvPr userDrawn="1"/>
        </p:nvGrpSpPr>
        <p:grpSpPr>
          <a:xfrm>
            <a:off x="-390525" y="1491963"/>
            <a:ext cx="333375" cy="136812"/>
            <a:chOff x="-133350" y="2711163"/>
            <a:chExt cx="333375" cy="136812"/>
          </a:xfrm>
        </p:grpSpPr>
        <p:cxnSp>
          <p:nvCxnSpPr>
            <p:cNvPr id="19" name="Gerader Verbinder 1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1" name="Gruppieren 20"/>
          <p:cNvGrpSpPr/>
          <p:nvPr userDrawn="1"/>
        </p:nvGrpSpPr>
        <p:grpSpPr>
          <a:xfrm>
            <a:off x="-390525" y="3292188"/>
            <a:ext cx="333375" cy="136812"/>
            <a:chOff x="-133350" y="2711163"/>
            <a:chExt cx="333375" cy="136812"/>
          </a:xfrm>
        </p:grpSpPr>
        <p:cxnSp>
          <p:nvCxnSpPr>
            <p:cNvPr id="22" name="Gerader Verbinder 2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4" name="Gruppieren 23"/>
          <p:cNvGrpSpPr/>
          <p:nvPr userDrawn="1"/>
        </p:nvGrpSpPr>
        <p:grpSpPr>
          <a:xfrm>
            <a:off x="-390525" y="6063963"/>
            <a:ext cx="333375" cy="136812"/>
            <a:chOff x="-133350" y="2711163"/>
            <a:chExt cx="333375" cy="136812"/>
          </a:xfrm>
        </p:grpSpPr>
        <p:cxnSp>
          <p:nvCxnSpPr>
            <p:cNvPr id="25" name="Gerader Verbinder 2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7" name="Gruppieren 26"/>
          <p:cNvGrpSpPr/>
          <p:nvPr userDrawn="1"/>
        </p:nvGrpSpPr>
        <p:grpSpPr>
          <a:xfrm>
            <a:off x="-390525" y="6495763"/>
            <a:ext cx="333375" cy="136812"/>
            <a:chOff x="-133350" y="2711163"/>
            <a:chExt cx="333375" cy="136812"/>
          </a:xfrm>
        </p:grpSpPr>
        <p:cxnSp>
          <p:nvCxnSpPr>
            <p:cNvPr id="28" name="Gerader Verbinder 2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0" name="Gruppieren 29"/>
          <p:cNvGrpSpPr/>
          <p:nvPr userDrawn="1"/>
        </p:nvGrpSpPr>
        <p:grpSpPr>
          <a:xfrm rot="16200000">
            <a:off x="281643" y="-299136"/>
            <a:ext cx="333375" cy="136808"/>
            <a:chOff x="-133350" y="2711167"/>
            <a:chExt cx="333375" cy="136808"/>
          </a:xfrm>
        </p:grpSpPr>
        <p:cxnSp>
          <p:nvCxnSpPr>
            <p:cNvPr id="31" name="Gerader Verbinder 3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3" name="Gruppieren 32"/>
          <p:cNvGrpSpPr/>
          <p:nvPr userDrawn="1"/>
        </p:nvGrpSpPr>
        <p:grpSpPr>
          <a:xfrm rot="16200000">
            <a:off x="5752963" y="-299136"/>
            <a:ext cx="333375" cy="136804"/>
            <a:chOff x="-133350" y="2711171"/>
            <a:chExt cx="333375" cy="136804"/>
          </a:xfrm>
        </p:grpSpPr>
        <p:cxnSp>
          <p:nvCxnSpPr>
            <p:cNvPr id="34" name="Gerader Verbinder 3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4" name="Gruppieren 13"/>
          <p:cNvGrpSpPr/>
          <p:nvPr userDrawn="1"/>
        </p:nvGrpSpPr>
        <p:grpSpPr>
          <a:xfrm>
            <a:off x="6203950" y="-397424"/>
            <a:ext cx="124906" cy="333375"/>
            <a:chOff x="6416680" y="-397424"/>
            <a:chExt cx="124906" cy="333375"/>
          </a:xfrm>
        </p:grpSpPr>
        <p:cxnSp>
          <p:nvCxnSpPr>
            <p:cNvPr id="37" name="Gerader Verbinder 36"/>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40" name="Gerader Verbinder 39"/>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p:cNvGrpSpPr/>
          <p:nvPr userDrawn="1"/>
        </p:nvGrpSpPr>
        <p:grpSpPr>
          <a:xfrm rot="16200000">
            <a:off x="11447325" y="-299139"/>
            <a:ext cx="333375" cy="136800"/>
            <a:chOff x="-133350" y="2711175"/>
            <a:chExt cx="333375" cy="136800"/>
          </a:xfrm>
        </p:grpSpPr>
        <p:cxnSp>
          <p:nvCxnSpPr>
            <p:cNvPr id="42" name="Gerader Verbinder 4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
        <p:nvSpPr>
          <p:cNvPr id="44" name="Freihandform: Form 43"/>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316A"/>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de-DE" sz="1800" b="0" i="0" u="none" strike="noStrike" kern="0" cap="none" spc="0" normalizeH="0" baseline="0" noProof="0">
              <a:ln>
                <a:noFill/>
              </a:ln>
              <a:solidFill>
                <a:prstClr val="black"/>
              </a:solidFill>
              <a:effectLst/>
              <a:uLnTx/>
              <a:uFillTx/>
            </a:endParaRP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Lst>
  <p:hf hdr="0"/>
  <p:txStyles>
    <p:titleStyle>
      <a:lvl1pPr algn="l" defTabSz="914400" rtl="0" eaLnBrk="1" latinLnBrk="0" hangingPunct="1">
        <a:lnSpc>
          <a:spcPct val="90000"/>
        </a:lnSpc>
        <a:spcBef>
          <a:spcPct val="0"/>
        </a:spcBef>
        <a:buNone/>
        <a:defRPr sz="2400" b="1" kern="1200">
          <a:solidFill>
            <a:schemeClr val="accent3"/>
          </a:solidFill>
          <a:latin typeface="+mj-lt"/>
          <a:ea typeface="+mj-ea"/>
          <a:cs typeface="+mj-cs"/>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7970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4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3975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9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89979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13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5984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18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endParaRPr lang="de-DE" dirty="0"/>
          </a:p>
        </p:txBody>
      </p:sp>
      <p:sp>
        <p:nvSpPr>
          <p:cNvPr id="3" name="Textplatzhalter 2"/>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a:p>
            <a:pPr lvl="5"/>
            <a:r>
              <a:rPr lang="de-DE" dirty="0"/>
              <a:t>Sechste Ebene</a:t>
            </a:r>
            <a:endParaRPr lang="de-DE" dirty="0"/>
          </a:p>
          <a:p>
            <a:pPr lvl="6"/>
            <a:r>
              <a:rPr lang="de-DE" dirty="0"/>
              <a:t>Siebte Ebene</a:t>
            </a:r>
            <a:endParaRPr lang="de-DE" dirty="0"/>
          </a:p>
          <a:p>
            <a:pPr lvl="7"/>
            <a:r>
              <a:rPr lang="de-DE" dirty="0"/>
              <a:t>Achte Ebene</a:t>
            </a:r>
            <a:endParaRPr lang="de-DE" dirty="0"/>
          </a:p>
          <a:p>
            <a:pPr lvl="8"/>
            <a:r>
              <a:rPr lang="de-DE" dirty="0"/>
              <a:t>Neunte Ebene</a:t>
            </a:r>
            <a:endParaRPr lang="de-DE" dirty="0"/>
          </a:p>
        </p:txBody>
      </p:sp>
      <p:sp>
        <p:nvSpPr>
          <p:cNvPr id="4" name="Datumsplatzhalter 3"/>
          <p:cNvSpPr>
            <a:spLocks noGrp="1"/>
          </p:cNvSpPr>
          <p:nvPr>
            <p:ph type="dt" sz="half" idx="2"/>
          </p:nvPr>
        </p:nvSpPr>
        <p:spPr>
          <a:xfrm>
            <a:off x="10417351" y="6634666"/>
            <a:ext cx="849593" cy="123111"/>
          </a:xfrm>
          <a:prstGeom prst="rect">
            <a:avLst/>
          </a:prstGeom>
        </p:spPr>
        <p:txBody>
          <a:bodyPr vert="horz" wrap="none" lIns="0" tIns="0" rIns="0" bIns="0" rtlCol="0" anchor="t" anchorCtr="0">
            <a:spAutoFit/>
          </a:bodyPr>
          <a:lstStyle>
            <a:lvl1pPr algn="r">
              <a:defRPr sz="800">
                <a:solidFill>
                  <a:schemeClr val="tx1"/>
                </a:solidFill>
              </a:defRPr>
            </a:lvl1pPr>
          </a:lstStyle>
          <a:p>
            <a:fld id="{27282A16-50BE-449F-A25F-40D6947FC3BC}" type="datetime3">
              <a:rPr lang="en-US" smtClean="0"/>
            </a:fld>
            <a:endParaRPr lang="de-DE" dirty="0"/>
          </a:p>
        </p:txBody>
      </p:sp>
      <p:sp>
        <p:nvSpPr>
          <p:cNvPr id="5" name="Fußzeilenplatzhalter 4"/>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a:solidFill>
                  <a:schemeClr val="tx1"/>
                </a:solidFill>
              </a:defRPr>
            </a:lvl1pPr>
          </a:lstStyle>
          <a:p>
            <a:r>
              <a:rPr lang="de-DE"/>
              <a:t>Technische Fakultät</a:t>
            </a:r>
            <a:endParaRPr lang="de-DE" dirty="0"/>
          </a:p>
        </p:txBody>
      </p:sp>
      <p:sp>
        <p:nvSpPr>
          <p:cNvPr id="6" name="Foliennummernplatzhalter 5"/>
          <p:cNvSpPr>
            <a:spLocks noGrp="1"/>
          </p:cNvSpPr>
          <p:nvPr>
            <p:ph type="sldNum" sz="quarter" idx="4"/>
          </p:nvPr>
        </p:nvSpPr>
        <p:spPr>
          <a:xfrm>
            <a:off x="11482099" y="6634666"/>
            <a:ext cx="193964" cy="123111"/>
          </a:xfrm>
          <a:prstGeom prst="rect">
            <a:avLst/>
          </a:prstGeom>
        </p:spPr>
        <p:txBody>
          <a:bodyPr vert="horz" wrap="none" lIns="0" tIns="0" rIns="0" bIns="0" rtlCol="0" anchor="t" anchorCtr="0">
            <a:spAutoFit/>
          </a:bodyPr>
          <a:lstStyle>
            <a:lvl1pPr algn="r">
              <a:defRPr sz="800">
                <a:solidFill>
                  <a:schemeClr val="tx1"/>
                </a:solidFill>
              </a:defRPr>
            </a:lvl1pPr>
          </a:lstStyle>
          <a:p>
            <a:fld id="{D949F9DF-37BD-4CD6-BF49-65BA579E1D7A}" type="slidenum">
              <a:rPr lang="de-DE" smtClean="0"/>
            </a:fld>
            <a:endParaRPr lang="de-DE"/>
          </a:p>
        </p:txBody>
      </p:sp>
      <p:sp>
        <p:nvSpPr>
          <p:cNvPr id="7" name="Rechteck 6"/>
          <p:cNvSpPr/>
          <p:nvPr userDrawn="1"/>
        </p:nvSpPr>
        <p:spPr>
          <a:xfrm>
            <a:off x="518400" y="1196733"/>
            <a:ext cx="11676062"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userDrawn="1"/>
        </p:nvSpPr>
        <p:spPr>
          <a:xfrm>
            <a:off x="517200" y="6538526"/>
            <a:ext cx="11674800" cy="10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p:cNvGrpSpPr/>
          <p:nvPr userDrawn="1"/>
        </p:nvGrpSpPr>
        <p:grpSpPr>
          <a:xfrm>
            <a:off x="-390525" y="160153"/>
            <a:ext cx="333375" cy="136812"/>
            <a:chOff x="-133350" y="2711163"/>
            <a:chExt cx="333375" cy="136812"/>
          </a:xfrm>
        </p:grpSpPr>
        <p:cxnSp>
          <p:nvCxnSpPr>
            <p:cNvPr id="10" name="Gerader Verbinder 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 name="Gruppieren 14"/>
          <p:cNvGrpSpPr/>
          <p:nvPr userDrawn="1"/>
        </p:nvGrpSpPr>
        <p:grpSpPr>
          <a:xfrm>
            <a:off x="-390525" y="1131703"/>
            <a:ext cx="333375" cy="136812"/>
            <a:chOff x="-133350" y="2711163"/>
            <a:chExt cx="333375" cy="136812"/>
          </a:xfrm>
        </p:grpSpPr>
        <p:cxnSp>
          <p:nvCxnSpPr>
            <p:cNvPr id="16" name="Gerader Verbinder 1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8" name="Gruppieren 17"/>
          <p:cNvGrpSpPr/>
          <p:nvPr userDrawn="1"/>
        </p:nvGrpSpPr>
        <p:grpSpPr>
          <a:xfrm>
            <a:off x="-390525" y="1491963"/>
            <a:ext cx="333375" cy="136812"/>
            <a:chOff x="-133350" y="2711163"/>
            <a:chExt cx="333375" cy="136812"/>
          </a:xfrm>
        </p:grpSpPr>
        <p:cxnSp>
          <p:nvCxnSpPr>
            <p:cNvPr id="19" name="Gerader Verbinder 1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1" name="Gruppieren 20"/>
          <p:cNvGrpSpPr/>
          <p:nvPr userDrawn="1"/>
        </p:nvGrpSpPr>
        <p:grpSpPr>
          <a:xfrm>
            <a:off x="-390525" y="3292188"/>
            <a:ext cx="333375" cy="136812"/>
            <a:chOff x="-133350" y="2711163"/>
            <a:chExt cx="333375" cy="136812"/>
          </a:xfrm>
        </p:grpSpPr>
        <p:cxnSp>
          <p:nvCxnSpPr>
            <p:cNvPr id="22" name="Gerader Verbinder 2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4" name="Gruppieren 23"/>
          <p:cNvGrpSpPr/>
          <p:nvPr userDrawn="1"/>
        </p:nvGrpSpPr>
        <p:grpSpPr>
          <a:xfrm>
            <a:off x="-390525" y="6063963"/>
            <a:ext cx="333375" cy="136812"/>
            <a:chOff x="-133350" y="2711163"/>
            <a:chExt cx="333375" cy="136812"/>
          </a:xfrm>
        </p:grpSpPr>
        <p:cxnSp>
          <p:nvCxnSpPr>
            <p:cNvPr id="25" name="Gerader Verbinder 2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7" name="Gruppieren 26"/>
          <p:cNvGrpSpPr/>
          <p:nvPr userDrawn="1"/>
        </p:nvGrpSpPr>
        <p:grpSpPr>
          <a:xfrm>
            <a:off x="-390525" y="6495763"/>
            <a:ext cx="333375" cy="136812"/>
            <a:chOff x="-133350" y="2711163"/>
            <a:chExt cx="333375" cy="136812"/>
          </a:xfrm>
        </p:grpSpPr>
        <p:cxnSp>
          <p:nvCxnSpPr>
            <p:cNvPr id="28" name="Gerader Verbinder 2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0" name="Gruppieren 29"/>
          <p:cNvGrpSpPr/>
          <p:nvPr userDrawn="1"/>
        </p:nvGrpSpPr>
        <p:grpSpPr>
          <a:xfrm rot="16200000">
            <a:off x="281643" y="-299136"/>
            <a:ext cx="333375" cy="136808"/>
            <a:chOff x="-133350" y="2711167"/>
            <a:chExt cx="333375" cy="136808"/>
          </a:xfrm>
        </p:grpSpPr>
        <p:cxnSp>
          <p:nvCxnSpPr>
            <p:cNvPr id="31" name="Gerader Verbinder 3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3" name="Gruppieren 32"/>
          <p:cNvGrpSpPr/>
          <p:nvPr userDrawn="1"/>
        </p:nvGrpSpPr>
        <p:grpSpPr>
          <a:xfrm rot="16200000">
            <a:off x="5752963" y="-299136"/>
            <a:ext cx="333375" cy="136804"/>
            <a:chOff x="-133350" y="2711171"/>
            <a:chExt cx="333375" cy="136804"/>
          </a:xfrm>
        </p:grpSpPr>
        <p:cxnSp>
          <p:nvCxnSpPr>
            <p:cNvPr id="34" name="Gerader Verbinder 3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4" name="Gruppieren 13"/>
          <p:cNvGrpSpPr/>
          <p:nvPr userDrawn="1"/>
        </p:nvGrpSpPr>
        <p:grpSpPr>
          <a:xfrm>
            <a:off x="6203950" y="-397424"/>
            <a:ext cx="124906" cy="333375"/>
            <a:chOff x="6416680" y="-397424"/>
            <a:chExt cx="124906" cy="333375"/>
          </a:xfrm>
        </p:grpSpPr>
        <p:cxnSp>
          <p:nvCxnSpPr>
            <p:cNvPr id="37" name="Gerader Verbinder 36"/>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40" name="Gerader Verbinder 39"/>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p:cNvGrpSpPr/>
          <p:nvPr userDrawn="1"/>
        </p:nvGrpSpPr>
        <p:grpSpPr>
          <a:xfrm rot="16200000">
            <a:off x="11447325" y="-299139"/>
            <a:ext cx="333375" cy="136800"/>
            <a:chOff x="-133350" y="2711175"/>
            <a:chExt cx="333375" cy="136800"/>
          </a:xfrm>
        </p:grpSpPr>
        <p:cxnSp>
          <p:nvCxnSpPr>
            <p:cNvPr id="42" name="Gerader Verbinder 4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
        <p:nvSpPr>
          <p:cNvPr id="44" name="Freihandform: Form 43"/>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316A"/>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de-DE" sz="1800" b="0" i="0" u="none" strike="noStrike" kern="0" cap="none" spc="0" normalizeH="0" baseline="0" noProof="0">
              <a:ln>
                <a:noFill/>
              </a:ln>
              <a:solidFill>
                <a:prstClr val="black"/>
              </a:solidFill>
              <a:effectLst/>
              <a:uLnTx/>
              <a:uFillTx/>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Lst>
  <p:hf hdr="0"/>
  <p:txStyles>
    <p:titleStyle>
      <a:lvl1pPr algn="l" defTabSz="914400" rtl="0" eaLnBrk="1" latinLnBrk="0" hangingPunct="1">
        <a:lnSpc>
          <a:spcPct val="90000"/>
        </a:lnSpc>
        <a:spcBef>
          <a:spcPct val="0"/>
        </a:spcBef>
        <a:buNone/>
        <a:defRPr sz="2400" b="1" kern="1200">
          <a:solidFill>
            <a:schemeClr val="accent3"/>
          </a:solidFill>
          <a:latin typeface="+mj-lt"/>
          <a:ea typeface="+mj-ea"/>
          <a:cs typeface="+mj-cs"/>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7970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4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3975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9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89979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13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5984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18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8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3" descr="Ein Bild, das Text, Geschirr enthält.&#10;&#10;Automatisch generierte Beschreibung"/>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t="11875" b="11875"/>
          <a:stretch>
            <a:fillRect/>
          </a:stretch>
        </p:blipFill>
        <p:spPr/>
      </p:pic>
      <p:sp>
        <p:nvSpPr>
          <p:cNvPr id="10" name="Textplatzhalter 9"/>
          <p:cNvSpPr>
            <a:spLocks noGrp="1"/>
          </p:cNvSpPr>
          <p:nvPr>
            <p:ph type="body" sz="quarter" idx="11"/>
          </p:nvPr>
        </p:nvSpPr>
        <p:spPr>
          <a:xfrm>
            <a:off x="0" y="1564640"/>
            <a:ext cx="12192000" cy="5293360"/>
          </a:xfrm>
        </p:spPr>
        <p:txBody>
          <a:bodyPr/>
          <a:lstStyle/>
          <a:p>
            <a:endParaRPr lang="de-DE" dirty="0"/>
          </a:p>
        </p:txBody>
      </p:sp>
      <p:sp>
        <p:nvSpPr>
          <p:cNvPr id="3" name="Titel 2"/>
          <p:cNvSpPr>
            <a:spLocks noGrp="1"/>
          </p:cNvSpPr>
          <p:nvPr/>
        </p:nvSpPr>
        <p:spPr>
          <a:xfrm>
            <a:off x="554990" y="2005330"/>
            <a:ext cx="10798175" cy="2045335"/>
          </a:xfrm>
          <a:prstGeom prst="rect">
            <a:avLst/>
          </a:prstGeom>
        </p:spPr>
        <p:txBody>
          <a:bodyPr vert="horz" wrap="none" lIns="0" tIns="0" rIns="0" bIns="0" rtlCol="0" anchor="ctr" anchorCtr="0">
            <a:noAutofit/>
          </a:bodyPr>
          <a:lstStyle>
            <a:lvl1pPr algn="l" defTabSz="914400" rtl="0" eaLnBrk="1" latinLnBrk="0" hangingPunct="1">
              <a:lnSpc>
                <a:spcPct val="110000"/>
              </a:lnSpc>
              <a:spcBef>
                <a:spcPct val="0"/>
              </a:spcBef>
              <a:buNone/>
              <a:defRPr sz="2800" b="1" i="0" u="none" kern="1200" baseline="0">
                <a:solidFill>
                  <a:schemeClr val="tx1"/>
                </a:solidFill>
                <a:latin typeface="FAUSans Office" panose="020B0504010101010104" pitchFamily="34" charset="77"/>
                <a:ea typeface="+mj-ea"/>
                <a:cs typeface="FAUSans Office" panose="020B0504010101010104" pitchFamily="34" charset="77"/>
              </a:defRPr>
            </a:lvl1pPr>
          </a:lstStyle>
          <a:p>
            <a:pPr algn="l"/>
            <a:r>
              <a:rPr lang="en-GB" altLang="en-US" sz="2600" dirty="0">
                <a:latin typeface="Arial" panose="020B0604020202020204" pitchFamily="34" charset="0"/>
                <a:cs typeface="Arial" panose="020B0604020202020204" pitchFamily="34" charset="0"/>
              </a:rPr>
              <a:t>Development of Perceptual Metrics for the Verification of </a:t>
            </a:r>
            <a:endParaRPr lang="en-GB" altLang="en-US" sz="2600" dirty="0">
              <a:latin typeface="Arial" panose="020B0604020202020204" pitchFamily="34" charset="0"/>
              <a:cs typeface="Arial" panose="020B0604020202020204" pitchFamily="34" charset="0"/>
            </a:endParaRPr>
          </a:p>
          <a:p>
            <a:pPr algn="l"/>
            <a:r>
              <a:rPr lang="en-GB" altLang="en-US" sz="2600" dirty="0">
                <a:latin typeface="Arial" panose="020B0604020202020204" pitchFamily="34" charset="0"/>
                <a:cs typeface="Arial" panose="020B0604020202020204" pitchFamily="34" charset="0"/>
              </a:rPr>
              <a:t>Radar Simulation Data </a:t>
            </a:r>
            <a:endParaRPr lang="en-GB" altLang="en-US" sz="2600" dirty="0">
              <a:latin typeface="Arial" panose="020B0604020202020204" pitchFamily="34" charset="0"/>
              <a:cs typeface="Arial" panose="020B0604020202020204" pitchFamily="34" charset="0"/>
            </a:endParaRPr>
          </a:p>
        </p:txBody>
      </p:sp>
      <p:sp>
        <p:nvSpPr>
          <p:cNvPr id="5" name="Textplatzhalter 3"/>
          <p:cNvSpPr>
            <a:spLocks noGrp="1"/>
          </p:cNvSpPr>
          <p:nvPr/>
        </p:nvSpPr>
        <p:spPr>
          <a:xfrm>
            <a:off x="567690" y="4512945"/>
            <a:ext cx="8579485" cy="2013585"/>
          </a:xfrm>
          <a:prstGeom prst="rect">
            <a:avLst/>
          </a:prstGeom>
        </p:spPr>
        <p:txBody>
          <a:bodyPr vert="horz" lIns="0" tIns="0" rIns="360000" bIns="0" rtlCol="0" anchor="t" anchorCtr="0">
            <a:normAutofit/>
          </a:bodyPr>
          <a:lstStyle>
            <a:lvl1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defRPr sz="1800" b="0" i="0" kern="1200" baseline="0">
                <a:solidFill>
                  <a:schemeClr val="tx1"/>
                </a:solidFill>
                <a:latin typeface="FAUSans Office" panose="020B0504010101010104" pitchFamily="34" charset="77"/>
                <a:ea typeface="+mn-ea"/>
                <a:cs typeface="FAUSans Office" panose="020B0504010101010104" pitchFamily="34" charset="77"/>
              </a:defRPr>
            </a:lvl1pPr>
            <a:lvl2pPr marL="17970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b="0" i="0" kern="1200">
                <a:solidFill>
                  <a:schemeClr val="tx1"/>
                </a:solidFill>
                <a:latin typeface="FAUSans Office" panose="020B0504010101010104" pitchFamily="34" charset="77"/>
                <a:ea typeface="+mn-ea"/>
                <a:cs typeface="FAUSans Office" panose="020B0504010101010104" pitchFamily="34" charset="77"/>
              </a:defRPr>
            </a:lvl2pPr>
            <a:lvl3pPr marL="36004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b="0" i="0" kern="1200">
                <a:solidFill>
                  <a:schemeClr val="tx1"/>
                </a:solidFill>
                <a:latin typeface="FAUSans Office" panose="020B0504010101010104" pitchFamily="34" charset="77"/>
                <a:ea typeface="+mn-ea"/>
                <a:cs typeface="FAUSans Office" panose="020B0504010101010104" pitchFamily="34" charset="77"/>
              </a:defRPr>
            </a:lvl3pPr>
            <a:lvl4pPr marL="53975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b="0" i="0" kern="1200">
                <a:solidFill>
                  <a:schemeClr val="tx1"/>
                </a:solidFill>
                <a:latin typeface="FAUSans Office" panose="020B0504010101010104" pitchFamily="34" charset="77"/>
                <a:ea typeface="+mn-ea"/>
                <a:cs typeface="FAUSans Office" panose="020B0504010101010104" pitchFamily="34" charset="77"/>
              </a:defRPr>
            </a:lvl4pPr>
            <a:lvl5pPr marL="72009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5pPr>
            <a:lvl6pPr marL="89979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6pPr>
            <a:lvl7pPr marL="108013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7pPr>
            <a:lvl8pPr marL="125984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8pPr>
            <a:lvl9pPr marL="144018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9pPr>
          </a:lstStyle>
          <a:p>
            <a:r>
              <a:rPr lang="en-GB" altLang="de-DE" b="1" dirty="0">
                <a:latin typeface="Arial" panose="020B0604020202020204" pitchFamily="34" charset="0"/>
                <a:cs typeface="Arial" panose="020B0604020202020204" pitchFamily="34" charset="0"/>
              </a:rPr>
              <a:t>Avinash Mahesh Nirmala</a:t>
            </a:r>
            <a:br>
              <a:rPr lang="de-DE" dirty="0">
                <a:latin typeface="Arial" panose="020B0604020202020204" pitchFamily="34" charset="0"/>
                <a:cs typeface="Arial" panose="020B0604020202020204" pitchFamily="34" charset="0"/>
              </a:rPr>
            </a:br>
            <a:r>
              <a:rPr lang="en-GB" altLang="de-DE" dirty="0">
                <a:latin typeface="Arial" panose="020B0604020202020204" pitchFamily="34" charset="0"/>
                <a:cs typeface="Arial" panose="020B0604020202020204" pitchFamily="34" charset="0"/>
              </a:rPr>
              <a:t>M.S in ICT, F</a:t>
            </a:r>
            <a:r>
              <a:rPr lang="de-DE" dirty="0">
                <a:latin typeface="Arial" panose="020B0604020202020204" pitchFamily="34" charset="0"/>
                <a:cs typeface="Arial" panose="020B0604020202020204" pitchFamily="34" charset="0"/>
              </a:rPr>
              <a:t>riedrich-Alexander-Universität Erlangen-Nürnberg</a:t>
            </a:r>
            <a:r>
              <a:rPr lang="en-GB" altLang="de-DE" dirty="0">
                <a:latin typeface="Arial" panose="020B0604020202020204" pitchFamily="34" charset="0"/>
                <a:cs typeface="Arial" panose="020B0604020202020204" pitchFamily="34" charset="0"/>
              </a:rPr>
              <a:t>,</a:t>
            </a:r>
            <a:br>
              <a:rPr lang="de-DE" dirty="0">
                <a:latin typeface="Arial" panose="020B0604020202020204" pitchFamily="34" charset="0"/>
                <a:cs typeface="Arial" panose="020B0604020202020204" pitchFamily="34" charset="0"/>
              </a:rPr>
            </a:br>
            <a:endParaRPr lang="de-DE" dirty="0">
              <a:latin typeface="Arial" panose="020B0604020202020204" pitchFamily="34" charset="0"/>
              <a:cs typeface="Arial" panose="020B0604020202020204" pitchFamily="34" charset="0"/>
            </a:endParaRPr>
          </a:p>
          <a:p>
            <a:pPr>
              <a:lnSpc>
                <a:spcPct val="60000"/>
              </a:lnSpc>
            </a:pPr>
            <a:r>
              <a:rPr lang="en-GB" altLang="de-DE" dirty="0">
                <a:latin typeface="Arial" panose="020B0604020202020204" pitchFamily="34" charset="0"/>
                <a:cs typeface="Arial" panose="020B0604020202020204" pitchFamily="34" charset="0"/>
              </a:rPr>
              <a:t>Supervisor: Peter Mergenthaler, Oliver Sura</a:t>
            </a:r>
            <a:endParaRPr lang="en-GB" altLang="de-DE"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p:cNvSpPr>
            <a:spLocks noGrp="1"/>
          </p:cNvSpPr>
          <p:nvPr>
            <p:ph type="title"/>
          </p:nvPr>
        </p:nvSpPr>
        <p:spPr>
          <a:xfrm>
            <a:off x="518318" y="2875280"/>
            <a:ext cx="11157743" cy="1107440"/>
          </a:xfrm>
        </p:spPr>
        <p:txBody>
          <a:bodyPr/>
          <a:lstStyle/>
          <a:p>
            <a:r>
              <a:rPr lang="en-GB" altLang="de-DE" dirty="0"/>
              <a:t>Comparision of Analytical solutions with MOM, Ray-launching, UTD</a:t>
            </a:r>
            <a:endParaRPr lang="en-GB" altLang="de-DE" dirty="0"/>
          </a:p>
        </p:txBody>
      </p:sp>
      <p:sp>
        <p:nvSpPr>
          <p:cNvPr id="2" name="Datumsplatzhalter 1"/>
          <p:cNvSpPr>
            <a:spLocks noGrp="1"/>
          </p:cNvSpPr>
          <p:nvPr>
            <p:ph type="dt" sz="half" idx="10"/>
          </p:nvPr>
        </p:nvSpPr>
        <p:spPr/>
        <p:txBody>
          <a:bodyPr/>
          <a:lstStyle/>
          <a:p>
            <a:fld id="{FE3E2755-BD5B-408C-A513-A5896D77D257}" type="datetime3">
              <a:rPr lang="en-US" smtClean="0"/>
            </a:fld>
            <a:endParaRPr lang="de-DE" dirty="0"/>
          </a:p>
        </p:txBody>
      </p:sp>
      <p:sp>
        <p:nvSpPr>
          <p:cNvPr id="3" name="Fußzeilenplatzhalter 2"/>
          <p:cNvSpPr>
            <a:spLocks noGrp="1"/>
          </p:cNvSpPr>
          <p:nvPr>
            <p:ph type="ftr" sz="quarter" idx="11"/>
          </p:nvPr>
        </p:nvSpPr>
        <p:spPr/>
        <p:txBody>
          <a:bodyPr/>
          <a:lstStyle/>
          <a:p>
            <a:r>
              <a:rPr lang="de-DE"/>
              <a:t>Technische Fakultät</a:t>
            </a:r>
            <a:endParaRPr lang="de-DE" dirty="0"/>
          </a:p>
        </p:txBody>
      </p:sp>
      <p:sp>
        <p:nvSpPr>
          <p:cNvPr id="4" name="Foliennummernplatzhalter 3"/>
          <p:cNvSpPr>
            <a:spLocks noGrp="1"/>
          </p:cNvSpPr>
          <p:nvPr>
            <p:ph type="sldNum" sz="quarter" idx="12"/>
          </p:nvPr>
        </p:nvSpPr>
        <p:spPr/>
        <p:txBody>
          <a:bodyPr/>
          <a:lstStyle/>
          <a:p>
            <a:fld id="{D949F9DF-37BD-4CD6-BF49-65BA579E1D7A}" type="slidenum">
              <a:rPr lang="de-DE" smtClean="0"/>
            </a:fld>
            <a:endParaRPr lang="de-D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10417351" y="6634666"/>
            <a:ext cx="849593" cy="123111"/>
          </a:xfrm>
        </p:spPr>
        <p:txBody>
          <a:bodyPr/>
          <a:lstStyle/>
          <a:p>
            <a:fld id="{1DE74422-76A2-4C1A-A783-B18BE862EB3F}" type="datetime3">
              <a:rPr lang="en-US" smtClean="0"/>
            </a:fld>
            <a:endParaRPr lang="de-DE" dirty="0"/>
          </a:p>
        </p:txBody>
      </p:sp>
      <p:sp>
        <p:nvSpPr>
          <p:cNvPr id="4" name="Fußzeilenplatzhalter 3"/>
          <p:cNvSpPr>
            <a:spLocks noGrp="1"/>
          </p:cNvSpPr>
          <p:nvPr>
            <p:ph type="ftr" sz="quarter" idx="11"/>
          </p:nvPr>
        </p:nvSpPr>
        <p:spPr>
          <a:xfrm>
            <a:off x="346869" y="6634666"/>
            <a:ext cx="5469732" cy="123111"/>
          </a:xfrm>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p:nvPr>
        </p:nvSpPr>
        <p:spPr>
          <a:xfrm>
            <a:off x="518318" y="301185"/>
            <a:ext cx="6844385" cy="332105"/>
          </a:xfrm>
        </p:spPr>
        <p:txBody>
          <a:bodyPr/>
          <a:lstStyle/>
          <a:p>
            <a:r>
              <a:rPr lang="en-GB" altLang="de-DE" dirty="0">
                <a:sym typeface="+mn-ea"/>
              </a:rPr>
              <a:t>Comparision </a:t>
            </a:r>
            <a:endParaRPr lang="en-GB" altLang="de-DE" dirty="0"/>
          </a:p>
        </p:txBody>
      </p:sp>
      <p:sp>
        <p:nvSpPr>
          <p:cNvPr id="17" name="Text Box 16"/>
          <p:cNvSpPr txBox="1"/>
          <p:nvPr/>
        </p:nvSpPr>
        <p:spPr>
          <a:xfrm>
            <a:off x="5488940" y="3773170"/>
            <a:ext cx="127000" cy="270510"/>
          </a:xfrm>
          <a:prstGeom prst="rect">
            <a:avLst/>
          </a:prstGeom>
          <a:noFill/>
        </p:spPr>
        <p:txBody>
          <a:bodyPr wrap="none" lIns="0" tIns="0" rIns="0" bIns="0" rtlCol="0">
            <a:spAutoFit/>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pic>
        <p:nvPicPr>
          <p:cNvPr id="7" name="Picture 6"/>
          <p:cNvPicPr>
            <a:picLocks noChangeAspect="1"/>
          </p:cNvPicPr>
          <p:nvPr/>
        </p:nvPicPr>
        <p:blipFill>
          <a:blip r:embed="rId1"/>
          <a:stretch>
            <a:fillRect/>
          </a:stretch>
        </p:blipFill>
        <p:spPr>
          <a:xfrm>
            <a:off x="346710" y="1290955"/>
            <a:ext cx="7038340" cy="5354320"/>
          </a:xfrm>
          <a:prstGeom prst="rect">
            <a:avLst/>
          </a:prstGeom>
        </p:spPr>
      </p:pic>
      <p:sp>
        <p:nvSpPr>
          <p:cNvPr id="21" name="Titel 20"/>
          <p:cNvSpPr>
            <a:spLocks noGrp="1"/>
          </p:cNvSpPr>
          <p:nvPr/>
        </p:nvSpPr>
        <p:spPr>
          <a:xfrm>
            <a:off x="7556500" y="2281555"/>
            <a:ext cx="4232275" cy="2587625"/>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marL="342900" indent="-342900">
              <a:buFont typeface="Arial" panose="020B0604020202020204" pitchFamily="34" charset="0"/>
              <a:buChar char="•"/>
            </a:pPr>
            <a:r>
              <a:rPr lang="en-GB" altLang="de-DE" sz="2000" b="0" dirty="0">
                <a:latin typeface="Times New Roman" panose="02020603050405020304" charset="0"/>
                <a:cs typeface="Times New Roman" panose="02020603050405020304" charset="0"/>
              </a:rPr>
              <a:t>Analytical solutions are computed using formulas provided in matlab book, and implemented RCS function for plate in Matlab.</a:t>
            </a:r>
            <a:endParaRPr lang="en-GB" altLang="de-DE" sz="2000" b="0" dirty="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GB" altLang="de-DE" sz="2000" b="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GB" altLang="de-DE" sz="2000" b="0" dirty="0">
                <a:latin typeface="Times New Roman" panose="02020603050405020304" charset="0"/>
                <a:cs typeface="Times New Roman" panose="02020603050405020304" charset="0"/>
              </a:rPr>
              <a:t>Analytical and MOM have all most same amplitude until 45⁰</a:t>
            </a:r>
            <a:endParaRPr lang="en-GB" altLang="de-DE" sz="2000" b="0" dirty="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GB" altLang="de-DE" sz="2000" b="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GB" altLang="de-DE" sz="2000" b="0" dirty="0">
                <a:latin typeface="Times New Roman" panose="02020603050405020304" charset="0"/>
                <a:cs typeface="Times New Roman" panose="02020603050405020304" charset="0"/>
              </a:rPr>
              <a:t>Ray launching is all most matches the analytical solution </a:t>
            </a:r>
            <a:endParaRPr lang="en-GB" altLang="de-DE" sz="2000" b="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1"/>
          </p:nvPr>
        </p:nvSpPr>
        <p:spPr/>
        <p:txBody>
          <a:bodyPr/>
          <a:p>
            <a:endParaRPr lang="en-US"/>
          </a:p>
        </p:txBody>
      </p:sp>
      <p:sp>
        <p:nvSpPr>
          <p:cNvPr id="3" name="Picture Placeholder 2"/>
          <p:cNvSpPr>
            <a:spLocks noGrp="1"/>
          </p:cNvSpPr>
          <p:nvPr>
            <p:ph type="pic" sz="quarter" idx="10"/>
          </p:nvPr>
        </p:nvSpPr>
        <p:spPr/>
      </p:sp>
      <p:sp>
        <p:nvSpPr>
          <p:cNvPr id="4" name="Title 3"/>
          <p:cNvSpPr>
            <a:spLocks noGrp="1"/>
          </p:cNvSpPr>
          <p:nvPr>
            <p:ph type="title"/>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p:cNvSpPr>
            <a:spLocks noGrp="1"/>
          </p:cNvSpPr>
          <p:nvPr>
            <p:ph type="title"/>
          </p:nvPr>
        </p:nvSpPr>
        <p:spPr>
          <a:xfrm>
            <a:off x="518318" y="3152140"/>
            <a:ext cx="11157743" cy="553720"/>
          </a:xfrm>
        </p:spPr>
        <p:txBody>
          <a:bodyPr/>
          <a:lstStyle/>
          <a:p>
            <a:r>
              <a:rPr lang="en-GB" altLang="de-DE" dirty="0"/>
              <a:t>Metal plate graphical rendering in LHFT</a:t>
            </a:r>
            <a:endParaRPr lang="en-GB" altLang="de-DE" dirty="0"/>
          </a:p>
        </p:txBody>
      </p:sp>
      <p:sp>
        <p:nvSpPr>
          <p:cNvPr id="2" name="Datumsplatzhalter 1"/>
          <p:cNvSpPr>
            <a:spLocks noGrp="1"/>
          </p:cNvSpPr>
          <p:nvPr>
            <p:ph type="dt" sz="half" idx="10"/>
          </p:nvPr>
        </p:nvSpPr>
        <p:spPr/>
        <p:txBody>
          <a:bodyPr/>
          <a:lstStyle/>
          <a:p>
            <a:fld id="{FE3E2755-BD5B-408C-A513-A5896D77D257}" type="datetime3">
              <a:rPr lang="en-US" smtClean="0"/>
            </a:fld>
            <a:endParaRPr lang="de-DE" dirty="0"/>
          </a:p>
        </p:txBody>
      </p:sp>
      <p:sp>
        <p:nvSpPr>
          <p:cNvPr id="3" name="Fußzeilenplatzhalter 2"/>
          <p:cNvSpPr>
            <a:spLocks noGrp="1"/>
          </p:cNvSpPr>
          <p:nvPr>
            <p:ph type="ftr" sz="quarter" idx="11"/>
          </p:nvPr>
        </p:nvSpPr>
        <p:spPr/>
        <p:txBody>
          <a:bodyPr/>
          <a:lstStyle/>
          <a:p>
            <a:r>
              <a:rPr lang="de-DE"/>
              <a:t>Technische Fakultät</a:t>
            </a:r>
            <a:endParaRPr lang="de-DE" dirty="0"/>
          </a:p>
        </p:txBody>
      </p:sp>
      <p:sp>
        <p:nvSpPr>
          <p:cNvPr id="4" name="Foliennummernplatzhalter 3"/>
          <p:cNvSpPr>
            <a:spLocks noGrp="1"/>
          </p:cNvSpPr>
          <p:nvPr>
            <p:ph type="sldNum" sz="quarter" idx="12"/>
          </p:nvPr>
        </p:nvSpPr>
        <p:spPr/>
        <p:txBody>
          <a:bodyPr/>
          <a:lstStyle/>
          <a:p>
            <a:fld id="{D949F9DF-37BD-4CD6-BF49-65BA579E1D7A}" type="slidenum">
              <a:rPr lang="de-DE" smtClean="0"/>
            </a:fld>
            <a:endParaRPr lang="de-D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10417351" y="6634666"/>
            <a:ext cx="849593" cy="123111"/>
          </a:xfrm>
        </p:spPr>
        <p:txBody>
          <a:bodyPr/>
          <a:lstStyle/>
          <a:p>
            <a:fld id="{1DE74422-76A2-4C1A-A783-B18BE862EB3F}" type="datetime3">
              <a:rPr lang="en-US" smtClean="0"/>
            </a:fld>
            <a:endParaRPr lang="de-DE" dirty="0"/>
          </a:p>
        </p:txBody>
      </p:sp>
      <p:sp>
        <p:nvSpPr>
          <p:cNvPr id="4" name="Fußzeilenplatzhalter 3"/>
          <p:cNvSpPr>
            <a:spLocks noGrp="1"/>
          </p:cNvSpPr>
          <p:nvPr>
            <p:ph type="ftr" sz="quarter" idx="11"/>
          </p:nvPr>
        </p:nvSpPr>
        <p:spPr>
          <a:xfrm>
            <a:off x="346869" y="6634666"/>
            <a:ext cx="5469732" cy="123111"/>
          </a:xfrm>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p:nvPr>
        </p:nvSpPr>
        <p:spPr>
          <a:xfrm>
            <a:off x="518318" y="301185"/>
            <a:ext cx="6844385" cy="332105"/>
          </a:xfrm>
        </p:spPr>
        <p:txBody>
          <a:bodyPr/>
          <a:lstStyle/>
          <a:p>
            <a:r>
              <a:rPr lang="en-GB" altLang="de-DE" dirty="0"/>
              <a:t>Graphical rendering </a:t>
            </a:r>
            <a:endParaRPr lang="en-GB" altLang="de-DE" dirty="0"/>
          </a:p>
        </p:txBody>
      </p:sp>
      <p:sp>
        <p:nvSpPr>
          <p:cNvPr id="17" name="Text Box 16"/>
          <p:cNvSpPr txBox="1"/>
          <p:nvPr/>
        </p:nvSpPr>
        <p:spPr>
          <a:xfrm>
            <a:off x="5488940" y="3773170"/>
            <a:ext cx="127000" cy="270510"/>
          </a:xfrm>
          <a:prstGeom prst="rect">
            <a:avLst/>
          </a:prstGeom>
          <a:noFill/>
        </p:spPr>
        <p:txBody>
          <a:bodyPr wrap="none" lIns="0" tIns="0" rIns="0" bIns="0" rtlCol="0">
            <a:spAutoFit/>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pic>
        <p:nvPicPr>
          <p:cNvPr id="2" name="Picture 1" descr="RCS_Plate_5cm"/>
          <p:cNvPicPr>
            <a:picLocks noChangeAspect="1"/>
          </p:cNvPicPr>
          <p:nvPr/>
        </p:nvPicPr>
        <p:blipFill>
          <a:blip r:embed="rId1"/>
          <a:stretch>
            <a:fillRect/>
          </a:stretch>
        </p:blipFill>
        <p:spPr>
          <a:xfrm>
            <a:off x="491490" y="1572895"/>
            <a:ext cx="6070600" cy="3370580"/>
          </a:xfrm>
          <a:prstGeom prst="rect">
            <a:avLst/>
          </a:prstGeom>
        </p:spPr>
      </p:pic>
      <p:sp>
        <p:nvSpPr>
          <p:cNvPr id="10" name="Titel 20"/>
          <p:cNvSpPr>
            <a:spLocks noGrp="1"/>
          </p:cNvSpPr>
          <p:nvPr/>
        </p:nvSpPr>
        <p:spPr>
          <a:xfrm>
            <a:off x="6616065" y="1649730"/>
            <a:ext cx="5398135" cy="4444365"/>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marL="342900" indent="-342900">
              <a:buFont typeface="Arial" panose="020B0604020202020204" pitchFamily="34" charset="0"/>
              <a:buChar char="•"/>
            </a:pPr>
            <a:endParaRPr lang="en-GB" altLang="de-DE" sz="2000" b="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GB" altLang="de-DE" sz="2000" b="0" dirty="0">
                <a:latin typeface="Times New Roman" panose="02020603050405020304" charset="0"/>
                <a:cs typeface="Times New Roman" panose="02020603050405020304" charset="0"/>
              </a:rPr>
              <a:t> From Vector (from_vec) - This is the position of the camera itself. You need to place it at a suitable distance to view the plate clearly. Assuming the plate is at the origin and the camera needs to be positioned directly in front of it, you could set the camera at a position along the z-axis.</a:t>
            </a:r>
            <a:endParaRPr lang="en-GB" altLang="de-DE" sz="2000" b="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GB" altLang="de-DE" sz="2000" b="0" dirty="0">
                <a:latin typeface="Times New Roman" panose="02020603050405020304" charset="0"/>
                <a:cs typeface="Times New Roman" panose="02020603050405020304" charset="0"/>
              </a:rPr>
              <a:t> At Vector (at_vec) - This vector points to where the camera is looking at. Since the plate is at the origin and we want the camera to focus there</a:t>
            </a:r>
            <a:endParaRPr lang="en-GB" altLang="de-DE" sz="2000" b="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GB" altLang="de-DE" sz="2000" b="0" dirty="0">
                <a:latin typeface="Times New Roman" panose="02020603050405020304" charset="0"/>
                <a:cs typeface="Times New Roman" panose="02020603050405020304" charset="0"/>
              </a:rPr>
              <a:t>Up Vector (up_vec) - This defines the upward direction relative to the camera's point of view. Since the plate is rotated 90 degrees, and assuming the rotation is about the z-axis making the top of the plate align with the y-axis, you would typically want the up vector to align with the z-axis to keep the camera's view upright</a:t>
            </a:r>
            <a:endParaRPr lang="en-GB" altLang="de-DE" sz="2000" b="0" dirty="0">
              <a:latin typeface="Times New Roman" panose="02020603050405020304" charset="0"/>
              <a:cs typeface="Times New Roman" panose="02020603050405020304" charset="0"/>
            </a:endParaRPr>
          </a:p>
          <a:p>
            <a:pPr indent="0">
              <a:buFont typeface="Arial" panose="020B0604020202020204" pitchFamily="34" charset="0"/>
            </a:pPr>
            <a:endParaRPr lang="en-GB" altLang="de-DE" sz="2000" b="0" dirty="0">
              <a:latin typeface="Times New Roman" panose="02020603050405020304" charset="0"/>
              <a:cs typeface="Times New Roman" panose="02020603050405020304" charset="0"/>
            </a:endParaRPr>
          </a:p>
        </p:txBody>
      </p:sp>
      <p:sp>
        <p:nvSpPr>
          <p:cNvPr id="11" name="Text Box 10"/>
          <p:cNvSpPr txBox="1"/>
          <p:nvPr/>
        </p:nvSpPr>
        <p:spPr>
          <a:xfrm>
            <a:off x="786765" y="5097145"/>
            <a:ext cx="5480685" cy="913130"/>
          </a:xfrm>
          <a:prstGeom prst="rect">
            <a:avLst/>
          </a:prstGeom>
          <a:noFill/>
        </p:spPr>
        <p:txBody>
          <a:bodyPr wrap="square" lIns="0" tIns="0" rIns="0" bIns="0" rtlCol="0" anchor="t">
            <a:noAutofit/>
          </a:bodyPr>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lang="en-GB" altLang="de-DE" sz="2000" dirty="0">
                <a:latin typeface="Times New Roman" panose="02020603050405020304" charset="0"/>
                <a:cs typeface="Times New Roman" panose="02020603050405020304" charset="0"/>
                <a:sym typeface="+mn-ea"/>
              </a:rPr>
              <a:t>Resulting image of graphical render, in LHFT simulator</a:t>
            </a:r>
            <a:endParaRPr kumimoji="0" lang="en-GB" altLang="de-DE" sz="2000" b="0" i="0" u="none" strike="noStrike" kern="1200" cap="none" spc="0" normalizeH="0" baseline="0" noProof="0" dirty="0" smtClean="0">
              <a:ln>
                <a:noFill/>
              </a:ln>
              <a:solidFill>
                <a:prstClr val="black"/>
              </a:solidFill>
              <a:effectLst/>
              <a:uLnTx/>
              <a:uFillTx/>
              <a:latin typeface="Times New Roman" panose="02020603050405020304" charset="0"/>
              <a:ea typeface="+mn-ea"/>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10417351" y="6634666"/>
            <a:ext cx="849593" cy="123111"/>
          </a:xfrm>
        </p:spPr>
        <p:txBody>
          <a:bodyPr/>
          <a:lstStyle/>
          <a:p>
            <a:fld id="{1DE74422-76A2-4C1A-A783-B18BE862EB3F}" type="datetime3">
              <a:rPr lang="en-US" smtClean="0"/>
            </a:fld>
            <a:endParaRPr lang="de-DE" dirty="0"/>
          </a:p>
        </p:txBody>
      </p:sp>
      <p:sp>
        <p:nvSpPr>
          <p:cNvPr id="4" name="Fußzeilenplatzhalter 3"/>
          <p:cNvSpPr>
            <a:spLocks noGrp="1"/>
          </p:cNvSpPr>
          <p:nvPr>
            <p:ph type="ftr" sz="quarter" idx="11"/>
          </p:nvPr>
        </p:nvSpPr>
        <p:spPr>
          <a:xfrm>
            <a:off x="346869" y="6634666"/>
            <a:ext cx="5469732" cy="123111"/>
          </a:xfrm>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p:nvPr>
        </p:nvSpPr>
        <p:spPr>
          <a:xfrm>
            <a:off x="518318" y="301185"/>
            <a:ext cx="6844385" cy="332105"/>
          </a:xfrm>
        </p:spPr>
        <p:txBody>
          <a:bodyPr/>
          <a:lstStyle/>
          <a:p>
            <a:r>
              <a:rPr lang="en-GB" altLang="de-DE" dirty="0"/>
              <a:t>Graphical rendering </a:t>
            </a:r>
            <a:endParaRPr lang="en-GB" altLang="de-DE" dirty="0"/>
          </a:p>
        </p:txBody>
      </p:sp>
      <p:sp>
        <p:nvSpPr>
          <p:cNvPr id="17" name="Text Box 16"/>
          <p:cNvSpPr txBox="1"/>
          <p:nvPr/>
        </p:nvSpPr>
        <p:spPr>
          <a:xfrm>
            <a:off x="5488940" y="3773170"/>
            <a:ext cx="127000" cy="270510"/>
          </a:xfrm>
          <a:prstGeom prst="rect">
            <a:avLst/>
          </a:prstGeom>
          <a:noFill/>
        </p:spPr>
        <p:txBody>
          <a:bodyPr wrap="none" lIns="0" tIns="0" rIns="0" bIns="0" rtlCol="0">
            <a:spAutoFit/>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graphicFrame>
        <p:nvGraphicFramePr>
          <p:cNvPr id="7" name="Table 6"/>
          <p:cNvGraphicFramePr/>
          <p:nvPr/>
        </p:nvGraphicFramePr>
        <p:xfrm>
          <a:off x="1782445" y="1317625"/>
          <a:ext cx="8552815" cy="5181600"/>
        </p:xfrm>
        <a:graphic>
          <a:graphicData uri="http://schemas.openxmlformats.org/drawingml/2006/table">
            <a:tbl>
              <a:tblPr firstRow="1" bandRow="1">
                <a:tableStyleId>{00A15C55-8517-42AA-B614-E9B94910E393}</a:tableStyleId>
              </a:tblPr>
              <a:tblGrid>
                <a:gridCol w="1180465"/>
                <a:gridCol w="2176780"/>
                <a:gridCol w="1800225"/>
                <a:gridCol w="3395345"/>
              </a:tblGrid>
              <a:tr h="304800">
                <a:tc>
                  <a:txBody>
                    <a:bodyPr/>
                    <a:p>
                      <a:pPr>
                        <a:buNone/>
                      </a:pPr>
                      <a:r>
                        <a:rPr lang="en-GB" altLang="en-US" sz="1400"/>
                        <a:t>Range in m</a:t>
                      </a:r>
                      <a:endParaRPr lang="en-GB" altLang="en-US" sz="1400"/>
                    </a:p>
                  </a:txBody>
                  <a:tcPr/>
                </a:tc>
                <a:tc>
                  <a:txBody>
                    <a:bodyPr/>
                    <a:p>
                      <a:pPr>
                        <a:buNone/>
                      </a:pPr>
                      <a:r>
                        <a:rPr lang="en-GB" altLang="en-US" sz="1400"/>
                        <a:t>RCS in dBsm</a:t>
                      </a:r>
                      <a:endParaRPr lang="en-GB" altLang="en-US" sz="1400"/>
                    </a:p>
                  </a:txBody>
                  <a:tcPr/>
                </a:tc>
                <a:tc>
                  <a:txBody>
                    <a:bodyPr/>
                    <a:p>
                      <a:pPr>
                        <a:buNone/>
                      </a:pPr>
                      <a:r>
                        <a:rPr lang="en-GB" altLang="en-US" sz="1400"/>
                        <a:t>Antenna intervel</a:t>
                      </a:r>
                      <a:endParaRPr lang="en-GB" altLang="en-US" sz="1400"/>
                    </a:p>
                  </a:txBody>
                  <a:tcPr/>
                </a:tc>
                <a:tc>
                  <a:txBody>
                    <a:bodyPr/>
                    <a:p>
                      <a:pPr>
                        <a:buNone/>
                      </a:pPr>
                      <a:r>
                        <a:rPr lang="en-GB" altLang="en-US" sz="1400"/>
                        <a:t>RCS in dBsm</a:t>
                      </a:r>
                      <a:endParaRPr lang="en-GB" altLang="en-US" sz="1400"/>
                    </a:p>
                  </a:txBody>
                  <a:tcPr/>
                </a:tc>
              </a:tr>
              <a:tr h="304800">
                <a:tc>
                  <a:txBody>
                    <a:bodyPr/>
                    <a:p>
                      <a:pPr>
                        <a:buNone/>
                      </a:pPr>
                      <a:r>
                        <a:rPr lang="en-GB" altLang="en-US" sz="1400"/>
                        <a:t>0.3</a:t>
                      </a:r>
                      <a:endParaRPr lang="en-GB" altLang="en-US" sz="1400"/>
                    </a:p>
                  </a:txBody>
                  <a:tcPr/>
                </a:tc>
                <a:tc>
                  <a:txBody>
                    <a:bodyPr/>
                    <a:p>
                      <a:pPr>
                        <a:buNone/>
                      </a:pPr>
                      <a:r>
                        <a:rPr lang="en-US" sz="1400"/>
                        <a:t>-36.22309854567456</a:t>
                      </a:r>
                      <a:endParaRPr lang="en-US" sz="1400"/>
                    </a:p>
                  </a:txBody>
                  <a:tcPr/>
                </a:tc>
                <a:tc>
                  <a:txBody>
                    <a:bodyPr/>
                    <a:p>
                      <a:pPr>
                        <a:buNone/>
                      </a:pPr>
                      <a:r>
                        <a:rPr lang="en-GB" altLang="en-US" sz="1400"/>
                        <a:t>0</a:t>
                      </a:r>
                      <a:endParaRPr lang="en-GB" altLang="en-US" sz="1400"/>
                    </a:p>
                  </a:txBody>
                  <a:tcPr/>
                </a:tc>
                <a:tc>
                  <a:txBody>
                    <a:bodyPr/>
                    <a:p>
                      <a:pPr>
                        <a:buNone/>
                      </a:pPr>
                      <a:r>
                        <a:rPr lang="en-US" sz="1400"/>
                        <a:t>-36.50662</a:t>
                      </a:r>
                      <a:endParaRPr lang="en-US" sz="1400"/>
                    </a:p>
                  </a:txBody>
                  <a:tcPr/>
                </a:tc>
              </a:tr>
              <a:tr h="304800">
                <a:tc>
                  <a:txBody>
                    <a:bodyPr/>
                    <a:p>
                      <a:pPr>
                        <a:buNone/>
                      </a:pPr>
                      <a:r>
                        <a:rPr lang="en-GB" altLang="en-US" sz="1400"/>
                        <a:t>0.4</a:t>
                      </a:r>
                      <a:endParaRPr lang="en-GB" altLang="en-US" sz="1400"/>
                    </a:p>
                  </a:txBody>
                  <a:tcPr/>
                </a:tc>
                <a:tc>
                  <a:txBody>
                    <a:bodyPr/>
                    <a:p>
                      <a:pPr>
                        <a:buNone/>
                      </a:pPr>
                      <a:r>
                        <a:rPr lang="en-US" sz="1400"/>
                        <a:t>-36.272925370604156</a:t>
                      </a:r>
                      <a:endParaRPr lang="en-US" sz="1400"/>
                    </a:p>
                  </a:txBody>
                  <a:tcPr/>
                </a:tc>
                <a:tc>
                  <a:txBody>
                    <a:bodyPr/>
                    <a:p>
                      <a:pPr>
                        <a:buNone/>
                      </a:pPr>
                      <a:r>
                        <a:rPr lang="en-GB" altLang="en-US" sz="1400"/>
                        <a:t>5</a:t>
                      </a:r>
                      <a:endParaRPr lang="en-GB" altLang="en-US" sz="1400"/>
                    </a:p>
                  </a:txBody>
                  <a:tcPr/>
                </a:tc>
                <a:tc>
                  <a:txBody>
                    <a:bodyPr/>
                    <a:p>
                      <a:pPr>
                        <a:buNone/>
                      </a:pPr>
                      <a:r>
                        <a:rPr lang="en-US" sz="1400"/>
                        <a:t>-36.60505</a:t>
                      </a:r>
                      <a:endParaRPr lang="en-US" sz="1400"/>
                    </a:p>
                  </a:txBody>
                  <a:tcPr/>
                </a:tc>
              </a:tr>
              <a:tr h="304800">
                <a:tc>
                  <a:txBody>
                    <a:bodyPr/>
                    <a:p>
                      <a:pPr>
                        <a:buNone/>
                      </a:pPr>
                      <a:r>
                        <a:rPr lang="en-GB" altLang="en-US" sz="1400"/>
                        <a:t>0.5</a:t>
                      </a:r>
                      <a:endParaRPr lang="en-GB" altLang="en-US" sz="1400"/>
                    </a:p>
                  </a:txBody>
                  <a:tcPr/>
                </a:tc>
                <a:tc>
                  <a:txBody>
                    <a:bodyPr/>
                    <a:p>
                      <a:pPr>
                        <a:buNone/>
                      </a:pPr>
                      <a:r>
                        <a:rPr lang="en-US" sz="1400"/>
                        <a:t>-36.309885090762684</a:t>
                      </a:r>
                      <a:endParaRPr lang="en-US" sz="1400"/>
                    </a:p>
                  </a:txBody>
                  <a:tcPr/>
                </a:tc>
                <a:tc>
                  <a:txBody>
                    <a:bodyPr/>
                    <a:p>
                      <a:pPr>
                        <a:buNone/>
                      </a:pPr>
                      <a:r>
                        <a:rPr lang="en-GB" altLang="en-US" sz="1400"/>
                        <a:t>6</a:t>
                      </a:r>
                      <a:endParaRPr lang="en-GB" altLang="en-US" sz="1400"/>
                    </a:p>
                  </a:txBody>
                  <a:tcPr/>
                </a:tc>
                <a:tc>
                  <a:txBody>
                    <a:bodyPr/>
                    <a:p>
                      <a:pPr>
                        <a:buNone/>
                      </a:pPr>
                      <a:r>
                        <a:rPr lang="en-US" sz="1400"/>
                        <a:t>-38.3249</a:t>
                      </a:r>
                      <a:endParaRPr lang="en-US" sz="1400"/>
                    </a:p>
                  </a:txBody>
                  <a:tcPr/>
                </a:tc>
              </a:tr>
              <a:tr h="304800">
                <a:tc>
                  <a:txBody>
                    <a:bodyPr/>
                    <a:p>
                      <a:pPr>
                        <a:buNone/>
                      </a:pPr>
                      <a:r>
                        <a:rPr lang="en-GB" altLang="en-US" sz="1400"/>
                        <a:t>0.6</a:t>
                      </a:r>
                      <a:endParaRPr lang="en-GB" altLang="en-US" sz="1400"/>
                    </a:p>
                  </a:txBody>
                  <a:tcPr/>
                </a:tc>
                <a:tc>
                  <a:txBody>
                    <a:bodyPr/>
                    <a:p>
                      <a:pPr>
                        <a:buNone/>
                      </a:pPr>
                      <a:r>
                        <a:rPr lang="en-US" sz="1400"/>
                        <a:t>-36.339824417152016</a:t>
                      </a:r>
                      <a:endParaRPr lang="en-US" sz="1400"/>
                    </a:p>
                  </a:txBody>
                  <a:tcPr/>
                </a:tc>
                <a:tc>
                  <a:txBody>
                    <a:bodyPr/>
                    <a:p>
                      <a:pPr>
                        <a:buNone/>
                      </a:pPr>
                      <a:r>
                        <a:rPr lang="en-GB" altLang="en-US" sz="1400"/>
                        <a:t>7</a:t>
                      </a:r>
                      <a:endParaRPr lang="en-GB" altLang="en-US" sz="1400"/>
                    </a:p>
                  </a:txBody>
                  <a:tcPr/>
                </a:tc>
                <a:tc>
                  <a:txBody>
                    <a:bodyPr/>
                    <a:p>
                      <a:pPr>
                        <a:buNone/>
                      </a:pPr>
                      <a:r>
                        <a:rPr lang="en-US" sz="1400"/>
                        <a:t> -41.880478</a:t>
                      </a:r>
                      <a:endParaRPr lang="en-US" sz="1400"/>
                    </a:p>
                  </a:txBody>
                  <a:tcPr/>
                </a:tc>
              </a:tr>
              <a:tr h="304800">
                <a:tc>
                  <a:txBody>
                    <a:bodyPr/>
                    <a:p>
                      <a:pPr>
                        <a:buNone/>
                      </a:pPr>
                      <a:r>
                        <a:rPr lang="en-GB" altLang="en-US" sz="1400"/>
                        <a:t>0.7</a:t>
                      </a:r>
                      <a:endParaRPr lang="en-GB" altLang="en-US" sz="1400"/>
                    </a:p>
                  </a:txBody>
                  <a:tcPr/>
                </a:tc>
                <a:tc>
                  <a:txBody>
                    <a:bodyPr/>
                    <a:p>
                      <a:pPr>
                        <a:buNone/>
                      </a:pPr>
                      <a:r>
                        <a:rPr lang="en-US" sz="1400"/>
                        <a:t>-36.36481793261085</a:t>
                      </a:r>
                      <a:endParaRPr lang="en-US" sz="1400"/>
                    </a:p>
                  </a:txBody>
                  <a:tcPr/>
                </a:tc>
                <a:tc>
                  <a:txBody>
                    <a:bodyPr/>
                    <a:p>
                      <a:pPr>
                        <a:buNone/>
                      </a:pPr>
                      <a:r>
                        <a:rPr lang="en-GB" altLang="en-US" sz="1400"/>
                        <a:t>8</a:t>
                      </a:r>
                      <a:endParaRPr lang="en-GB" altLang="en-US" sz="1400"/>
                    </a:p>
                  </a:txBody>
                  <a:tcPr/>
                </a:tc>
                <a:tc>
                  <a:txBody>
                    <a:bodyPr/>
                    <a:p>
                      <a:pPr>
                        <a:buNone/>
                      </a:pPr>
                      <a:r>
                        <a:rPr lang="en-US" sz="1400"/>
                        <a:t>-48.06490</a:t>
                      </a:r>
                      <a:endParaRPr lang="en-US" sz="1400"/>
                    </a:p>
                  </a:txBody>
                  <a:tcPr/>
                </a:tc>
              </a:tr>
              <a:tr h="304800">
                <a:tc>
                  <a:txBody>
                    <a:bodyPr/>
                    <a:p>
                      <a:pPr>
                        <a:buNone/>
                      </a:pPr>
                      <a:r>
                        <a:rPr lang="en-GB" altLang="en-US" sz="1400"/>
                        <a:t>0.8</a:t>
                      </a:r>
                      <a:endParaRPr lang="en-GB" altLang="en-US" sz="1400"/>
                    </a:p>
                  </a:txBody>
                  <a:tcPr/>
                </a:tc>
                <a:tc>
                  <a:txBody>
                    <a:bodyPr/>
                    <a:p>
                      <a:pPr>
                        <a:buNone/>
                      </a:pPr>
                      <a:r>
                        <a:rPr lang="en-US" sz="1400"/>
                        <a:t>-36.399147731979326</a:t>
                      </a:r>
                      <a:endParaRPr lang="en-US" sz="1400"/>
                    </a:p>
                  </a:txBody>
                  <a:tcPr/>
                </a:tc>
                <a:tc>
                  <a:txBody>
                    <a:bodyPr/>
                    <a:p>
                      <a:pPr>
                        <a:buNone/>
                      </a:pPr>
                      <a:r>
                        <a:rPr lang="en-GB" altLang="en-US" sz="1400"/>
                        <a:t>9</a:t>
                      </a:r>
                      <a:endParaRPr lang="en-GB" altLang="en-US" sz="1400"/>
                    </a:p>
                  </a:txBody>
                  <a:tcPr/>
                </a:tc>
                <a:tc>
                  <a:txBody>
                    <a:bodyPr/>
                    <a:p>
                      <a:pPr>
                        <a:buNone/>
                      </a:pPr>
                      <a:r>
                        <a:rPr lang="en-US" sz="1400"/>
                        <a:t>-84.05269</a:t>
                      </a:r>
                      <a:endParaRPr lang="en-US" sz="1400"/>
                    </a:p>
                  </a:txBody>
                  <a:tcPr/>
                </a:tc>
              </a:tr>
              <a:tr h="304800">
                <a:tc>
                  <a:txBody>
                    <a:bodyPr/>
                    <a:p>
                      <a:pPr>
                        <a:buNone/>
                      </a:pPr>
                      <a:r>
                        <a:rPr lang="en-GB" altLang="en-US" sz="1400"/>
                        <a:t>0.9</a:t>
                      </a:r>
                      <a:endParaRPr lang="en-GB" altLang="en-US" sz="1400"/>
                    </a:p>
                  </a:txBody>
                  <a:tcPr/>
                </a:tc>
                <a:tc>
                  <a:txBody>
                    <a:bodyPr/>
                    <a:p>
                      <a:pPr>
                        <a:buNone/>
                      </a:pPr>
                      <a:r>
                        <a:rPr lang="en-US" sz="1400"/>
                        <a:t>-36.42760727598572</a:t>
                      </a:r>
                      <a:endParaRPr lang="en-US" sz="1400"/>
                    </a:p>
                  </a:txBody>
                  <a:tcPr/>
                </a:tc>
                <a:tc>
                  <a:txBody>
                    <a:bodyPr/>
                    <a:p>
                      <a:pPr>
                        <a:buNone/>
                      </a:pPr>
                      <a:r>
                        <a:rPr lang="en-GB" altLang="en-US" sz="1400"/>
                        <a:t>10 - 170</a:t>
                      </a:r>
                      <a:endParaRPr lang="en-GB" altLang="en-US" sz="1400"/>
                    </a:p>
                  </a:txBody>
                  <a:tcPr/>
                </a:tc>
                <a:tc>
                  <a:txBody>
                    <a:bodyPr/>
                    <a:p>
                      <a:pPr>
                        <a:buNone/>
                      </a:pPr>
                      <a:r>
                        <a:rPr lang="en-GB" altLang="en-US" sz="1400"/>
                        <a:t>No rays</a:t>
                      </a:r>
                      <a:endParaRPr lang="en-GB" altLang="en-US" sz="1400"/>
                    </a:p>
                  </a:txBody>
                  <a:tcPr/>
                </a:tc>
              </a:tr>
              <a:tr h="304800">
                <a:tc>
                  <a:txBody>
                    <a:bodyPr/>
                    <a:p>
                      <a:pPr>
                        <a:buNone/>
                      </a:pPr>
                      <a:r>
                        <a:rPr lang="en-GB" altLang="en-US" sz="1400"/>
                        <a:t>1</a:t>
                      </a:r>
                      <a:endParaRPr lang="en-GB" altLang="en-US" sz="1400"/>
                    </a:p>
                  </a:txBody>
                  <a:tcPr/>
                </a:tc>
                <a:tc>
                  <a:txBody>
                    <a:bodyPr/>
                    <a:p>
                      <a:pPr>
                        <a:buNone/>
                      </a:pPr>
                      <a:r>
                        <a:rPr lang="en-US" sz="1400"/>
                        <a:t>-36.43237920692748</a:t>
                      </a:r>
                      <a:endParaRPr lang="en-US" sz="1400"/>
                    </a:p>
                  </a:txBody>
                  <a:tcPr/>
                </a:tc>
                <a:tc>
                  <a:txBody>
                    <a:bodyPr/>
                    <a:p>
                      <a:pPr>
                        <a:buNone/>
                      </a:pPr>
                      <a:r>
                        <a:rPr lang="en-GB" altLang="en-US" sz="1400"/>
                        <a:t>171</a:t>
                      </a:r>
                      <a:endParaRPr lang="en-GB" altLang="en-US" sz="1400"/>
                    </a:p>
                  </a:txBody>
                  <a:tcPr/>
                </a:tc>
                <a:tc>
                  <a:txBody>
                    <a:bodyPr/>
                    <a:p>
                      <a:pPr>
                        <a:buNone/>
                      </a:pPr>
                      <a:r>
                        <a:rPr lang="en-US" sz="1400"/>
                        <a:t>-84.51881</a:t>
                      </a:r>
                      <a:endParaRPr lang="en-US" sz="1400"/>
                    </a:p>
                  </a:txBody>
                  <a:tcPr/>
                </a:tc>
              </a:tr>
              <a:tr h="304800">
                <a:tc>
                  <a:txBody>
                    <a:bodyPr/>
                    <a:p>
                      <a:pPr>
                        <a:buNone/>
                      </a:pPr>
                      <a:r>
                        <a:rPr lang="en-GB" altLang="en-US" sz="1400"/>
                        <a:t>5</a:t>
                      </a:r>
                      <a:endParaRPr lang="en-GB" altLang="en-US" sz="1400"/>
                    </a:p>
                  </a:txBody>
                  <a:tcPr/>
                </a:tc>
                <a:tc>
                  <a:txBody>
                    <a:bodyPr/>
                    <a:p>
                      <a:pPr>
                        <a:buNone/>
                      </a:pPr>
                      <a:r>
                        <a:rPr lang="en-US" sz="1400"/>
                        <a:t>-36.636900473562605</a:t>
                      </a:r>
                      <a:endParaRPr lang="en-US" sz="1400"/>
                    </a:p>
                  </a:txBody>
                  <a:tcPr/>
                </a:tc>
                <a:tc>
                  <a:txBody>
                    <a:bodyPr/>
                    <a:p>
                      <a:pPr>
                        <a:buNone/>
                      </a:pPr>
                      <a:r>
                        <a:rPr lang="en-GB" altLang="en-US" sz="1400"/>
                        <a:t>175</a:t>
                      </a:r>
                      <a:endParaRPr lang="en-GB" altLang="en-US" sz="1400"/>
                    </a:p>
                  </a:txBody>
                  <a:tcPr/>
                </a:tc>
                <a:tc>
                  <a:txBody>
                    <a:bodyPr/>
                    <a:p>
                      <a:pPr>
                        <a:buNone/>
                      </a:pPr>
                      <a:r>
                        <a:rPr lang="en-US" sz="1400"/>
                        <a:t>-36.60647</a:t>
                      </a:r>
                      <a:endParaRPr lang="en-US" sz="1400"/>
                    </a:p>
                  </a:txBody>
                  <a:tcPr/>
                </a:tc>
              </a:tr>
              <a:tr h="304800">
                <a:tc>
                  <a:txBody>
                    <a:bodyPr/>
                    <a:p>
                      <a:pPr>
                        <a:buNone/>
                      </a:pPr>
                      <a:r>
                        <a:rPr lang="en-GB" altLang="en-US" sz="1400"/>
                        <a:t>7</a:t>
                      </a:r>
                      <a:endParaRPr lang="en-GB" altLang="en-US" sz="1400"/>
                    </a:p>
                  </a:txBody>
                  <a:tcPr/>
                </a:tc>
                <a:tc>
                  <a:txBody>
                    <a:bodyPr/>
                    <a:p>
                      <a:pPr>
                        <a:buNone/>
                      </a:pPr>
                      <a:r>
                        <a:rPr lang="en-US" sz="1400"/>
                        <a:t>-36.64421164790298</a:t>
                      </a:r>
                      <a:endParaRPr lang="en-US" sz="1400"/>
                    </a:p>
                  </a:txBody>
                  <a:tcPr/>
                </a:tc>
                <a:tc>
                  <a:txBody>
                    <a:bodyPr/>
                    <a:p>
                      <a:pPr>
                        <a:buNone/>
                      </a:pPr>
                      <a:r>
                        <a:rPr lang="en-GB" altLang="en-US" sz="1400"/>
                        <a:t>177</a:t>
                      </a:r>
                      <a:endParaRPr lang="en-GB" altLang="en-US" sz="1400"/>
                    </a:p>
                  </a:txBody>
                  <a:tcPr/>
                </a:tc>
                <a:tc>
                  <a:txBody>
                    <a:bodyPr/>
                    <a:p>
                      <a:pPr>
                        <a:buNone/>
                      </a:pPr>
                      <a:r>
                        <a:rPr lang="en-US" sz="1400"/>
                        <a:t>-36.54292</a:t>
                      </a:r>
                      <a:endParaRPr lang="en-US" sz="1400"/>
                    </a:p>
                  </a:txBody>
                  <a:tcPr/>
                </a:tc>
              </a:tr>
              <a:tr h="304800">
                <a:tc>
                  <a:txBody>
                    <a:bodyPr/>
                    <a:p>
                      <a:pPr>
                        <a:buNone/>
                      </a:pPr>
                      <a:r>
                        <a:rPr lang="en-GB" altLang="en-US" sz="1400"/>
                        <a:t>8</a:t>
                      </a:r>
                      <a:endParaRPr lang="en-GB" altLang="en-US" sz="1400"/>
                    </a:p>
                  </a:txBody>
                  <a:tcPr/>
                </a:tc>
                <a:tc>
                  <a:txBody>
                    <a:bodyPr/>
                    <a:p>
                      <a:pPr>
                        <a:buNone/>
                      </a:pPr>
                      <a:r>
                        <a:rPr lang="en-US" sz="1400"/>
                        <a:t>-36.48156064091168</a:t>
                      </a:r>
                      <a:endParaRPr lang="en-US" sz="1400"/>
                    </a:p>
                  </a:txBody>
                  <a:tcPr/>
                </a:tc>
                <a:tc>
                  <a:txBody>
                    <a:bodyPr/>
                    <a:p>
                      <a:pPr>
                        <a:buNone/>
                      </a:pPr>
                      <a:r>
                        <a:rPr lang="en-GB" altLang="en-US" sz="1400"/>
                        <a:t>180</a:t>
                      </a:r>
                      <a:endParaRPr lang="en-GB" altLang="en-US" sz="1400"/>
                    </a:p>
                  </a:txBody>
                  <a:tcPr/>
                </a:tc>
                <a:tc>
                  <a:txBody>
                    <a:bodyPr/>
                    <a:p>
                      <a:pPr>
                        <a:buNone/>
                      </a:pPr>
                      <a:r>
                        <a:rPr lang="en-US" sz="1400"/>
                        <a:t>-36.50662</a:t>
                      </a:r>
                      <a:endParaRPr lang="en-US" sz="1400"/>
                    </a:p>
                  </a:txBody>
                  <a:tcPr/>
                </a:tc>
              </a:tr>
              <a:tr h="304800">
                <a:tc>
                  <a:txBody>
                    <a:bodyPr/>
                    <a:p>
                      <a:pPr>
                        <a:buNone/>
                      </a:pPr>
                      <a:r>
                        <a:rPr lang="en-GB" altLang="en-US" sz="1400"/>
                        <a:t>10</a:t>
                      </a:r>
                      <a:endParaRPr lang="en-GB" altLang="en-US" sz="1400"/>
                    </a:p>
                  </a:txBody>
                  <a:tcPr/>
                </a:tc>
                <a:tc>
                  <a:txBody>
                    <a:bodyPr/>
                    <a:p>
                      <a:pPr>
                        <a:buNone/>
                      </a:pPr>
                      <a:r>
                        <a:rPr lang="en-US" sz="1400"/>
                        <a:t>-36.08923222924891</a:t>
                      </a:r>
                      <a:endParaRPr lang="en-US" sz="1400"/>
                    </a:p>
                  </a:txBody>
                  <a:tcPr/>
                </a:tc>
                <a:tc>
                  <a:txBody>
                    <a:bodyPr/>
                    <a:p>
                      <a:pPr>
                        <a:buNone/>
                      </a:pPr>
                      <a:r>
                        <a:rPr lang="en-GB" altLang="en-US" sz="1400"/>
                        <a:t>176</a:t>
                      </a:r>
                      <a:endParaRPr lang="en-GB" altLang="en-US" sz="1400"/>
                    </a:p>
                  </a:txBody>
                  <a:tcPr/>
                </a:tc>
                <a:tc>
                  <a:txBody>
                    <a:bodyPr/>
                    <a:p>
                      <a:pPr>
                        <a:buNone/>
                      </a:pPr>
                      <a:r>
                        <a:rPr lang="en-US" sz="1400"/>
                        <a:t>-36.5712</a:t>
                      </a:r>
                      <a:r>
                        <a:rPr lang="en-GB" altLang="en-US" sz="1400"/>
                        <a:t>3</a:t>
                      </a:r>
                      <a:endParaRPr lang="en-GB" altLang="en-US" sz="1400"/>
                    </a:p>
                  </a:txBody>
                  <a:tcPr/>
                </a:tc>
              </a:tr>
              <a:tr h="304800">
                <a:tc>
                  <a:txBody>
                    <a:bodyPr/>
                    <a:p>
                      <a:pPr>
                        <a:buNone/>
                      </a:pPr>
                      <a:r>
                        <a:rPr lang="en-GB" altLang="en-US" sz="1400"/>
                        <a:t>20</a:t>
                      </a:r>
                      <a:endParaRPr lang="en-GB" altLang="en-US" sz="1400"/>
                    </a:p>
                  </a:txBody>
                  <a:tcPr/>
                </a:tc>
                <a:tc>
                  <a:txBody>
                    <a:bodyPr/>
                    <a:p>
                      <a:pPr>
                        <a:buNone/>
                      </a:pPr>
                      <a:r>
                        <a:rPr lang="en-US" sz="1400"/>
                        <a:t>-36.28516285950191</a:t>
                      </a:r>
                      <a:endParaRPr lang="en-US" sz="1400"/>
                    </a:p>
                  </a:txBody>
                  <a:tcPr/>
                </a:tc>
                <a:tc>
                  <a:txBody>
                    <a:bodyPr/>
                    <a:p>
                      <a:pPr>
                        <a:buNone/>
                      </a:pPr>
                      <a:r>
                        <a:rPr lang="en-GB" altLang="en-US" sz="1400"/>
                        <a:t>178</a:t>
                      </a:r>
                      <a:endParaRPr lang="en-GB" altLang="en-US" sz="1400"/>
                    </a:p>
                  </a:txBody>
                  <a:tcPr/>
                </a:tc>
                <a:tc>
                  <a:txBody>
                    <a:bodyPr/>
                    <a:p>
                      <a:pPr>
                        <a:buNone/>
                      </a:pPr>
                      <a:r>
                        <a:rPr lang="en-US" sz="1400"/>
                        <a:t>-36.523009</a:t>
                      </a:r>
                      <a:endParaRPr lang="en-US" sz="1400"/>
                    </a:p>
                  </a:txBody>
                  <a:tcPr/>
                </a:tc>
              </a:tr>
              <a:tr h="304800">
                <a:tc>
                  <a:txBody>
                    <a:bodyPr/>
                    <a:p>
                      <a:pPr>
                        <a:buNone/>
                      </a:pPr>
                      <a:r>
                        <a:rPr lang="en-GB" altLang="en-US" sz="1400"/>
                        <a:t>100</a:t>
                      </a:r>
                      <a:endParaRPr lang="en-GB" altLang="en-US" sz="1400"/>
                    </a:p>
                  </a:txBody>
                  <a:tcPr/>
                </a:tc>
                <a:tc>
                  <a:txBody>
                    <a:bodyPr/>
                    <a:p>
                      <a:pPr>
                        <a:buNone/>
                      </a:pPr>
                      <a:r>
                        <a:rPr lang="en-US" sz="1400"/>
                        <a:t>-37.64062746706982</a:t>
                      </a:r>
                      <a:endParaRPr lang="en-US" sz="1400"/>
                    </a:p>
                  </a:txBody>
                  <a:tcPr/>
                </a:tc>
                <a:tc>
                  <a:txBody>
                    <a:bodyPr/>
                    <a:p>
                      <a:pPr>
                        <a:buNone/>
                      </a:pPr>
                      <a:r>
                        <a:rPr lang="en-GB" altLang="en-US" sz="1400"/>
                        <a:t>179</a:t>
                      </a:r>
                      <a:endParaRPr lang="en-GB" altLang="en-US" sz="1400"/>
                    </a:p>
                  </a:txBody>
                  <a:tcPr/>
                </a:tc>
                <a:tc>
                  <a:txBody>
                    <a:bodyPr/>
                    <a:p>
                      <a:pPr>
                        <a:buNone/>
                      </a:pPr>
                      <a:r>
                        <a:rPr lang="en-US" sz="1400"/>
                        <a:t>-36.511652</a:t>
                      </a:r>
                      <a:endParaRPr lang="en-US" sz="1400"/>
                    </a:p>
                  </a:txBody>
                  <a:tcPr/>
                </a:tc>
              </a:tr>
              <a:tr h="304800">
                <a:tc>
                  <a:txBody>
                    <a:bodyPr/>
                    <a:p>
                      <a:pPr>
                        <a:buNone/>
                      </a:pPr>
                      <a:r>
                        <a:rPr lang="en-GB" altLang="en-US" sz="1400"/>
                        <a:t>200</a:t>
                      </a:r>
                      <a:endParaRPr lang="en-GB" altLang="en-US" sz="1400"/>
                    </a:p>
                  </a:txBody>
                  <a:tcPr/>
                </a:tc>
                <a:tc>
                  <a:txBody>
                    <a:bodyPr/>
                    <a:p>
                      <a:pPr>
                        <a:buNone/>
                      </a:pPr>
                      <a:r>
                        <a:rPr lang="en-US" sz="1400"/>
                        <a:t>-35.14185273490382</a:t>
                      </a:r>
                      <a:endParaRPr lang="en-US" sz="1400"/>
                    </a:p>
                  </a:txBody>
                  <a:tcPr/>
                </a:tc>
                <a:tc>
                  <a:txBody>
                    <a:bodyPr/>
                    <a:p>
                      <a:pPr>
                        <a:buNone/>
                      </a:pPr>
                      <a:r>
                        <a:rPr lang="en-GB" altLang="en-US" sz="1400"/>
                        <a:t>181</a:t>
                      </a:r>
                      <a:endParaRPr lang="en-GB" altLang="en-US" sz="1400"/>
                    </a:p>
                  </a:txBody>
                  <a:tcPr/>
                </a:tc>
                <a:tc>
                  <a:txBody>
                    <a:bodyPr/>
                    <a:p>
                      <a:pPr>
                        <a:buNone/>
                      </a:pPr>
                      <a:r>
                        <a:rPr lang="en-US" sz="1400"/>
                        <a:t>-36.510189</a:t>
                      </a:r>
                      <a:endParaRPr lang="en-US" sz="1400"/>
                    </a:p>
                  </a:txBody>
                  <a:tcPr/>
                </a:tc>
              </a:tr>
              <a:tr h="304800">
                <a:tc>
                  <a:txBody>
                    <a:bodyPr/>
                    <a:p>
                      <a:pPr>
                        <a:buNone/>
                      </a:pPr>
                      <a:r>
                        <a:rPr lang="en-GB" altLang="en-US" sz="1400"/>
                        <a:t>700</a:t>
                      </a:r>
                      <a:endParaRPr lang="en-GB" altLang="en-US" sz="1400"/>
                    </a:p>
                  </a:txBody>
                  <a:tcPr/>
                </a:tc>
                <a:tc>
                  <a:txBody>
                    <a:bodyPr/>
                    <a:p>
                      <a:pPr>
                        <a:buNone/>
                      </a:pPr>
                      <a:r>
                        <a:rPr lang="en-US" sz="1400"/>
                        <a:t>-22.675143707093305</a:t>
                      </a:r>
                      <a:endParaRPr lang="en-US" sz="1400"/>
                    </a:p>
                  </a:txBody>
                  <a:tcPr/>
                </a:tc>
                <a:tc>
                  <a:txBody>
                    <a:bodyPr/>
                    <a:p>
                      <a:pPr>
                        <a:buNone/>
                      </a:pPr>
                      <a:endParaRPr lang="en-US" sz="1400"/>
                    </a:p>
                  </a:txBody>
                  <a:tcPr/>
                </a:tc>
                <a:tc>
                  <a:txBody>
                    <a:bodyPr/>
                    <a:p>
                      <a:pPr>
                        <a:buNone/>
                      </a:pPr>
                      <a:endParaRPr lang="en-US" sz="140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p:cNvSpPr>
            <a:spLocks noGrp="1"/>
          </p:cNvSpPr>
          <p:nvPr>
            <p:ph type="title"/>
          </p:nvPr>
        </p:nvSpPr>
        <p:spPr>
          <a:xfrm>
            <a:off x="518318" y="3152140"/>
            <a:ext cx="11157743" cy="553720"/>
          </a:xfrm>
        </p:spPr>
        <p:txBody>
          <a:bodyPr/>
          <a:lstStyle/>
          <a:p>
            <a:r>
              <a:rPr lang="en-GB" altLang="de-DE" dirty="0"/>
              <a:t>End</a:t>
            </a:r>
            <a:endParaRPr lang="en-GB" altLang="de-DE" dirty="0"/>
          </a:p>
        </p:txBody>
      </p:sp>
      <p:sp>
        <p:nvSpPr>
          <p:cNvPr id="2" name="Datumsplatzhalter 1"/>
          <p:cNvSpPr>
            <a:spLocks noGrp="1"/>
          </p:cNvSpPr>
          <p:nvPr>
            <p:ph type="dt" sz="half" idx="10"/>
          </p:nvPr>
        </p:nvSpPr>
        <p:spPr/>
        <p:txBody>
          <a:bodyPr/>
          <a:lstStyle/>
          <a:p>
            <a:fld id="{BADF4753-D230-4CE5-89FA-0DE688940596}" type="datetime3">
              <a:rPr lang="en-US" smtClean="0"/>
            </a:fld>
            <a:endParaRPr lang="de-DE" dirty="0"/>
          </a:p>
        </p:txBody>
      </p:sp>
      <p:sp>
        <p:nvSpPr>
          <p:cNvPr id="3" name="Fußzeilenplatzhalter 2"/>
          <p:cNvSpPr>
            <a:spLocks noGrp="1"/>
          </p:cNvSpPr>
          <p:nvPr>
            <p:ph type="ftr" sz="quarter" idx="11"/>
          </p:nvPr>
        </p:nvSpPr>
        <p:spPr/>
        <p:txBody>
          <a:bodyPr/>
          <a:lstStyle/>
          <a:p>
            <a:r>
              <a:rPr lang="de-DE"/>
              <a:t>Technische Fakultät</a:t>
            </a:r>
            <a:endParaRPr lang="de-DE" dirty="0"/>
          </a:p>
        </p:txBody>
      </p:sp>
      <p:sp>
        <p:nvSpPr>
          <p:cNvPr id="4" name="Foliennummernplatzhalter 3"/>
          <p:cNvSpPr>
            <a:spLocks noGrp="1"/>
          </p:cNvSpPr>
          <p:nvPr>
            <p:ph type="sldNum" sz="quarter" idx="12"/>
          </p:nvPr>
        </p:nvSpPr>
        <p:spPr/>
        <p:txBody>
          <a:bodyPr/>
          <a:lstStyle/>
          <a:p>
            <a:fld id="{D949F9DF-37BD-4CD6-BF49-65BA579E1D7A}" type="slidenum">
              <a:rPr lang="de-DE" smtClean="0"/>
            </a:fld>
            <a:endParaRPr lang="de-DE"/>
          </a:p>
        </p:txBody>
      </p:sp>
    </p:spTree>
  </p:cSld>
  <p:clrMapOvr>
    <a:masterClrMapping/>
  </p:clrMapOvr>
</p:sld>
</file>

<file path=ppt/theme/theme1.xml><?xml version="1.0" encoding="utf-8"?>
<a:theme xmlns:a="http://schemas.openxmlformats.org/drawingml/2006/main" name="FAU - Philosophische Fakultät und Fachbereich Theologie">
  <a:themeElements>
    <a:clrScheme name="FAU - Orange">
      <a:dk1>
        <a:sysClr val="windowText" lastClr="000000"/>
      </a:dk1>
      <a:lt1>
        <a:srgbClr val="FFFFFF"/>
      </a:lt1>
      <a:dk2>
        <a:srgbClr val="FDB735"/>
      </a:dk2>
      <a:lt2>
        <a:srgbClr val="FFFFFF"/>
      </a:lt2>
      <a:accent1>
        <a:srgbClr val="7F7F7F"/>
      </a:accent1>
      <a:accent2>
        <a:srgbClr val="963B2F"/>
      </a:accent2>
      <a:accent3>
        <a:srgbClr val="E46D41"/>
      </a:accent3>
      <a:accent4>
        <a:srgbClr val="FDB735"/>
      </a:accent4>
      <a:accent5>
        <a:srgbClr val="EEDBAC"/>
      </a:accent5>
      <a:accent6>
        <a:srgbClr val="C7C7C7"/>
      </a:accent6>
      <a:hlink>
        <a:srgbClr val="E46D41"/>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defRPr kumimoji="0" sz="1600" b="0" i="0" u="none" strike="noStrike" kern="1200" cap="none" spc="0" normalizeH="0" baseline="0" noProof="0" dirty="0" smtClean="0">
            <a:ln>
              <a:noFill/>
            </a:ln>
            <a:solidFill>
              <a:schemeClr val="tx1"/>
            </a:solidFill>
            <a:effectLst/>
            <a:uLnTx/>
            <a:uFillTx/>
            <a:latin typeface="Arial" panose="020B0604020202020204"/>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defRPr kumimoji="0" sz="1600" b="0" i="0" u="none" strike="noStrike" kern="1200" cap="none" spc="0" normalizeH="0" baseline="0" noProof="0" dirty="0" smtClean="0">
            <a:ln>
              <a:noFill/>
            </a:ln>
            <a:solidFill>
              <a:prstClr val="black"/>
            </a:solidFill>
            <a:effectLst/>
            <a:uLnTx/>
            <a:uFillTx/>
            <a:latin typeface="Arial" panose="020B0604020202020204"/>
            <a:ea typeface="+mn-ea"/>
            <a:cs typeface="+mn-cs"/>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U - Rechts- und Wirtschaftswissenschaftliche Fakultät">
  <a:themeElements>
    <a:clrScheme name="FAU - Rot">
      <a:dk1>
        <a:sysClr val="windowText" lastClr="000000"/>
      </a:dk1>
      <a:lt1>
        <a:srgbClr val="FFFFFF"/>
      </a:lt1>
      <a:dk2>
        <a:srgbClr val="C50F3C"/>
      </a:dk2>
      <a:lt2>
        <a:srgbClr val="FFFFFF"/>
      </a:lt2>
      <a:accent1>
        <a:srgbClr val="7F7F7F"/>
      </a:accent1>
      <a:accent2>
        <a:srgbClr val="662938"/>
      </a:accent2>
      <a:accent3>
        <a:srgbClr val="971B2F"/>
      </a:accent3>
      <a:accent4>
        <a:srgbClr val="C50F3C"/>
      </a:accent4>
      <a:accent5>
        <a:srgbClr val="EBCCB7"/>
      </a:accent5>
      <a:accent6>
        <a:srgbClr val="C7C7C7"/>
      </a:accent6>
      <a:hlink>
        <a:srgbClr val="971B2F"/>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defRPr kumimoji="0" sz="1600" b="0" i="0" u="none" strike="noStrike" kern="1200" cap="none" spc="0" normalizeH="0" baseline="0" noProof="0" dirty="0" smtClean="0">
            <a:ln>
              <a:noFill/>
            </a:ln>
            <a:solidFill>
              <a:schemeClr val="tx1"/>
            </a:solidFill>
            <a:effectLst/>
            <a:uLnTx/>
            <a:uFillTx/>
            <a:latin typeface="Arial" panose="020B0604020202020204"/>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defRPr kumimoji="0" sz="1600" b="0" i="0" u="none" strike="noStrike" kern="1200" cap="none" spc="0" normalizeH="0" baseline="0" noProof="0" dirty="0" smtClean="0">
            <a:ln>
              <a:noFill/>
            </a:ln>
            <a:solidFill>
              <a:prstClr val="black"/>
            </a:solidFill>
            <a:effectLst/>
            <a:uLnTx/>
            <a:uFillTx/>
            <a:latin typeface="Arial" panose="020B0604020202020204"/>
            <a:ea typeface="+mn-ea"/>
            <a:cs typeface="+mn-cs"/>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AU - Medizinische Fakultät">
  <a:themeElements>
    <a:clrScheme name="FAU - Blau">
      <a:dk1>
        <a:sysClr val="windowText" lastClr="000000"/>
      </a:dk1>
      <a:lt1>
        <a:srgbClr val="FFFFFF"/>
      </a:lt1>
      <a:dk2>
        <a:srgbClr val="18B4F1"/>
      </a:dk2>
      <a:lt2>
        <a:srgbClr val="FFFFFF"/>
      </a:lt2>
      <a:accent1>
        <a:srgbClr val="7F7F7F"/>
      </a:accent1>
      <a:accent2>
        <a:srgbClr val="003E61"/>
      </a:accent2>
      <a:accent3>
        <a:srgbClr val="005287"/>
      </a:accent3>
      <a:accent4>
        <a:srgbClr val="18B4F1"/>
      </a:accent4>
      <a:accent5>
        <a:srgbClr val="9CC9E4"/>
      </a:accent5>
      <a:accent6>
        <a:srgbClr val="C7C7C7"/>
      </a:accent6>
      <a:hlink>
        <a:srgbClr val="005287"/>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defRPr kumimoji="0" sz="1600" b="0" i="0" u="none" strike="noStrike" kern="1200" cap="none" spc="0" normalizeH="0" baseline="0" noProof="0" dirty="0" smtClean="0">
            <a:ln>
              <a:noFill/>
            </a:ln>
            <a:solidFill>
              <a:schemeClr val="tx1"/>
            </a:solidFill>
            <a:effectLst/>
            <a:uLnTx/>
            <a:uFillTx/>
            <a:latin typeface="Arial" panose="020B0604020202020204"/>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defRPr kumimoji="0" sz="1600" b="0" i="0" u="none" strike="noStrike" kern="1200" cap="none" spc="0" normalizeH="0" baseline="0" noProof="0" dirty="0" smtClean="0">
            <a:ln>
              <a:noFill/>
            </a:ln>
            <a:solidFill>
              <a:prstClr val="black"/>
            </a:solidFill>
            <a:effectLst/>
            <a:uLnTx/>
            <a:uFillTx/>
            <a:latin typeface="Arial" panose="020B0604020202020204"/>
            <a:ea typeface="+mn-ea"/>
            <a:cs typeface="+mn-cs"/>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FAU - Naturwissenschaftliche Fakultät">
  <a:themeElements>
    <a:clrScheme name="FAU - Grün">
      <a:dk1>
        <a:sysClr val="windowText" lastClr="000000"/>
      </a:dk1>
      <a:lt1>
        <a:srgbClr val="FFFFFF"/>
      </a:lt1>
      <a:dk2>
        <a:srgbClr val="7BB725"/>
      </a:dk2>
      <a:lt2>
        <a:srgbClr val="FFFFFF"/>
      </a:lt2>
      <a:accent1>
        <a:srgbClr val="7F7F7F"/>
      </a:accent1>
      <a:accent2>
        <a:srgbClr val="14462D"/>
      </a:accent2>
      <a:accent3>
        <a:srgbClr val="266141"/>
      </a:accent3>
      <a:accent4>
        <a:srgbClr val="7BB725"/>
      </a:accent4>
      <a:accent5>
        <a:srgbClr val="B0CCBF"/>
      </a:accent5>
      <a:accent6>
        <a:srgbClr val="C7C7C7"/>
      </a:accent6>
      <a:hlink>
        <a:srgbClr val="266141"/>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defRPr kumimoji="0" sz="1600" b="0" i="0" u="none" strike="noStrike" kern="1200" cap="none" spc="0" normalizeH="0" baseline="0" noProof="0" dirty="0" smtClean="0">
            <a:ln>
              <a:noFill/>
            </a:ln>
            <a:solidFill>
              <a:schemeClr val="tx1"/>
            </a:solidFill>
            <a:effectLst/>
            <a:uLnTx/>
            <a:uFillTx/>
            <a:latin typeface="Arial" panose="020B0604020202020204"/>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defRPr kumimoji="0" sz="1600" b="0" i="0" u="none" strike="noStrike" kern="1200" cap="none" spc="0" normalizeH="0" baseline="0" noProof="0" dirty="0" smtClean="0">
            <a:ln>
              <a:noFill/>
            </a:ln>
            <a:solidFill>
              <a:prstClr val="black"/>
            </a:solidFill>
            <a:effectLst/>
            <a:uLnTx/>
            <a:uFillTx/>
            <a:latin typeface="Arial" panose="020B0604020202020204"/>
            <a:ea typeface="+mn-ea"/>
            <a:cs typeface="+mn-cs"/>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FAU - Technische Fakultät">
  <a:themeElements>
    <a:clrScheme name="FAU - Grau">
      <a:dk1>
        <a:sysClr val="windowText" lastClr="000000"/>
      </a:dk1>
      <a:lt1>
        <a:srgbClr val="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defRPr kumimoji="0" sz="1600" b="0" i="0" u="none" strike="noStrike" kern="1200" cap="none" spc="0" normalizeH="0" baseline="0" noProof="0" dirty="0" smtClean="0">
            <a:ln>
              <a:noFill/>
            </a:ln>
            <a:solidFill>
              <a:schemeClr val="tx1"/>
            </a:solidFill>
            <a:effectLst/>
            <a:uLnTx/>
            <a:uFillTx/>
            <a:latin typeface="Arial" panose="020B0604020202020204"/>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defRPr kumimoji="0" sz="1600" b="0" i="0" u="none" strike="noStrike" kern="1200" cap="none" spc="0" normalizeH="0" baseline="0" noProof="0" dirty="0" smtClean="0">
            <a:ln>
              <a:noFill/>
            </a:ln>
            <a:solidFill>
              <a:prstClr val="black"/>
            </a:solidFill>
            <a:effectLst/>
            <a:uLnTx/>
            <a:uFillTx/>
            <a:latin typeface="Arial" panose="020B0604020202020204"/>
            <a:ea typeface="+mn-ea"/>
            <a:cs typeface="+mn-cs"/>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2110</Words>
  <Application>WPS Presentation</Application>
  <PresentationFormat>Widescreen</PresentationFormat>
  <Paragraphs>199</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8</vt:i4>
      </vt:variant>
    </vt:vector>
  </HeadingPairs>
  <TitlesOfParts>
    <vt:vector size="24" baseType="lpstr">
      <vt:lpstr>Arial</vt:lpstr>
      <vt:lpstr>SimSun</vt:lpstr>
      <vt:lpstr>Wingdings</vt:lpstr>
      <vt:lpstr>Arial</vt:lpstr>
      <vt:lpstr>Symbol</vt:lpstr>
      <vt:lpstr>FAUSans Office</vt:lpstr>
      <vt:lpstr>MV Boli</vt:lpstr>
      <vt:lpstr>Times New Roman</vt:lpstr>
      <vt:lpstr>Microsoft YaHei</vt:lpstr>
      <vt:lpstr>Arial Unicode MS</vt:lpstr>
      <vt:lpstr>Calibri</vt:lpstr>
      <vt:lpstr>FAU - Philosophische Fakultät und Fachbereich Theologie</vt:lpstr>
      <vt:lpstr>FAU - Rechts- und Wirtschaftswissenschaftliche Fakultät</vt:lpstr>
      <vt:lpstr>FAU - Medizinische Fakultät</vt:lpstr>
      <vt:lpstr>FAU - Naturwissenschaftliche Fakultät</vt:lpstr>
      <vt:lpstr>FAU - Technische Fakultät</vt:lpstr>
      <vt:lpstr>PowerPoint 演示文稿</vt:lpstr>
      <vt:lpstr>Comparision of Analytical solutions with MOM, Ray-launching, UTD</vt:lpstr>
      <vt:lpstr>Comparision </vt:lpstr>
      <vt:lpstr>PowerPoint 演示文稿</vt:lpstr>
      <vt:lpstr>Metal plate graphical rendering in LHFT</vt:lpstr>
      <vt:lpstr>Graphical rendering </vt:lpstr>
      <vt:lpstr>Graphical rendering </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Willkommen</dc:title>
  <dc:creator>Julia Gutschmidt</dc:creator>
  <cp:lastModifiedBy>Hi</cp:lastModifiedBy>
  <cp:revision>237</cp:revision>
  <dcterms:created xsi:type="dcterms:W3CDTF">2021-11-18T07:49:00Z</dcterms:created>
  <dcterms:modified xsi:type="dcterms:W3CDTF">2024-05-06T17:48:53Z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0x010100B7C64748B88E4F4A81E78C320064AA18</vt:lpwstr>
  </property>
  <property fmtid="{D5CDD505-2E9C-101B-9397-08002B2CF9AE}" pid="3" name="ICV">
    <vt:lpwstr>2371C87DD6D24906A25535FBA5889DA2_13</vt:lpwstr>
  </property>
  <property fmtid="{D5CDD505-2E9C-101B-9397-08002B2CF9AE}" pid="4" name="KSOProductBuildVer">
    <vt:lpwstr>1033-12.2.0.13472</vt:lpwstr>
  </property>
</Properties>
</file>